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6.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7.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0.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1.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4.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5.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6.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67.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8.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69.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theme/themeOverride5.xml" ContentType="application/vnd.openxmlformats-officedocument.themeOverride+xml"/>
  <Override PartName="/ppt/charts/chart11.xml" ContentType="application/vnd.openxmlformats-officedocument.drawingml.chart+xml"/>
  <Override PartName="/ppt/theme/themeOverride6.xml" ContentType="application/vnd.openxmlformats-officedocument.themeOverride+xml"/>
  <Override PartName="/ppt/charts/chart12.xml" ContentType="application/vnd.openxmlformats-officedocument.drawingml.chart+xml"/>
  <Override PartName="/ppt/theme/themeOverride7.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654" r:id="rId30"/>
    <p:sldMasterId id="2147486847" r:id="rId31"/>
    <p:sldMasterId id="2147486871" r:id="rId32"/>
    <p:sldMasterId id="2147486966" r:id="rId33"/>
    <p:sldMasterId id="2147487084" r:id="rId34"/>
    <p:sldMasterId id="2147487120" r:id="rId35"/>
    <p:sldMasterId id="2147487144" r:id="rId36"/>
    <p:sldMasterId id="2147487194" r:id="rId37"/>
    <p:sldMasterId id="2147487206" r:id="rId38"/>
    <p:sldMasterId id="2147487258" r:id="rId39"/>
    <p:sldMasterId id="2147487375" r:id="rId40"/>
    <p:sldMasterId id="2147487423" r:id="rId41"/>
    <p:sldMasterId id="2147487459" r:id="rId42"/>
    <p:sldMasterId id="2147487471" r:id="rId43"/>
    <p:sldMasterId id="2147487483" r:id="rId44"/>
    <p:sldMasterId id="2147487536" r:id="rId45"/>
    <p:sldMasterId id="2147487574" r:id="rId46"/>
    <p:sldMasterId id="2147487598" r:id="rId47"/>
    <p:sldMasterId id="2147487610" r:id="rId48"/>
    <p:sldMasterId id="2147487623" r:id="rId49"/>
    <p:sldMasterId id="2147487707" r:id="rId50"/>
    <p:sldMasterId id="2147487731" r:id="rId51"/>
    <p:sldMasterId id="2147487743" r:id="rId52"/>
    <p:sldMasterId id="2147487948" r:id="rId53"/>
    <p:sldMasterId id="2147488008" r:id="rId54"/>
    <p:sldMasterId id="2147488021" r:id="rId55"/>
    <p:sldMasterId id="2147488072" r:id="rId56"/>
    <p:sldMasterId id="2147488085" r:id="rId57"/>
    <p:sldMasterId id="2147488097" r:id="rId58"/>
    <p:sldMasterId id="2147488109" r:id="rId59"/>
    <p:sldMasterId id="2147488121" r:id="rId60"/>
    <p:sldMasterId id="2147488134" r:id="rId61"/>
    <p:sldMasterId id="2147488158" r:id="rId62"/>
    <p:sldMasterId id="2147488236" r:id="rId63"/>
    <p:sldMasterId id="2147488249" r:id="rId64"/>
    <p:sldMasterId id="2147488265" r:id="rId65"/>
    <p:sldMasterId id="2147488316" r:id="rId66"/>
    <p:sldMasterId id="2147488328" r:id="rId67"/>
    <p:sldMasterId id="2147488341" r:id="rId68"/>
    <p:sldMasterId id="2147488354" r:id="rId69"/>
    <p:sldMasterId id="2147488366" r:id="rId70"/>
  </p:sldMasterIdLst>
  <p:notesMasterIdLst>
    <p:notesMasterId r:id="rId325"/>
  </p:notesMasterIdLst>
  <p:handoutMasterIdLst>
    <p:handoutMasterId r:id="rId326"/>
  </p:handoutMasterIdLst>
  <p:sldIdLst>
    <p:sldId id="5119" r:id="rId71"/>
    <p:sldId id="3295" r:id="rId72"/>
    <p:sldId id="3296" r:id="rId73"/>
    <p:sldId id="3297" r:id="rId74"/>
    <p:sldId id="2886" r:id="rId75"/>
    <p:sldId id="2887" r:id="rId76"/>
    <p:sldId id="2889" r:id="rId77"/>
    <p:sldId id="2890" r:id="rId78"/>
    <p:sldId id="2891" r:id="rId79"/>
    <p:sldId id="5124" r:id="rId80"/>
    <p:sldId id="3846" r:id="rId81"/>
    <p:sldId id="5123" r:id="rId82"/>
    <p:sldId id="5125" r:id="rId83"/>
    <p:sldId id="5126" r:id="rId84"/>
    <p:sldId id="3264" r:id="rId85"/>
    <p:sldId id="5138" r:id="rId86"/>
    <p:sldId id="2893" r:id="rId87"/>
    <p:sldId id="3660" r:id="rId88"/>
    <p:sldId id="3707" r:id="rId89"/>
    <p:sldId id="3853" r:id="rId90"/>
    <p:sldId id="3856" r:id="rId91"/>
    <p:sldId id="4143" r:id="rId92"/>
    <p:sldId id="4144" r:id="rId93"/>
    <p:sldId id="3917" r:id="rId94"/>
    <p:sldId id="4932" r:id="rId95"/>
    <p:sldId id="4698" r:id="rId96"/>
    <p:sldId id="3929" r:id="rId97"/>
    <p:sldId id="3930" r:id="rId98"/>
    <p:sldId id="3581" r:id="rId99"/>
    <p:sldId id="3582" r:id="rId100"/>
    <p:sldId id="3609" r:id="rId101"/>
    <p:sldId id="4145" r:id="rId102"/>
    <p:sldId id="3583" r:id="rId103"/>
    <p:sldId id="3614" r:id="rId104"/>
    <p:sldId id="3615" r:id="rId105"/>
    <p:sldId id="4146" r:id="rId106"/>
    <p:sldId id="5136" r:id="rId107"/>
    <p:sldId id="5061" r:id="rId108"/>
    <p:sldId id="5162" r:id="rId109"/>
    <p:sldId id="5084" r:id="rId110"/>
    <p:sldId id="3584" r:id="rId111"/>
    <p:sldId id="3585" r:id="rId112"/>
    <p:sldId id="3586" r:id="rId113"/>
    <p:sldId id="3848" r:id="rId114"/>
    <p:sldId id="3710" r:id="rId115"/>
    <p:sldId id="3711" r:id="rId116"/>
    <p:sldId id="3712" r:id="rId117"/>
    <p:sldId id="3943" r:id="rId118"/>
    <p:sldId id="3944" r:id="rId119"/>
    <p:sldId id="3945" r:id="rId120"/>
    <p:sldId id="3946" r:id="rId121"/>
    <p:sldId id="3947" r:id="rId122"/>
    <p:sldId id="3948" r:id="rId123"/>
    <p:sldId id="3719" r:id="rId124"/>
    <p:sldId id="3950" r:id="rId125"/>
    <p:sldId id="3720" r:id="rId126"/>
    <p:sldId id="4838" r:id="rId127"/>
    <p:sldId id="3721" r:id="rId128"/>
    <p:sldId id="3722" r:id="rId129"/>
    <p:sldId id="1513" r:id="rId130"/>
    <p:sldId id="1512" r:id="rId131"/>
    <p:sldId id="4699" r:id="rId132"/>
    <p:sldId id="3723" r:id="rId133"/>
    <p:sldId id="3958" r:id="rId134"/>
    <p:sldId id="3978" r:id="rId135"/>
    <p:sldId id="2054" r:id="rId136"/>
    <p:sldId id="4943" r:id="rId137"/>
    <p:sldId id="5029" r:id="rId138"/>
    <p:sldId id="5028" r:id="rId139"/>
    <p:sldId id="3602" r:id="rId140"/>
    <p:sldId id="3857" r:id="rId141"/>
    <p:sldId id="5222" r:id="rId142"/>
    <p:sldId id="3983" r:id="rId143"/>
    <p:sldId id="3604" r:id="rId144"/>
    <p:sldId id="3726" r:id="rId145"/>
    <p:sldId id="3728" r:id="rId146"/>
    <p:sldId id="3855" r:id="rId147"/>
    <p:sldId id="3918" r:id="rId148"/>
    <p:sldId id="3923" r:id="rId149"/>
    <p:sldId id="3922" r:id="rId150"/>
    <p:sldId id="2637" r:id="rId151"/>
    <p:sldId id="4690" r:id="rId152"/>
    <p:sldId id="5030" r:id="rId153"/>
    <p:sldId id="3730" r:id="rId154"/>
    <p:sldId id="3731" r:id="rId155"/>
    <p:sldId id="3732" r:id="rId156"/>
    <p:sldId id="4156" r:id="rId157"/>
    <p:sldId id="4157" r:id="rId158"/>
    <p:sldId id="3735" r:id="rId159"/>
    <p:sldId id="3736" r:id="rId160"/>
    <p:sldId id="4419" r:id="rId161"/>
    <p:sldId id="4417" r:id="rId162"/>
    <p:sldId id="4418" r:id="rId163"/>
    <p:sldId id="3737" r:id="rId164"/>
    <p:sldId id="3738" r:id="rId165"/>
    <p:sldId id="3859" r:id="rId166"/>
    <p:sldId id="3860" r:id="rId167"/>
    <p:sldId id="4081" r:id="rId168"/>
    <p:sldId id="4689" r:id="rId169"/>
    <p:sldId id="3741" r:id="rId170"/>
    <p:sldId id="3742" r:id="rId171"/>
    <p:sldId id="3743" r:id="rId172"/>
    <p:sldId id="3869" r:id="rId173"/>
    <p:sldId id="3919" r:id="rId174"/>
    <p:sldId id="4160" r:id="rId175"/>
    <p:sldId id="3872" r:id="rId176"/>
    <p:sldId id="3744" r:id="rId177"/>
    <p:sldId id="3745" r:id="rId178"/>
    <p:sldId id="3746" r:id="rId179"/>
    <p:sldId id="3747" r:id="rId180"/>
    <p:sldId id="3748" r:id="rId181"/>
    <p:sldId id="3749" r:id="rId182"/>
    <p:sldId id="3873" r:id="rId183"/>
    <p:sldId id="3874" r:id="rId184"/>
    <p:sldId id="3751" r:id="rId185"/>
    <p:sldId id="3754" r:id="rId186"/>
    <p:sldId id="3756" r:id="rId187"/>
    <p:sldId id="3757" r:id="rId188"/>
    <p:sldId id="5273" r:id="rId189"/>
    <p:sldId id="4133" r:id="rId190"/>
    <p:sldId id="3875" r:id="rId191"/>
    <p:sldId id="5276" r:id="rId192"/>
    <p:sldId id="5277" r:id="rId193"/>
    <p:sldId id="4167" r:id="rId194"/>
    <p:sldId id="3790" r:id="rId195"/>
    <p:sldId id="5395" r:id="rId196"/>
    <p:sldId id="3792" r:id="rId197"/>
    <p:sldId id="3761" r:id="rId198"/>
    <p:sldId id="3920" r:id="rId199"/>
    <p:sldId id="3999" r:id="rId200"/>
    <p:sldId id="3762" r:id="rId201"/>
    <p:sldId id="3763" r:id="rId202"/>
    <p:sldId id="5283" r:id="rId203"/>
    <p:sldId id="3764" r:id="rId204"/>
    <p:sldId id="3765" r:id="rId205"/>
    <p:sldId id="3766" r:id="rId206"/>
    <p:sldId id="3767" r:id="rId207"/>
    <p:sldId id="3768" r:id="rId208"/>
    <p:sldId id="3769" r:id="rId209"/>
    <p:sldId id="3770" r:id="rId210"/>
    <p:sldId id="3771" r:id="rId211"/>
    <p:sldId id="3772" r:id="rId212"/>
    <p:sldId id="3773" r:id="rId213"/>
    <p:sldId id="5295" r:id="rId214"/>
    <p:sldId id="4688" r:id="rId215"/>
    <p:sldId id="5298" r:id="rId216"/>
    <p:sldId id="5468" r:id="rId217"/>
    <p:sldId id="5532" r:id="rId218"/>
    <p:sldId id="5301" r:id="rId219"/>
    <p:sldId id="5302" r:id="rId220"/>
    <p:sldId id="5303" r:id="rId221"/>
    <p:sldId id="5304" r:id="rId222"/>
    <p:sldId id="5305" r:id="rId223"/>
    <p:sldId id="5533" r:id="rId224"/>
    <p:sldId id="5534" r:id="rId225"/>
    <p:sldId id="4829" r:id="rId226"/>
    <p:sldId id="3887" r:id="rId227"/>
    <p:sldId id="3886" r:id="rId228"/>
    <p:sldId id="3888" r:id="rId229"/>
    <p:sldId id="4279" r:id="rId230"/>
    <p:sldId id="3372" r:id="rId231"/>
    <p:sldId id="5317" r:id="rId232"/>
    <p:sldId id="3378" r:id="rId233"/>
    <p:sldId id="1416" r:id="rId234"/>
    <p:sldId id="1417" r:id="rId235"/>
    <p:sldId id="3379" r:id="rId236"/>
    <p:sldId id="3380" r:id="rId237"/>
    <p:sldId id="3381" r:id="rId238"/>
    <p:sldId id="1422" r:id="rId239"/>
    <p:sldId id="1427" r:id="rId240"/>
    <p:sldId id="4683" r:id="rId241"/>
    <p:sldId id="4291" r:id="rId242"/>
    <p:sldId id="1368" r:id="rId243"/>
    <p:sldId id="4902" r:id="rId244"/>
    <p:sldId id="3374" r:id="rId245"/>
    <p:sldId id="5381" r:id="rId246"/>
    <p:sldId id="3324" r:id="rId247"/>
    <p:sldId id="3905" r:id="rId248"/>
    <p:sldId id="4187" r:id="rId249"/>
    <p:sldId id="5470" r:id="rId250"/>
    <p:sldId id="5471" r:id="rId251"/>
    <p:sldId id="5355" r:id="rId252"/>
    <p:sldId id="5543" r:id="rId253"/>
    <p:sldId id="3781" r:id="rId254"/>
    <p:sldId id="3782" r:id="rId255"/>
    <p:sldId id="3908" r:id="rId256"/>
    <p:sldId id="3909" r:id="rId257"/>
    <p:sldId id="3926" r:id="rId258"/>
    <p:sldId id="3786" r:id="rId259"/>
    <p:sldId id="3910" r:id="rId260"/>
    <p:sldId id="3796" r:id="rId261"/>
    <p:sldId id="3795" r:id="rId262"/>
    <p:sldId id="3906" r:id="rId263"/>
    <p:sldId id="5031" r:id="rId264"/>
    <p:sldId id="5558" r:id="rId265"/>
    <p:sldId id="4845" r:id="rId266"/>
    <p:sldId id="2775" r:id="rId267"/>
    <p:sldId id="2776" r:id="rId268"/>
    <p:sldId id="4835" r:id="rId269"/>
    <p:sldId id="5058" r:id="rId270"/>
    <p:sldId id="5356" r:id="rId271"/>
    <p:sldId id="5544" r:id="rId272"/>
    <p:sldId id="3911" r:id="rId273"/>
    <p:sldId id="3915" r:id="rId274"/>
    <p:sldId id="3916" r:id="rId275"/>
    <p:sldId id="4830" r:id="rId276"/>
    <p:sldId id="5035" r:id="rId277"/>
    <p:sldId id="4086" r:id="rId278"/>
    <p:sldId id="3802" r:id="rId279"/>
    <p:sldId id="3803" r:id="rId280"/>
    <p:sldId id="3804" r:id="rId281"/>
    <p:sldId id="4206" r:id="rId282"/>
    <p:sldId id="4210" r:id="rId283"/>
    <p:sldId id="3805" r:id="rId284"/>
    <p:sldId id="3806" r:id="rId285"/>
    <p:sldId id="4212" r:id="rId286"/>
    <p:sldId id="587" r:id="rId287"/>
    <p:sldId id="3807" r:id="rId288"/>
    <p:sldId id="4213" r:id="rId289"/>
    <p:sldId id="4214" r:id="rId290"/>
    <p:sldId id="3800" r:id="rId291"/>
    <p:sldId id="3695" r:id="rId292"/>
    <p:sldId id="5368" r:id="rId293"/>
    <p:sldId id="3696" r:id="rId294"/>
    <p:sldId id="5357" r:id="rId295"/>
    <p:sldId id="5548" r:id="rId296"/>
    <p:sldId id="4424" r:id="rId297"/>
    <p:sldId id="4425" r:id="rId298"/>
    <p:sldId id="5176" r:id="rId299"/>
    <p:sldId id="5557" r:id="rId300"/>
    <p:sldId id="4429" r:id="rId301"/>
    <p:sldId id="1863" r:id="rId302"/>
    <p:sldId id="5549" r:id="rId303"/>
    <p:sldId id="5537" r:id="rId304"/>
    <p:sldId id="5211" r:id="rId305"/>
    <p:sldId id="5371" r:id="rId306"/>
    <p:sldId id="5372" r:id="rId307"/>
    <p:sldId id="5373" r:id="rId308"/>
    <p:sldId id="5374" r:id="rId309"/>
    <p:sldId id="5375" r:id="rId310"/>
    <p:sldId id="5376" r:id="rId311"/>
    <p:sldId id="5504" r:id="rId312"/>
    <p:sldId id="5554" r:id="rId313"/>
    <p:sldId id="5555" r:id="rId314"/>
    <p:sldId id="5556" r:id="rId315"/>
    <p:sldId id="5053" r:id="rId316"/>
    <p:sldId id="4929" r:id="rId317"/>
    <p:sldId id="4930" r:id="rId318"/>
    <p:sldId id="4931" r:id="rId319"/>
    <p:sldId id="3143" r:id="rId320"/>
    <p:sldId id="3144" r:id="rId321"/>
    <p:sldId id="3145" r:id="rId322"/>
    <p:sldId id="3146" r:id="rId323"/>
    <p:sldId id="3147" r:id="rId3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27" autoAdjust="0"/>
    <p:restoredTop sz="99433" autoAdjust="0"/>
  </p:normalViewPr>
  <p:slideViewPr>
    <p:cSldViewPr>
      <p:cViewPr varScale="1">
        <p:scale>
          <a:sx n="80" d="100"/>
          <a:sy n="80" d="100"/>
        </p:scale>
        <p:origin x="200" y="4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99" Type="http://schemas.openxmlformats.org/officeDocument/2006/relationships/slide" Target="slides/slide22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9.xml"/><Relationship Id="rId324" Type="http://schemas.openxmlformats.org/officeDocument/2006/relationships/slide" Target="slides/slide254.xml"/><Relationship Id="rId170" Type="http://schemas.openxmlformats.org/officeDocument/2006/relationships/slide" Target="slides/slide100.xml"/><Relationship Id="rId226" Type="http://schemas.openxmlformats.org/officeDocument/2006/relationships/slide" Target="slides/slide156.xml"/><Relationship Id="rId268" Type="http://schemas.openxmlformats.org/officeDocument/2006/relationships/slide" Target="slides/slide198.xml"/><Relationship Id="rId32" Type="http://schemas.openxmlformats.org/officeDocument/2006/relationships/slideMaster" Target="slideMasters/slideMaster32.xml"/><Relationship Id="rId74" Type="http://schemas.openxmlformats.org/officeDocument/2006/relationships/slide" Target="slides/slide4.xml"/><Relationship Id="rId128" Type="http://schemas.openxmlformats.org/officeDocument/2006/relationships/slide" Target="slides/slide58.xml"/><Relationship Id="rId5" Type="http://schemas.openxmlformats.org/officeDocument/2006/relationships/slideMaster" Target="slideMasters/slideMaster5.xml"/><Relationship Id="rId181" Type="http://schemas.openxmlformats.org/officeDocument/2006/relationships/slide" Target="slides/slide111.xml"/><Relationship Id="rId237" Type="http://schemas.openxmlformats.org/officeDocument/2006/relationships/slide" Target="slides/slide167.xml"/><Relationship Id="rId279" Type="http://schemas.openxmlformats.org/officeDocument/2006/relationships/slide" Target="slides/slide209.xml"/><Relationship Id="rId43" Type="http://schemas.openxmlformats.org/officeDocument/2006/relationships/slideMaster" Target="slideMasters/slideMaster43.xml"/><Relationship Id="rId139" Type="http://schemas.openxmlformats.org/officeDocument/2006/relationships/slide" Target="slides/slide69.xml"/><Relationship Id="rId290" Type="http://schemas.openxmlformats.org/officeDocument/2006/relationships/slide" Target="slides/slide220.xml"/><Relationship Id="rId304" Type="http://schemas.openxmlformats.org/officeDocument/2006/relationships/slide" Target="slides/slide234.xml"/><Relationship Id="rId85" Type="http://schemas.openxmlformats.org/officeDocument/2006/relationships/slide" Target="slides/slide15.xml"/><Relationship Id="rId150" Type="http://schemas.openxmlformats.org/officeDocument/2006/relationships/slide" Target="slides/slide80.xml"/><Relationship Id="rId192" Type="http://schemas.openxmlformats.org/officeDocument/2006/relationships/slide" Target="slides/slide122.xml"/><Relationship Id="rId206" Type="http://schemas.openxmlformats.org/officeDocument/2006/relationships/slide" Target="slides/slide136.xml"/><Relationship Id="rId248" Type="http://schemas.openxmlformats.org/officeDocument/2006/relationships/slide" Target="slides/slide178.xml"/><Relationship Id="rId12" Type="http://schemas.openxmlformats.org/officeDocument/2006/relationships/slideMaster" Target="slideMasters/slideMaster12.xml"/><Relationship Id="rId108" Type="http://schemas.openxmlformats.org/officeDocument/2006/relationships/slide" Target="slides/slide38.xml"/><Relationship Id="rId315" Type="http://schemas.openxmlformats.org/officeDocument/2006/relationships/slide" Target="slides/slide245.xml"/><Relationship Id="rId54" Type="http://schemas.openxmlformats.org/officeDocument/2006/relationships/slideMaster" Target="slideMasters/slideMaster54.xml"/><Relationship Id="rId96" Type="http://schemas.openxmlformats.org/officeDocument/2006/relationships/slide" Target="slides/slide26.xml"/><Relationship Id="rId161" Type="http://schemas.openxmlformats.org/officeDocument/2006/relationships/slide" Target="slides/slide91.xml"/><Relationship Id="rId217" Type="http://schemas.openxmlformats.org/officeDocument/2006/relationships/slide" Target="slides/slide147.xml"/><Relationship Id="rId259" Type="http://schemas.openxmlformats.org/officeDocument/2006/relationships/slide" Target="slides/slide189.xml"/><Relationship Id="rId23" Type="http://schemas.openxmlformats.org/officeDocument/2006/relationships/slideMaster" Target="slideMasters/slideMaster23.xml"/><Relationship Id="rId119" Type="http://schemas.openxmlformats.org/officeDocument/2006/relationships/slide" Target="slides/slide49.xml"/><Relationship Id="rId270" Type="http://schemas.openxmlformats.org/officeDocument/2006/relationships/slide" Target="slides/slide200.xml"/><Relationship Id="rId326" Type="http://schemas.openxmlformats.org/officeDocument/2006/relationships/handoutMaster" Target="handoutMasters/handoutMaster1.xml"/><Relationship Id="rId65" Type="http://schemas.openxmlformats.org/officeDocument/2006/relationships/slideMaster" Target="slideMasters/slideMaster65.xml"/><Relationship Id="rId130" Type="http://schemas.openxmlformats.org/officeDocument/2006/relationships/slide" Target="slides/slide60.xml"/><Relationship Id="rId172" Type="http://schemas.openxmlformats.org/officeDocument/2006/relationships/slide" Target="slides/slide102.xml"/><Relationship Id="rId228" Type="http://schemas.openxmlformats.org/officeDocument/2006/relationships/slide" Target="slides/slide158.xml"/><Relationship Id="rId281" Type="http://schemas.openxmlformats.org/officeDocument/2006/relationships/slide" Target="slides/slide211.xml"/><Relationship Id="rId34" Type="http://schemas.openxmlformats.org/officeDocument/2006/relationships/slideMaster" Target="slideMasters/slideMaster34.xml"/><Relationship Id="rId76" Type="http://schemas.openxmlformats.org/officeDocument/2006/relationships/slide" Target="slides/slide6.xml"/><Relationship Id="rId141" Type="http://schemas.openxmlformats.org/officeDocument/2006/relationships/slide" Target="slides/slide71.xml"/><Relationship Id="rId7" Type="http://schemas.openxmlformats.org/officeDocument/2006/relationships/slideMaster" Target="slideMasters/slideMaster7.xml"/><Relationship Id="rId183" Type="http://schemas.openxmlformats.org/officeDocument/2006/relationships/slide" Target="slides/slide113.xml"/><Relationship Id="rId239" Type="http://schemas.openxmlformats.org/officeDocument/2006/relationships/slide" Target="slides/slide169.xml"/><Relationship Id="rId250" Type="http://schemas.openxmlformats.org/officeDocument/2006/relationships/slide" Target="slides/slide180.xml"/><Relationship Id="rId271" Type="http://schemas.openxmlformats.org/officeDocument/2006/relationships/slide" Target="slides/slide201.xml"/><Relationship Id="rId292" Type="http://schemas.openxmlformats.org/officeDocument/2006/relationships/slide" Target="slides/slide222.xml"/><Relationship Id="rId306" Type="http://schemas.openxmlformats.org/officeDocument/2006/relationships/slide" Target="slides/slide23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31" Type="http://schemas.openxmlformats.org/officeDocument/2006/relationships/slide" Target="slides/slide61.xml"/><Relationship Id="rId327" Type="http://schemas.openxmlformats.org/officeDocument/2006/relationships/presProps" Target="presProps.xml"/><Relationship Id="rId152" Type="http://schemas.openxmlformats.org/officeDocument/2006/relationships/slide" Target="slides/slide82.xml"/><Relationship Id="rId173" Type="http://schemas.openxmlformats.org/officeDocument/2006/relationships/slide" Target="slides/slide103.xml"/><Relationship Id="rId194" Type="http://schemas.openxmlformats.org/officeDocument/2006/relationships/slide" Target="slides/slide124.xml"/><Relationship Id="rId208" Type="http://schemas.openxmlformats.org/officeDocument/2006/relationships/slide" Target="slides/slide138.xml"/><Relationship Id="rId229" Type="http://schemas.openxmlformats.org/officeDocument/2006/relationships/slide" Target="slides/slide159.xml"/><Relationship Id="rId240" Type="http://schemas.openxmlformats.org/officeDocument/2006/relationships/slide" Target="slides/slide170.xml"/><Relationship Id="rId261" Type="http://schemas.openxmlformats.org/officeDocument/2006/relationships/slide" Target="slides/slide19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282" Type="http://schemas.openxmlformats.org/officeDocument/2006/relationships/slide" Target="slides/slide212.xml"/><Relationship Id="rId317" Type="http://schemas.openxmlformats.org/officeDocument/2006/relationships/slide" Target="slides/slide247.xml"/><Relationship Id="rId8" Type="http://schemas.openxmlformats.org/officeDocument/2006/relationships/slideMaster" Target="slideMasters/slideMaster8.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163" Type="http://schemas.openxmlformats.org/officeDocument/2006/relationships/slide" Target="slides/slide93.xml"/><Relationship Id="rId184" Type="http://schemas.openxmlformats.org/officeDocument/2006/relationships/slide" Target="slides/slide114.xml"/><Relationship Id="rId219" Type="http://schemas.openxmlformats.org/officeDocument/2006/relationships/slide" Target="slides/slide149.xml"/><Relationship Id="rId230" Type="http://schemas.openxmlformats.org/officeDocument/2006/relationships/slide" Target="slides/slide160.xml"/><Relationship Id="rId251" Type="http://schemas.openxmlformats.org/officeDocument/2006/relationships/slide" Target="slides/slide18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2.xml"/><Relationship Id="rId293" Type="http://schemas.openxmlformats.org/officeDocument/2006/relationships/slide" Target="slides/slide223.xml"/><Relationship Id="rId307" Type="http://schemas.openxmlformats.org/officeDocument/2006/relationships/slide" Target="slides/slide237.xml"/><Relationship Id="rId328" Type="http://schemas.openxmlformats.org/officeDocument/2006/relationships/viewProps" Target="viewProps.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3" Type="http://schemas.openxmlformats.org/officeDocument/2006/relationships/slide" Target="slides/slide83.xml"/><Relationship Id="rId174" Type="http://schemas.openxmlformats.org/officeDocument/2006/relationships/slide" Target="slides/slide104.xml"/><Relationship Id="rId195" Type="http://schemas.openxmlformats.org/officeDocument/2006/relationships/slide" Target="slides/slide125.xml"/><Relationship Id="rId209" Type="http://schemas.openxmlformats.org/officeDocument/2006/relationships/slide" Target="slides/slide139.xml"/><Relationship Id="rId220" Type="http://schemas.openxmlformats.org/officeDocument/2006/relationships/slide" Target="slides/slide150.xml"/><Relationship Id="rId241" Type="http://schemas.openxmlformats.org/officeDocument/2006/relationships/slide" Target="slides/slide17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2.xml"/><Relationship Id="rId283" Type="http://schemas.openxmlformats.org/officeDocument/2006/relationships/slide" Target="slides/slide213.xml"/><Relationship Id="rId318" Type="http://schemas.openxmlformats.org/officeDocument/2006/relationships/slide" Target="slides/slide248.xml"/><Relationship Id="rId78" Type="http://schemas.openxmlformats.org/officeDocument/2006/relationships/slide" Target="slides/slide8.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slide" Target="slides/slide73.xml"/><Relationship Id="rId164" Type="http://schemas.openxmlformats.org/officeDocument/2006/relationships/slide" Target="slides/slide94.xml"/><Relationship Id="rId185" Type="http://schemas.openxmlformats.org/officeDocument/2006/relationships/slide" Target="slides/slide115.xml"/><Relationship Id="rId9" Type="http://schemas.openxmlformats.org/officeDocument/2006/relationships/slideMaster" Target="slideMasters/slideMaster9.xml"/><Relationship Id="rId210" Type="http://schemas.openxmlformats.org/officeDocument/2006/relationships/slide" Target="slides/slide140.xml"/><Relationship Id="rId26" Type="http://schemas.openxmlformats.org/officeDocument/2006/relationships/slideMaster" Target="slideMasters/slideMaster26.xml"/><Relationship Id="rId231" Type="http://schemas.openxmlformats.org/officeDocument/2006/relationships/slide" Target="slides/slide161.xml"/><Relationship Id="rId252" Type="http://schemas.openxmlformats.org/officeDocument/2006/relationships/slide" Target="slides/slide182.xml"/><Relationship Id="rId273" Type="http://schemas.openxmlformats.org/officeDocument/2006/relationships/slide" Target="slides/slide203.xml"/><Relationship Id="rId294" Type="http://schemas.openxmlformats.org/officeDocument/2006/relationships/slide" Target="slides/slide224.xml"/><Relationship Id="rId308" Type="http://schemas.openxmlformats.org/officeDocument/2006/relationships/slide" Target="slides/slide238.xml"/><Relationship Id="rId329"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54" Type="http://schemas.openxmlformats.org/officeDocument/2006/relationships/slide" Target="slides/slide84.xml"/><Relationship Id="rId175" Type="http://schemas.openxmlformats.org/officeDocument/2006/relationships/slide" Target="slides/slide105.xml"/><Relationship Id="rId196" Type="http://schemas.openxmlformats.org/officeDocument/2006/relationships/slide" Target="slides/slide126.xml"/><Relationship Id="rId200" Type="http://schemas.openxmlformats.org/officeDocument/2006/relationships/slide" Target="slides/slide130.xml"/><Relationship Id="rId16" Type="http://schemas.openxmlformats.org/officeDocument/2006/relationships/slideMaster" Target="slideMasters/slideMaster16.xml"/><Relationship Id="rId221" Type="http://schemas.openxmlformats.org/officeDocument/2006/relationships/slide" Target="slides/slide151.xml"/><Relationship Id="rId242" Type="http://schemas.openxmlformats.org/officeDocument/2006/relationships/slide" Target="slides/slide172.xml"/><Relationship Id="rId263" Type="http://schemas.openxmlformats.org/officeDocument/2006/relationships/slide" Target="slides/slide193.xml"/><Relationship Id="rId284" Type="http://schemas.openxmlformats.org/officeDocument/2006/relationships/slide" Target="slides/slide214.xml"/><Relationship Id="rId319" Type="http://schemas.openxmlformats.org/officeDocument/2006/relationships/slide" Target="slides/slide24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slide" Target="slides/slide74.xml"/><Relationship Id="rId330" Type="http://schemas.openxmlformats.org/officeDocument/2006/relationships/tableStyles" Target="tableStyles.xml"/><Relationship Id="rId90" Type="http://schemas.openxmlformats.org/officeDocument/2006/relationships/slide" Target="slides/slide20.xml"/><Relationship Id="rId165" Type="http://schemas.openxmlformats.org/officeDocument/2006/relationships/slide" Target="slides/slide95.xml"/><Relationship Id="rId186" Type="http://schemas.openxmlformats.org/officeDocument/2006/relationships/slide" Target="slides/slide116.xml"/><Relationship Id="rId211" Type="http://schemas.openxmlformats.org/officeDocument/2006/relationships/slide" Target="slides/slide141.xml"/><Relationship Id="rId232" Type="http://schemas.openxmlformats.org/officeDocument/2006/relationships/slide" Target="slides/slide162.xml"/><Relationship Id="rId253" Type="http://schemas.openxmlformats.org/officeDocument/2006/relationships/slide" Target="slides/slide183.xml"/><Relationship Id="rId274" Type="http://schemas.openxmlformats.org/officeDocument/2006/relationships/slide" Target="slides/slide204.xml"/><Relationship Id="rId295" Type="http://schemas.openxmlformats.org/officeDocument/2006/relationships/slide" Target="slides/slide225.xml"/><Relationship Id="rId309" Type="http://schemas.openxmlformats.org/officeDocument/2006/relationships/slide" Target="slides/slide23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3.xml"/><Relationship Id="rId134" Type="http://schemas.openxmlformats.org/officeDocument/2006/relationships/slide" Target="slides/slide64.xml"/><Relationship Id="rId320" Type="http://schemas.openxmlformats.org/officeDocument/2006/relationships/slide" Target="slides/slide250.xml"/><Relationship Id="rId80" Type="http://schemas.openxmlformats.org/officeDocument/2006/relationships/slide" Target="slides/slide10.xml"/><Relationship Id="rId155" Type="http://schemas.openxmlformats.org/officeDocument/2006/relationships/slide" Target="slides/slide85.xml"/><Relationship Id="rId176" Type="http://schemas.openxmlformats.org/officeDocument/2006/relationships/slide" Target="slides/slide106.xml"/><Relationship Id="rId197" Type="http://schemas.openxmlformats.org/officeDocument/2006/relationships/slide" Target="slides/slide127.xml"/><Relationship Id="rId201" Type="http://schemas.openxmlformats.org/officeDocument/2006/relationships/slide" Target="slides/slide131.xml"/><Relationship Id="rId222" Type="http://schemas.openxmlformats.org/officeDocument/2006/relationships/slide" Target="slides/slide152.xml"/><Relationship Id="rId243" Type="http://schemas.openxmlformats.org/officeDocument/2006/relationships/slide" Target="slides/slide173.xml"/><Relationship Id="rId264" Type="http://schemas.openxmlformats.org/officeDocument/2006/relationships/slide" Target="slides/slide194.xml"/><Relationship Id="rId285" Type="http://schemas.openxmlformats.org/officeDocument/2006/relationships/slide" Target="slides/slide21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3.xml"/><Relationship Id="rId124" Type="http://schemas.openxmlformats.org/officeDocument/2006/relationships/slide" Target="slides/slide54.xml"/><Relationship Id="rId310" Type="http://schemas.openxmlformats.org/officeDocument/2006/relationships/slide" Target="slides/slide240.xml"/><Relationship Id="rId70" Type="http://schemas.openxmlformats.org/officeDocument/2006/relationships/slideMaster" Target="slideMasters/slideMaster70.xml"/><Relationship Id="rId91" Type="http://schemas.openxmlformats.org/officeDocument/2006/relationships/slide" Target="slides/slide21.xml"/><Relationship Id="rId145" Type="http://schemas.openxmlformats.org/officeDocument/2006/relationships/slide" Target="slides/slide75.xml"/><Relationship Id="rId166" Type="http://schemas.openxmlformats.org/officeDocument/2006/relationships/slide" Target="slides/slide96.xml"/><Relationship Id="rId187" Type="http://schemas.openxmlformats.org/officeDocument/2006/relationships/slide" Target="slides/slide117.xml"/><Relationship Id="rId1" Type="http://schemas.openxmlformats.org/officeDocument/2006/relationships/slideMaster" Target="slideMasters/slideMaster1.xml"/><Relationship Id="rId212" Type="http://schemas.openxmlformats.org/officeDocument/2006/relationships/slide" Target="slides/slide142.xml"/><Relationship Id="rId233" Type="http://schemas.openxmlformats.org/officeDocument/2006/relationships/slide" Target="slides/slide163.xml"/><Relationship Id="rId254" Type="http://schemas.openxmlformats.org/officeDocument/2006/relationships/slide" Target="slides/slide18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4.xml"/><Relationship Id="rId275" Type="http://schemas.openxmlformats.org/officeDocument/2006/relationships/slide" Target="slides/slide205.xml"/><Relationship Id="rId296" Type="http://schemas.openxmlformats.org/officeDocument/2006/relationships/slide" Target="slides/slide226.xml"/><Relationship Id="rId300" Type="http://schemas.openxmlformats.org/officeDocument/2006/relationships/slide" Target="slides/slide230.xml"/><Relationship Id="rId60" Type="http://schemas.openxmlformats.org/officeDocument/2006/relationships/slideMaster" Target="slideMasters/slideMaster60.xml"/><Relationship Id="rId81" Type="http://schemas.openxmlformats.org/officeDocument/2006/relationships/slide" Target="slides/slide11.xml"/><Relationship Id="rId135" Type="http://schemas.openxmlformats.org/officeDocument/2006/relationships/slide" Target="slides/slide65.xml"/><Relationship Id="rId156" Type="http://schemas.openxmlformats.org/officeDocument/2006/relationships/slide" Target="slides/slide86.xml"/><Relationship Id="rId177" Type="http://schemas.openxmlformats.org/officeDocument/2006/relationships/slide" Target="slides/slide107.xml"/><Relationship Id="rId198" Type="http://schemas.openxmlformats.org/officeDocument/2006/relationships/slide" Target="slides/slide128.xml"/><Relationship Id="rId321" Type="http://schemas.openxmlformats.org/officeDocument/2006/relationships/slide" Target="slides/slide251.xml"/><Relationship Id="rId202" Type="http://schemas.openxmlformats.org/officeDocument/2006/relationships/slide" Target="slides/slide132.xml"/><Relationship Id="rId223" Type="http://schemas.openxmlformats.org/officeDocument/2006/relationships/slide" Target="slides/slide153.xml"/><Relationship Id="rId244" Type="http://schemas.openxmlformats.org/officeDocument/2006/relationships/slide" Target="slides/slide17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5.xml"/><Relationship Id="rId286" Type="http://schemas.openxmlformats.org/officeDocument/2006/relationships/slide" Target="slides/slide216.xml"/><Relationship Id="rId50" Type="http://schemas.openxmlformats.org/officeDocument/2006/relationships/slideMaster" Target="slideMasters/slideMaster50.xml"/><Relationship Id="rId104" Type="http://schemas.openxmlformats.org/officeDocument/2006/relationships/slide" Target="slides/slide34.xml"/><Relationship Id="rId125" Type="http://schemas.openxmlformats.org/officeDocument/2006/relationships/slide" Target="slides/slide55.xml"/><Relationship Id="rId146" Type="http://schemas.openxmlformats.org/officeDocument/2006/relationships/slide" Target="slides/slide76.xml"/><Relationship Id="rId167" Type="http://schemas.openxmlformats.org/officeDocument/2006/relationships/slide" Target="slides/slide97.xml"/><Relationship Id="rId188" Type="http://schemas.openxmlformats.org/officeDocument/2006/relationships/slide" Target="slides/slide118.xml"/><Relationship Id="rId311" Type="http://schemas.openxmlformats.org/officeDocument/2006/relationships/slide" Target="slides/slide241.xml"/><Relationship Id="rId71" Type="http://schemas.openxmlformats.org/officeDocument/2006/relationships/slide" Target="slides/slide1.xml"/><Relationship Id="rId92" Type="http://schemas.openxmlformats.org/officeDocument/2006/relationships/slide" Target="slides/slide22.xml"/><Relationship Id="rId213" Type="http://schemas.openxmlformats.org/officeDocument/2006/relationships/slide" Target="slides/slide143.xml"/><Relationship Id="rId234" Type="http://schemas.openxmlformats.org/officeDocument/2006/relationships/slide" Target="slides/slide16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5.xml"/><Relationship Id="rId276" Type="http://schemas.openxmlformats.org/officeDocument/2006/relationships/slide" Target="slides/slide206.xml"/><Relationship Id="rId297" Type="http://schemas.openxmlformats.org/officeDocument/2006/relationships/slide" Target="slides/slide227.xml"/><Relationship Id="rId40" Type="http://schemas.openxmlformats.org/officeDocument/2006/relationships/slideMaster" Target="slideMasters/slideMaster40.xml"/><Relationship Id="rId115" Type="http://schemas.openxmlformats.org/officeDocument/2006/relationships/slide" Target="slides/slide45.xml"/><Relationship Id="rId136" Type="http://schemas.openxmlformats.org/officeDocument/2006/relationships/slide" Target="slides/slide66.xml"/><Relationship Id="rId157" Type="http://schemas.openxmlformats.org/officeDocument/2006/relationships/slide" Target="slides/slide87.xml"/><Relationship Id="rId178" Type="http://schemas.openxmlformats.org/officeDocument/2006/relationships/slide" Target="slides/slide108.xml"/><Relationship Id="rId301" Type="http://schemas.openxmlformats.org/officeDocument/2006/relationships/slide" Target="slides/slide231.xml"/><Relationship Id="rId322" Type="http://schemas.openxmlformats.org/officeDocument/2006/relationships/slide" Target="slides/slide252.xml"/><Relationship Id="rId61" Type="http://schemas.openxmlformats.org/officeDocument/2006/relationships/slideMaster" Target="slideMasters/slideMaster61.xml"/><Relationship Id="rId82" Type="http://schemas.openxmlformats.org/officeDocument/2006/relationships/slide" Target="slides/slide12.xml"/><Relationship Id="rId199" Type="http://schemas.openxmlformats.org/officeDocument/2006/relationships/slide" Target="slides/slide129.xml"/><Relationship Id="rId203" Type="http://schemas.openxmlformats.org/officeDocument/2006/relationships/slide" Target="slides/slide133.xml"/><Relationship Id="rId19" Type="http://schemas.openxmlformats.org/officeDocument/2006/relationships/slideMaster" Target="slideMasters/slideMaster19.xml"/><Relationship Id="rId224" Type="http://schemas.openxmlformats.org/officeDocument/2006/relationships/slide" Target="slides/slide154.xml"/><Relationship Id="rId245" Type="http://schemas.openxmlformats.org/officeDocument/2006/relationships/slide" Target="slides/slide175.xml"/><Relationship Id="rId266" Type="http://schemas.openxmlformats.org/officeDocument/2006/relationships/slide" Target="slides/slide196.xml"/><Relationship Id="rId287" Type="http://schemas.openxmlformats.org/officeDocument/2006/relationships/slide" Target="slides/slide217.xml"/><Relationship Id="rId30" Type="http://schemas.openxmlformats.org/officeDocument/2006/relationships/slideMaster" Target="slideMasters/slideMaster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168" Type="http://schemas.openxmlformats.org/officeDocument/2006/relationships/slide" Target="slides/slide98.xml"/><Relationship Id="rId312" Type="http://schemas.openxmlformats.org/officeDocument/2006/relationships/slide" Target="slides/slide242.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189" Type="http://schemas.openxmlformats.org/officeDocument/2006/relationships/slide" Target="slides/slide119.xml"/><Relationship Id="rId3" Type="http://schemas.openxmlformats.org/officeDocument/2006/relationships/slideMaster" Target="slideMasters/slideMaster3.xml"/><Relationship Id="rId214" Type="http://schemas.openxmlformats.org/officeDocument/2006/relationships/slide" Target="slides/slide144.xml"/><Relationship Id="rId235" Type="http://schemas.openxmlformats.org/officeDocument/2006/relationships/slide" Target="slides/slide165.xml"/><Relationship Id="rId256" Type="http://schemas.openxmlformats.org/officeDocument/2006/relationships/slide" Target="slides/slide186.xml"/><Relationship Id="rId277" Type="http://schemas.openxmlformats.org/officeDocument/2006/relationships/slide" Target="slides/slide207.xml"/><Relationship Id="rId298" Type="http://schemas.openxmlformats.org/officeDocument/2006/relationships/slide" Target="slides/slide228.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slide" Target="slides/slide88.xml"/><Relationship Id="rId302" Type="http://schemas.openxmlformats.org/officeDocument/2006/relationships/slide" Target="slides/slide232.xml"/><Relationship Id="rId323" Type="http://schemas.openxmlformats.org/officeDocument/2006/relationships/slide" Target="slides/slide25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179" Type="http://schemas.openxmlformats.org/officeDocument/2006/relationships/slide" Target="slides/slide109.xml"/><Relationship Id="rId190" Type="http://schemas.openxmlformats.org/officeDocument/2006/relationships/slide" Target="slides/slide120.xml"/><Relationship Id="rId204" Type="http://schemas.openxmlformats.org/officeDocument/2006/relationships/slide" Target="slides/slide134.xml"/><Relationship Id="rId225" Type="http://schemas.openxmlformats.org/officeDocument/2006/relationships/slide" Target="slides/slide155.xml"/><Relationship Id="rId246" Type="http://schemas.openxmlformats.org/officeDocument/2006/relationships/slide" Target="slides/slide176.xml"/><Relationship Id="rId267" Type="http://schemas.openxmlformats.org/officeDocument/2006/relationships/slide" Target="slides/slide197.xml"/><Relationship Id="rId288" Type="http://schemas.openxmlformats.org/officeDocument/2006/relationships/slide" Target="slides/slide218.xml"/><Relationship Id="rId106" Type="http://schemas.openxmlformats.org/officeDocument/2006/relationships/slide" Target="slides/slide36.xml"/><Relationship Id="rId127" Type="http://schemas.openxmlformats.org/officeDocument/2006/relationships/slide" Target="slides/slide57.xml"/><Relationship Id="rId313" Type="http://schemas.openxmlformats.org/officeDocument/2006/relationships/slide" Target="slides/slide24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94" Type="http://schemas.openxmlformats.org/officeDocument/2006/relationships/slide" Target="slides/slide24.xml"/><Relationship Id="rId148" Type="http://schemas.openxmlformats.org/officeDocument/2006/relationships/slide" Target="slides/slide78.xml"/><Relationship Id="rId169" Type="http://schemas.openxmlformats.org/officeDocument/2006/relationships/slide" Target="slides/slide99.xml"/><Relationship Id="rId4" Type="http://schemas.openxmlformats.org/officeDocument/2006/relationships/slideMaster" Target="slideMasters/slideMaster4.xml"/><Relationship Id="rId180" Type="http://schemas.openxmlformats.org/officeDocument/2006/relationships/slide" Target="slides/slide110.xml"/><Relationship Id="rId215" Type="http://schemas.openxmlformats.org/officeDocument/2006/relationships/slide" Target="slides/slide145.xml"/><Relationship Id="rId236" Type="http://schemas.openxmlformats.org/officeDocument/2006/relationships/slide" Target="slides/slide166.xml"/><Relationship Id="rId257" Type="http://schemas.openxmlformats.org/officeDocument/2006/relationships/slide" Target="slides/slide187.xml"/><Relationship Id="rId278" Type="http://schemas.openxmlformats.org/officeDocument/2006/relationships/slide" Target="slides/slide208.xml"/><Relationship Id="rId303" Type="http://schemas.openxmlformats.org/officeDocument/2006/relationships/slide" Target="slides/slide233.xml"/><Relationship Id="rId42" Type="http://schemas.openxmlformats.org/officeDocument/2006/relationships/slideMaster" Target="slideMasters/slideMaster42.xml"/><Relationship Id="rId84" Type="http://schemas.openxmlformats.org/officeDocument/2006/relationships/slide" Target="slides/slide14.xml"/><Relationship Id="rId138" Type="http://schemas.openxmlformats.org/officeDocument/2006/relationships/slide" Target="slides/slide68.xml"/><Relationship Id="rId191" Type="http://schemas.openxmlformats.org/officeDocument/2006/relationships/slide" Target="slides/slide121.xml"/><Relationship Id="rId205" Type="http://schemas.openxmlformats.org/officeDocument/2006/relationships/slide" Target="slides/slide135.xml"/><Relationship Id="rId247" Type="http://schemas.openxmlformats.org/officeDocument/2006/relationships/slide" Target="slides/slide177.xml"/><Relationship Id="rId107" Type="http://schemas.openxmlformats.org/officeDocument/2006/relationships/slide" Target="slides/slide37.xml"/><Relationship Id="rId289" Type="http://schemas.openxmlformats.org/officeDocument/2006/relationships/slide" Target="slides/slide21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9.xml"/><Relationship Id="rId314" Type="http://schemas.openxmlformats.org/officeDocument/2006/relationships/slide" Target="slides/slide244.xml"/><Relationship Id="rId95" Type="http://schemas.openxmlformats.org/officeDocument/2006/relationships/slide" Target="slides/slide25.xml"/><Relationship Id="rId160" Type="http://schemas.openxmlformats.org/officeDocument/2006/relationships/slide" Target="slides/slide90.xml"/><Relationship Id="rId216" Type="http://schemas.openxmlformats.org/officeDocument/2006/relationships/slide" Target="slides/slide146.xml"/><Relationship Id="rId258" Type="http://schemas.openxmlformats.org/officeDocument/2006/relationships/slide" Target="slides/slide188.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8.xml"/><Relationship Id="rId325" Type="http://schemas.openxmlformats.org/officeDocument/2006/relationships/notesMaster" Target="notesMasters/notesMaster1.xml"/><Relationship Id="rId171" Type="http://schemas.openxmlformats.org/officeDocument/2006/relationships/slide" Target="slides/slide101.xml"/><Relationship Id="rId227" Type="http://schemas.openxmlformats.org/officeDocument/2006/relationships/slide" Target="slides/slide157.xml"/><Relationship Id="rId269" Type="http://schemas.openxmlformats.org/officeDocument/2006/relationships/slide" Target="slides/slide199.xml"/><Relationship Id="rId33" Type="http://schemas.openxmlformats.org/officeDocument/2006/relationships/slideMaster" Target="slideMasters/slideMaster33.xml"/><Relationship Id="rId129" Type="http://schemas.openxmlformats.org/officeDocument/2006/relationships/slide" Target="slides/slide59.xml"/><Relationship Id="rId280" Type="http://schemas.openxmlformats.org/officeDocument/2006/relationships/slide" Target="slides/slide210.xml"/><Relationship Id="rId75" Type="http://schemas.openxmlformats.org/officeDocument/2006/relationships/slide" Target="slides/slide5.xml"/><Relationship Id="rId140" Type="http://schemas.openxmlformats.org/officeDocument/2006/relationships/slide" Target="slides/slide70.xml"/><Relationship Id="rId182" Type="http://schemas.openxmlformats.org/officeDocument/2006/relationships/slide" Target="slides/slide112.xml"/><Relationship Id="rId6" Type="http://schemas.openxmlformats.org/officeDocument/2006/relationships/slideMaster" Target="slideMasters/slideMaster6.xml"/><Relationship Id="rId238" Type="http://schemas.openxmlformats.org/officeDocument/2006/relationships/slide" Target="slides/slide168.xml"/><Relationship Id="rId291" Type="http://schemas.openxmlformats.org/officeDocument/2006/relationships/slide" Target="slides/slide221.xml"/><Relationship Id="rId305" Type="http://schemas.openxmlformats.org/officeDocument/2006/relationships/slide" Target="slides/slide235.xml"/><Relationship Id="rId44" Type="http://schemas.openxmlformats.org/officeDocument/2006/relationships/slideMaster" Target="slideMasters/slideMaster44.xml"/><Relationship Id="rId86" Type="http://schemas.openxmlformats.org/officeDocument/2006/relationships/slide" Target="slides/slide16.xml"/><Relationship Id="rId151" Type="http://schemas.openxmlformats.org/officeDocument/2006/relationships/slide" Target="slides/slide81.xml"/><Relationship Id="rId193" Type="http://schemas.openxmlformats.org/officeDocument/2006/relationships/slide" Target="slides/slide123.xml"/><Relationship Id="rId207" Type="http://schemas.openxmlformats.org/officeDocument/2006/relationships/slide" Target="slides/slide137.xml"/><Relationship Id="rId249" Type="http://schemas.openxmlformats.org/officeDocument/2006/relationships/slide" Target="slides/slide179.xml"/><Relationship Id="rId13" Type="http://schemas.openxmlformats.org/officeDocument/2006/relationships/slideMaster" Target="slideMasters/slideMaster13.xml"/><Relationship Id="rId109" Type="http://schemas.openxmlformats.org/officeDocument/2006/relationships/slide" Target="slides/slide39.xml"/><Relationship Id="rId260" Type="http://schemas.openxmlformats.org/officeDocument/2006/relationships/slide" Target="slides/slide190.xml"/><Relationship Id="rId316" Type="http://schemas.openxmlformats.org/officeDocument/2006/relationships/slide" Target="slides/slide246.xml"/><Relationship Id="rId55" Type="http://schemas.openxmlformats.org/officeDocument/2006/relationships/slideMaster" Target="slideMasters/slideMaster55.xml"/><Relationship Id="rId97" Type="http://schemas.openxmlformats.org/officeDocument/2006/relationships/slide" Target="slides/slide27.xml"/><Relationship Id="rId120" Type="http://schemas.openxmlformats.org/officeDocument/2006/relationships/slide" Target="slides/slide50.xml"/><Relationship Id="rId162" Type="http://schemas.openxmlformats.org/officeDocument/2006/relationships/slide" Target="slides/slide92.xml"/><Relationship Id="rId218" Type="http://schemas.openxmlformats.org/officeDocument/2006/relationships/slide" Target="slides/slide148.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8/15/19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8/15/19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8228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51628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199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218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167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92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84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969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60409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47708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30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191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647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57188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2880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7452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1686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565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6547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922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0377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522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262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8868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969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221</a:t>
            </a:fld>
            <a:endParaRPr lang="en-US">
              <a:solidFill>
                <a:prstClr val="black"/>
              </a:solidFill>
            </a:endParaRPr>
          </a:p>
        </p:txBody>
      </p:sp>
    </p:spTree>
    <p:extLst>
      <p:ext uri="{BB962C8B-B14F-4D97-AF65-F5344CB8AC3E}">
        <p14:creationId xmlns:p14="http://schemas.microsoft.com/office/powerpoint/2010/main" val="120255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3519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3198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885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015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30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43</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61372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54437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7196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8/15/19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2019. 8. 15.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2019. 8. 15.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2019. 8. 15.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2019. 8. 15.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2019. 8. 15.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2019. 8. 15.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2019. 8. 15.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8/15/19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8/15/19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8/15/19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8/15/19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8/15/19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8/15/19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8/15/19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8/15/19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8/15/19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8/15/19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8/15/19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8/15/19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8/15/19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8/15/19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8/15/19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8/15/19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8/15/19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8/15/19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8/15/19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8/15/19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8/15/19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8/15/19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8/15/19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8/15/19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8/15/19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8/15/19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8/15/19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8/15/19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8/15/19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8/15/19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8/15/19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8/15/19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8/15/19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8/15/19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429120673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100998032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3824416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6720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18866"/>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12761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91733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47003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84746"/>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9858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42796"/>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804050466"/>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7811551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63581792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10145718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244965659"/>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939395626"/>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82761751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121339537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512567868"/>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25443358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989456455"/>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44664211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8/15/19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8/15/19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8/15/19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8/15/19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8/15/19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8/15/19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8/15/19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8/15/19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8/15/19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8/15/19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8/15/19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6289533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6186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762232"/>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46747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914197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13679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1456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66335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91205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5218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7601725"/>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753638493"/>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85617593"/>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9731686"/>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801051546"/>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53295008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6009426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23339879"/>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3622662"/>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143780870"/>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01898050"/>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0457543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14217779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8/15/19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8/15/19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8/15/19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8/15/19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8/15/19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8/15/19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8/15/19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8/15/19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8/15/19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8/15/19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8/15/19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579728021"/>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190881215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2984779081"/>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86889835"/>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2027842398"/>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4179390020"/>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148306088"/>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49184810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796686204"/>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94011005"/>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3661220948"/>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259095313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1543729883"/>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1725666553"/>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2825451412"/>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146980760"/>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58873692"/>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2466801130"/>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843918538"/>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428428803"/>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2294199737"/>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322979777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791736588"/>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2377212714"/>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080262890"/>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12509133"/>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633764148"/>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65601408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349013480"/>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18563921"/>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860127256"/>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80994403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647828973"/>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60087092"/>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955103404"/>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636611609"/>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2313891679"/>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2210541768"/>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46290738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358093058"/>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68141018"/>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84586244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893224148"/>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88005579"/>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3723466490"/>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223138709"/>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42933104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3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pn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theme" Target="../theme/theme48.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slideLayout" Target="../slideLayouts/slideLayout523.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theme" Target="../theme/theme54.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theme" Target="../theme/theme56.xml"/><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slideLayout" Target="../slideLayouts/slideLayout614.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7.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8.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59.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5.xml"/><Relationship Id="rId13" Type="http://schemas.openxmlformats.org/officeDocument/2006/relationships/theme" Target="../theme/theme60.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slideLayout" Target="../slideLayouts/slideLayout659.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7.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theme" Target="../theme/theme6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theme" Target="../theme/theme62.xml"/><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slideLayout" Target="../slideLayouts/slideLayout682.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theme" Target="../theme/theme64.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slideLayout" Target="../slideLayouts/slideLayout705.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 Id="rId14" Type="http://schemas.openxmlformats.org/officeDocument/2006/relationships/image" Target="../media/image1.pn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3.xml"/><Relationship Id="rId13" Type="http://schemas.openxmlformats.org/officeDocument/2006/relationships/image" Target="../media/image1.png"/><Relationship Id="rId3" Type="http://schemas.openxmlformats.org/officeDocument/2006/relationships/slideLayout" Target="../slideLayouts/slideLayout708.xml"/><Relationship Id="rId7" Type="http://schemas.openxmlformats.org/officeDocument/2006/relationships/slideLayout" Target="../slideLayouts/slideLayout712.xml"/><Relationship Id="rId12" Type="http://schemas.openxmlformats.org/officeDocument/2006/relationships/theme" Target="../theme/theme65.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5" Type="http://schemas.openxmlformats.org/officeDocument/2006/relationships/slideLayout" Target="../slideLayouts/slideLayout710.xml"/><Relationship Id="rId10" Type="http://schemas.openxmlformats.org/officeDocument/2006/relationships/slideLayout" Target="../slideLayouts/slideLayout715.xml"/><Relationship Id="rId4" Type="http://schemas.openxmlformats.org/officeDocument/2006/relationships/slideLayout" Target="../slideLayouts/slideLayout709.xml"/><Relationship Id="rId9" Type="http://schemas.openxmlformats.org/officeDocument/2006/relationships/slideLayout" Target="../slideLayouts/slideLayout714.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4.xml"/><Relationship Id="rId3" Type="http://schemas.openxmlformats.org/officeDocument/2006/relationships/slideLayout" Target="../slideLayouts/slideLayout719.xml"/><Relationship Id="rId7" Type="http://schemas.openxmlformats.org/officeDocument/2006/relationships/slideLayout" Target="../slideLayouts/slideLayout723.xml"/><Relationship Id="rId12" Type="http://schemas.openxmlformats.org/officeDocument/2006/relationships/theme" Target="../theme/theme66.xml"/><Relationship Id="rId2" Type="http://schemas.openxmlformats.org/officeDocument/2006/relationships/slideLayout" Target="../slideLayouts/slideLayout718.xml"/><Relationship Id="rId1" Type="http://schemas.openxmlformats.org/officeDocument/2006/relationships/slideLayout" Target="../slideLayouts/slideLayout717.xml"/><Relationship Id="rId6" Type="http://schemas.openxmlformats.org/officeDocument/2006/relationships/slideLayout" Target="../slideLayouts/slideLayout722.xml"/><Relationship Id="rId11" Type="http://schemas.openxmlformats.org/officeDocument/2006/relationships/slideLayout" Target="../slideLayouts/slideLayout727.xml"/><Relationship Id="rId5" Type="http://schemas.openxmlformats.org/officeDocument/2006/relationships/slideLayout" Target="../slideLayouts/slideLayout721.xml"/><Relationship Id="rId10" Type="http://schemas.openxmlformats.org/officeDocument/2006/relationships/slideLayout" Target="../slideLayouts/slideLayout726.xml"/><Relationship Id="rId4" Type="http://schemas.openxmlformats.org/officeDocument/2006/relationships/slideLayout" Target="../slideLayouts/slideLayout720.xml"/><Relationship Id="rId9" Type="http://schemas.openxmlformats.org/officeDocument/2006/relationships/slideLayout" Target="../slideLayouts/slideLayout72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5.xml"/><Relationship Id="rId13" Type="http://schemas.openxmlformats.org/officeDocument/2006/relationships/theme" Target="../theme/theme67.xml"/><Relationship Id="rId3" Type="http://schemas.openxmlformats.org/officeDocument/2006/relationships/slideLayout" Target="../slideLayouts/slideLayout730.xml"/><Relationship Id="rId7" Type="http://schemas.openxmlformats.org/officeDocument/2006/relationships/slideLayout" Target="../slideLayouts/slideLayout734.xml"/><Relationship Id="rId12" Type="http://schemas.openxmlformats.org/officeDocument/2006/relationships/slideLayout" Target="../slideLayouts/slideLayout739.xml"/><Relationship Id="rId2" Type="http://schemas.openxmlformats.org/officeDocument/2006/relationships/slideLayout" Target="../slideLayouts/slideLayout729.xml"/><Relationship Id="rId1" Type="http://schemas.openxmlformats.org/officeDocument/2006/relationships/slideLayout" Target="../slideLayouts/slideLayout728.xml"/><Relationship Id="rId6" Type="http://schemas.openxmlformats.org/officeDocument/2006/relationships/slideLayout" Target="../slideLayouts/slideLayout733.xml"/><Relationship Id="rId11" Type="http://schemas.openxmlformats.org/officeDocument/2006/relationships/slideLayout" Target="../slideLayouts/slideLayout738.xml"/><Relationship Id="rId5" Type="http://schemas.openxmlformats.org/officeDocument/2006/relationships/slideLayout" Target="../slideLayouts/slideLayout732.xml"/><Relationship Id="rId10" Type="http://schemas.openxmlformats.org/officeDocument/2006/relationships/slideLayout" Target="../slideLayouts/slideLayout737.xml"/><Relationship Id="rId4" Type="http://schemas.openxmlformats.org/officeDocument/2006/relationships/slideLayout" Target="../slideLayouts/slideLayout731.xml"/><Relationship Id="rId9" Type="http://schemas.openxmlformats.org/officeDocument/2006/relationships/slideLayout" Target="../slideLayouts/slideLayout736.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7.xml"/><Relationship Id="rId13" Type="http://schemas.openxmlformats.org/officeDocument/2006/relationships/theme" Target="../theme/theme68.xml"/><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slideLayout" Target="../slideLayouts/slideLayout751.xml"/><Relationship Id="rId2" Type="http://schemas.openxmlformats.org/officeDocument/2006/relationships/slideLayout" Target="../slideLayouts/slideLayout741.xml"/><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image" Target="../media/image1.png"/><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69.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70.xml"/><Relationship Id="rId13" Type="http://schemas.openxmlformats.org/officeDocument/2006/relationships/theme" Target="../theme/theme70.xml"/><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slideLayout" Target="../slideLayouts/slideLayout774.xml"/><Relationship Id="rId2" Type="http://schemas.openxmlformats.org/officeDocument/2006/relationships/slideLayout" Target="../slideLayouts/slideLayout764.xml"/><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2019. 8. 15.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8/15/19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94643020"/>
      </p:ext>
    </p:extLst>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77362"/>
      </p:ext>
    </p:extLst>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8/15/19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8/15/19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667958"/>
      </p:ext>
    </p:extLst>
  </p:cSld>
  <p:clrMap bg1="lt1" tx1="dk1" bg2="lt2" tx2="dk2" accent1="accent1" accent2="accent2" accent3="accent3" accent4="accent4" accent5="accent5" accent6="accent6" hlink="hlink" folHlink="folHlink"/>
  <p:sldLayoutIdLst>
    <p:sldLayoutId id="2147487537"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064865945"/>
      </p:ext>
    </p:extLst>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476656"/>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694447817"/>
      </p:ext>
    </p:extLst>
  </p:cSld>
  <p:clrMap bg1="lt1" tx1="dk1" bg2="lt2" tx2="dk2" accent1="accent1" accent2="accent2" accent3="accent3" accent4="accent4" accent5="accent5" accent6="accent6" hlink="hlink" folHlink="folHlink"/>
  <p:sldLayoutIdLst>
    <p:sldLayoutId id="2147488009" r:id="rId1"/>
    <p:sldLayoutId id="2147488010" r:id="rId2"/>
    <p:sldLayoutId id="2147488011" r:id="rId3"/>
    <p:sldLayoutId id="2147488012" r:id="rId4"/>
    <p:sldLayoutId id="2147488013" r:id="rId5"/>
    <p:sldLayoutId id="2147488014" r:id="rId6"/>
    <p:sldLayoutId id="2147488015" r:id="rId7"/>
    <p:sldLayoutId id="2147488016" r:id="rId8"/>
    <p:sldLayoutId id="2147488017" r:id="rId9"/>
    <p:sldLayoutId id="2147488018" r:id="rId10"/>
    <p:sldLayoutId id="2147488019" r:id="rId11"/>
    <p:sldLayoutId id="21474880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 id="21474880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53550964"/>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08055353"/>
      </p:ext>
    </p:extLst>
  </p:cSld>
  <p:clrMap bg1="lt1" tx1="dk1" bg2="lt2" tx2="dk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490749"/>
      </p:ext>
    </p:extLst>
  </p:cSld>
  <p:clrMap bg1="lt1" tx1="dk1" bg2="lt2" tx2="dk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84172144"/>
      </p:ext>
    </p:extLst>
  </p:cSld>
  <p:clrMap bg1="lt1" tx1="dk1" bg2="lt2" tx2="dk2" accent1="accent1" accent2="accent2" accent3="accent3" accent4="accent4" accent5="accent5" accent6="accent6" hlink="hlink" folHlink="folHlink"/>
  <p:sldLayoutIdLst>
    <p:sldLayoutId id="2147488250" r:id="rId1"/>
    <p:sldLayoutId id="2147488251" r:id="rId2"/>
    <p:sldLayoutId id="2147488252" r:id="rId3"/>
    <p:sldLayoutId id="2147488253" r:id="rId4"/>
    <p:sldLayoutId id="2147488254" r:id="rId5"/>
    <p:sldLayoutId id="2147488255" r:id="rId6"/>
    <p:sldLayoutId id="2147488256" r:id="rId7"/>
    <p:sldLayoutId id="2147488257" r:id="rId8"/>
    <p:sldLayoutId id="2147488258" r:id="rId9"/>
    <p:sldLayoutId id="2147488259" r:id="rId10"/>
    <p:sldLayoutId id="2147488260" r:id="rId11"/>
    <p:sldLayoutId id="21474882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89770168"/>
      </p:ext>
    </p:extLst>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 id="214748834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05582972"/>
      </p:ext>
    </p:extLst>
  </p:cSld>
  <p:clrMap bg1="lt1" tx1="dk1" bg2="lt2" tx2="dk2" accent1="accent1" accent2="accent2" accent3="accent3" accent4="accent4" accent5="accent5" accent6="accent6" hlink="hlink" folHlink="folHlink"/>
  <p:sldLayoutIdLst>
    <p:sldLayoutId id="2147488342" r:id="rId1"/>
    <p:sldLayoutId id="2147488343" r:id="rId2"/>
    <p:sldLayoutId id="2147488344" r:id="rId3"/>
    <p:sldLayoutId id="2147488345" r:id="rId4"/>
    <p:sldLayoutId id="2147488346" r:id="rId5"/>
    <p:sldLayoutId id="2147488347" r:id="rId6"/>
    <p:sldLayoutId id="2147488348" r:id="rId7"/>
    <p:sldLayoutId id="2147488349" r:id="rId8"/>
    <p:sldLayoutId id="2147488350" r:id="rId9"/>
    <p:sldLayoutId id="2147488351" r:id="rId10"/>
    <p:sldLayoutId id="2147488352" r:id="rId11"/>
    <p:sldLayoutId id="214748835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67402613"/>
      </p:ext>
    </p:extLst>
  </p:cSld>
  <p:clrMap bg1="lt1" tx1="dk1" bg2="lt2" tx2="dk2" accent1="accent1" accent2="accent2" accent3="accent3" accent4="accent4" accent5="accent5" accent6="accent6" hlink="hlink" folHlink="folHlink"/>
  <p:sldLayoutIdLst>
    <p:sldLayoutId id="2147488355" r:id="rId1"/>
    <p:sldLayoutId id="2147488356" r:id="rId2"/>
    <p:sldLayoutId id="2147488357" r:id="rId3"/>
    <p:sldLayoutId id="2147488358" r:id="rId4"/>
    <p:sldLayoutId id="2147488359" r:id="rId5"/>
    <p:sldLayoutId id="2147488360" r:id="rId6"/>
    <p:sldLayoutId id="2147488361" r:id="rId7"/>
    <p:sldLayoutId id="2147488362" r:id="rId8"/>
    <p:sldLayoutId id="2147488363" r:id="rId9"/>
    <p:sldLayoutId id="2147488364" r:id="rId10"/>
    <p:sldLayoutId id="21474883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86672620"/>
      </p:ext>
    </p:extLst>
  </p:cSld>
  <p:clrMap bg1="lt1" tx1="dk1" bg2="lt2" tx2="dk2" accent1="accent1" accent2="accent2" accent3="accent3" accent4="accent4" accent5="accent5" accent6="accent6" hlink="hlink" folHlink="folHlink"/>
  <p:sldLayoutIdLst>
    <p:sldLayoutId id="2147488367" r:id="rId1"/>
    <p:sldLayoutId id="2147488368" r:id="rId2"/>
    <p:sldLayoutId id="2147488369" r:id="rId3"/>
    <p:sldLayoutId id="2147488370" r:id="rId4"/>
    <p:sldLayoutId id="2147488371" r:id="rId5"/>
    <p:sldLayoutId id="2147488372" r:id="rId6"/>
    <p:sldLayoutId id="2147488373" r:id="rId7"/>
    <p:sldLayoutId id="2147488374" r:id="rId8"/>
    <p:sldLayoutId id="2147488375" r:id="rId9"/>
    <p:sldLayoutId id="2147488376" r:id="rId10"/>
    <p:sldLayoutId id="2147488377" r:id="rId11"/>
    <p:sldLayoutId id="2147488378"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91.xml"/><Relationship Id="rId4" Type="http://schemas.openxmlformats.org/officeDocument/2006/relationships/image" Target="../media/image9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06.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491.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4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4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8.xml"/></Relationships>
</file>

<file path=ppt/slides/_rels/slide1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47.xml"/></Relationships>
</file>

<file path=ppt/slides/_rels/slide112.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60.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2.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0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58.xml"/></Relationships>
</file>

<file path=ppt/slides/_rels/slide117.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358.xml"/></Relationships>
</file>

<file path=ppt/slides/_rels/slide118.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358.xml"/></Relationships>
</file>

<file path=ppt/slides/_rels/slide1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6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30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122.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358.xml"/><Relationship Id="rId4" Type="http://schemas.openxmlformats.org/officeDocument/2006/relationships/image" Target="../media/image100.png"/></Relationships>
</file>

<file path=ppt/slides/_rels/slide125.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58.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pdf/1905.09822.pdf" TargetMode="External"/><Relationship Id="rId1" Type="http://schemas.openxmlformats.org/officeDocument/2006/relationships/slideLayout" Target="../slideLayouts/slideLayout4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60.xml"/><Relationship Id="rId6" Type="http://schemas.openxmlformats.org/officeDocument/2006/relationships/chart" Target="../charts/chart4.xml"/><Relationship Id="rId5" Type="http://schemas.openxmlformats.org/officeDocument/2006/relationships/image" Target="../media/image107.png"/><Relationship Id="rId4" Type="http://schemas.openxmlformats.org/officeDocument/2006/relationships/image" Target="../media/image106.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47.xml"/></Relationships>
</file>

<file path=ppt/slides/_rels/slide1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47.xml"/></Relationships>
</file>

<file path=ppt/slides/_rels/slide1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4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47.xml"/></Relationships>
</file>

<file path=ppt/slides/_rels/slide14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47.xml"/></Relationships>
</file>

<file path=ppt/slides/_rels/slide14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47.xml"/></Relationships>
</file>

<file path=ppt/slides/_rels/slide143.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347.xml"/><Relationship Id="rId6" Type="http://schemas.openxmlformats.org/officeDocument/2006/relationships/image" Target="../media/image108.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26.tiff"/></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71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18.xml"/></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5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18.xml"/><Relationship Id="rId5" Type="http://schemas.openxmlformats.org/officeDocument/2006/relationships/image" Target="../media/image113.png"/><Relationship Id="rId4" Type="http://schemas.openxmlformats.org/officeDocument/2006/relationships/image" Target="../media/image22.png"/></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18.xml"/></Relationships>
</file>

<file path=ppt/slides/_rels/slide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18.xml"/></Relationships>
</file>

<file path=ppt/slides/_rels/slide15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2.xml"/><Relationship Id="rId1" Type="http://schemas.openxmlformats.org/officeDocument/2006/relationships/slideLayout" Target="../slideLayouts/slideLayout718.xml"/><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718.xml"/></Relationships>
</file>

<file path=ppt/slides/_rels/slide15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15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69.xml"/></Relationships>
</file>

<file path=ppt/slides/_rels/slide15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16.png"/></Relationships>
</file>

<file path=ppt/slides/_rels/slide1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160.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16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1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gif"/><Relationship Id="rId1" Type="http://schemas.openxmlformats.org/officeDocument/2006/relationships/slideLayout" Target="../slideLayouts/slideLayout707.xml"/></Relationships>
</file>

<file path=ppt/slides/_rels/slide16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gif"/><Relationship Id="rId1" Type="http://schemas.openxmlformats.org/officeDocument/2006/relationships/slideLayout" Target="../slideLayouts/slideLayout707.xml"/></Relationships>
</file>

<file path=ppt/slides/_rels/slide16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0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7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07.xml"/></Relationships>
</file>

<file path=ppt/slides/_rels/slide171.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414.xml"/><Relationship Id="rId6" Type="http://schemas.openxmlformats.org/officeDocument/2006/relationships/image" Target="../media/image124.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7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7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19.png"/></Relationships>
</file>

<file path=ppt/slides/_rels/slide174.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5.png"/></Relationships>
</file>

<file path=ppt/slides/_rels/slide17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176.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8.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18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6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69.xml"/></Relationships>
</file>

<file path=ppt/slides/_rels/slide18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8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16.png"/></Relationships>
</file>

<file path=ppt/slides/_rels/slide18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347.xml"/><Relationship Id="rId4" Type="http://schemas.openxmlformats.org/officeDocument/2006/relationships/image" Target="../media/image1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90.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347.xml"/><Relationship Id="rId4" Type="http://schemas.openxmlformats.org/officeDocument/2006/relationships/image" Target="../media/image117.png"/></Relationships>
</file>

<file path=ppt/slides/_rels/slide191.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347.xml"/><Relationship Id="rId6" Type="http://schemas.openxmlformats.org/officeDocument/2006/relationships/image" Target="../media/image131.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hyperlink" Target="https://github.com/CMU-SAFARI/ramulator-pim" TargetMode="External"/><Relationship Id="rId1" Type="http://schemas.openxmlformats.org/officeDocument/2006/relationships/slideLayout" Target="../slideLayouts/slideLayout347.xml"/><Relationship Id="rId4" Type="http://schemas.openxmlformats.org/officeDocument/2006/relationships/image" Target="../media/image132.png"/></Relationships>
</file>

<file path=ppt/slides/_rels/slide1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47.xml"/><Relationship Id="rId4" Type="http://schemas.openxmlformats.org/officeDocument/2006/relationships/image" Target="../media/image41.png"/></Relationships>
</file>

<file path=ppt/slides/_rels/slide194.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133.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195.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134.png"/></Relationships>
</file>

<file path=ppt/slides/_rels/slide196.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hyperlink" Target="https://arxiv.org/pdf/1711.01177.pdf"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557.xml"/><Relationship Id="rId6" Type="http://schemas.openxmlformats.org/officeDocument/2006/relationships/image" Target="../media/image137.tiff"/><Relationship Id="rId5" Type="http://schemas.openxmlformats.org/officeDocument/2006/relationships/image" Target="../media/image136.tiff"/><Relationship Id="rId4" Type="http://schemas.openxmlformats.org/officeDocument/2006/relationships/image" Target="../media/image1.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199.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3.jpg"/><Relationship Id="rId2" Type="http://schemas.openxmlformats.org/officeDocument/2006/relationships/image" Target="../media/image139.png"/><Relationship Id="rId1" Type="http://schemas.openxmlformats.org/officeDocument/2006/relationships/slideLayout" Target="../slideLayouts/slideLayout660.xml"/><Relationship Id="rId6" Type="http://schemas.openxmlformats.org/officeDocument/2006/relationships/image" Target="../media/image142.png"/><Relationship Id="rId5" Type="http://schemas.openxmlformats.org/officeDocument/2006/relationships/image" Target="../media/image1.png"/><Relationship Id="rId4" Type="http://schemas.openxmlformats.org/officeDocument/2006/relationships/image" Target="../media/image141.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00.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44.png"/></Relationships>
</file>

<file path=ppt/slides/_rels/slide201.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8.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6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1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60.xml"/></Relationships>
</file>

<file path=ppt/slides/_rels/slide21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60.xml"/><Relationship Id="rId4" Type="http://schemas.openxmlformats.org/officeDocument/2006/relationships/image" Target="../media/image147.png"/></Relationships>
</file>

<file path=ppt/slides/_rels/slide21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80.xml"/></Relationships>
</file>

<file path=ppt/slides/_rels/slide21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80.xml"/></Relationships>
</file>

<file path=ppt/slides/_rels/slide21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60.xml"/></Relationships>
</file>

<file path=ppt/slides/_rels/slide21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60.xml"/></Relationships>
</file>

<file path=ppt/slides/_rels/slide21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592.xml"/></Relationships>
</file>

<file path=ppt/slides/_rels/slide21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29.xml"/></Relationships>
</file>

<file path=ppt/slides/_rels/slide21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60.xml"/><Relationship Id="rId4" Type="http://schemas.openxmlformats.org/officeDocument/2006/relationships/hyperlink" Target="https://commons.wikimedia.org/w/index.php?curid=31493356"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9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22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59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0.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arxiv.org/pdf/1706.08642" TargetMode="External"/><Relationship Id="rId1" Type="http://schemas.openxmlformats.org/officeDocument/2006/relationships/slideLayout" Target="../slideLayouts/slideLayout325.xml"/></Relationships>
</file>

<file path=ppt/slides/_rels/slide225.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8.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26.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hyperlink" Target="http://www.safari.ethz.ch/" TargetMode="External"/><Relationship Id="rId1" Type="http://schemas.openxmlformats.org/officeDocument/2006/relationships/slideLayout" Target="../slideLayouts/slideLayout76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230.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8.xml"/></Relationships>
</file>

<file path=ppt/slides/_rels/slide233.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safari.ethz.ch/memory_systems/ACACES2018/"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34.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35.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2" Type="http://schemas.openxmlformats.org/officeDocument/2006/relationships/hyperlink" Target="https://www.youtube.com/watch?v=kgiZlSOcGFM&amp;list=PL5Q2soXY2Zi8D_5MGV6EnXEJHnV2YFBJl" TargetMode="External"/><Relationship Id="rId1" Type="http://schemas.openxmlformats.org/officeDocument/2006/relationships/slideLayout" Target="../slideLayouts/slideLayout753.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oHqsNbxgdzM&amp;list=PL5Q2soXY2Zi8D_5MGV6EnXEJHnV2YFBJl&amp;index=7" TargetMode="External"/></Relationships>
</file>

<file path=ppt/slides/_rels/slide236.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8.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37.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44.png"/></Relationships>
</file>

<file path=ppt/slides/_rels/slide238.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162.png"/></Relationships>
</file>

<file path=ppt/slides/_rels/slide239.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3.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4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84.xml"/><Relationship Id="rId4" Type="http://schemas.openxmlformats.org/officeDocument/2006/relationships/image" Target="../media/image74.png"/></Relationships>
</file>

<file path=ppt/slides/_rels/slide243.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244.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18"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www.ece.cmu.edu/~ece742/f12/doku.php?id=lectures"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www.archive.ece.cmu.edu/~ece740/f13/doku.php?id=schedule" TargetMode="External"/><Relationship Id="rId1" Type="http://schemas.openxmlformats.org/officeDocument/2006/relationships/slideLayout" Target="../slideLayouts/slideLayout672.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archive.ece.cmu.edu/~ece740/f15/doku.php?id=schedule" TargetMode="External"/><Relationship Id="rId10" Type="http://schemas.openxmlformats.org/officeDocument/2006/relationships/hyperlink" Target="https://www.youtube.com/watch?v=g3yH68hAaSk&amp;list=PL5Q2soXY2Zi9JXe3ywQMhylk_d5dI-TM7" TargetMode="External"/><Relationship Id="rId19" Type="http://schemas.openxmlformats.org/officeDocument/2006/relationships/hyperlink" Target="http://users.ece.cmu.edu/~omutlu/acaces2013-memory.html"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s://safari.ethz.ch/architecture/fall2018/doku.php?id=schedule" TargetMode="External"/></Relationships>
</file>

<file path=ppt/slides/_rels/slide245.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672.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246.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695.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47.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695.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48.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695.xml"/><Relationship Id="rId4" Type="http://schemas.openxmlformats.org/officeDocument/2006/relationships/image" Target="../media/image164.png"/></Relationships>
</file>

<file path=ppt/slides/_rels/slide249.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72.xml"/><Relationship Id="rId4" Type="http://schemas.openxmlformats.org/officeDocument/2006/relationships/hyperlink" Target="https://people.inf.ethz.ch/omutlu/acaces2018.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49.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5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81.xml"/></Relationships>
</file>

<file path=ppt/slides/_rels/slide25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81.xml"/></Relationships>
</file>

<file path=ppt/slides/_rels/slide25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81.xml"/></Relationships>
</file>

<file path=ppt/slides/_rels/slide254.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32.png"/><Relationship Id="rId4" Type="http://schemas.openxmlformats.org/officeDocument/2006/relationships/hyperlink" Target="https://github.com/CMU-SAFARI/ramulator"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9.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9.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4.xml"/></Relationships>
</file>

<file path=ppt/slides/_rels/slide31.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6.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84.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8.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7.png"/><Relationship Id="rId1" Type="http://schemas.openxmlformats.org/officeDocument/2006/relationships/slideLayout" Target="../slideLayouts/slideLayout314.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8.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741.xml"/><Relationship Id="rId5" Type="http://schemas.openxmlformats.org/officeDocument/2006/relationships/image" Target="../media/image44.png"/><Relationship Id="rId4" Type="http://schemas.openxmlformats.org/officeDocument/2006/relationships/hyperlink" Target="http://users.ece.cmu.edu/~omutlu/pub/liu_isca12_talk.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741.xml"/><Relationship Id="rId6" Type="http://schemas.openxmlformats.org/officeDocument/2006/relationships/image" Target="../media/image45.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46.png"/><Relationship Id="rId1" Type="http://schemas.openxmlformats.org/officeDocument/2006/relationships/slideLayout" Target="../slideLayouts/slideLayout741.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4.xml"/></Relationships>
</file>

<file path=ppt/slides/_rels/slide43.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7.xml"/><Relationship Id="rId1" Type="http://schemas.openxmlformats.org/officeDocument/2006/relationships/slideLayout" Target="../slideLayouts/slideLayout425.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80.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436.xml"/><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436.xml"/><Relationship Id="rId4" Type="http://schemas.openxmlformats.org/officeDocument/2006/relationships/image" Target="../media/image50.jpg"/></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436.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6.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60.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60.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60.xml"/><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lab.dsst.io/32c3-slides/7197.html" TargetMode="External"/><Relationship Id="rId1" Type="http://schemas.openxmlformats.org/officeDocument/2006/relationships/slideLayout" Target="../slideLayouts/slideLayout260.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49.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49.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49.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0.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support.apple.com/en-gb/HT204934" TargetMode="External"/><Relationship Id="rId1" Type="http://schemas.openxmlformats.org/officeDocument/2006/relationships/slideLayout" Target="../slideLayouts/slideLayout26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8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84.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84.xml"/></Relationships>
</file>

<file path=ppt/slides/_rels/slide69.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71.jpg"/><Relationship Id="rId1" Type="http://schemas.openxmlformats.org/officeDocument/2006/relationships/slideLayout" Target="../slideLayouts/slideLayout28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2.png"/><Relationship Id="rId1" Type="http://schemas.openxmlformats.org/officeDocument/2006/relationships/slideLayout" Target="../slideLayouts/slideLayout284.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3.png"/><Relationship Id="rId1" Type="http://schemas.openxmlformats.org/officeDocument/2006/relationships/slideLayout" Target="../slideLayouts/slideLayout284.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84.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60.xml"/></Relationships>
</file>

<file path=ppt/slides/_rels/slide76.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76.jpeg"/><Relationship Id="rId1" Type="http://schemas.openxmlformats.org/officeDocument/2006/relationships/slideLayout" Target="../slideLayouts/slideLayout260.xml"/><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8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8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0.png"/><Relationship Id="rId1" Type="http://schemas.openxmlformats.org/officeDocument/2006/relationships/slideLayout" Target="../slideLayouts/slideLayout260.xml"/><Relationship Id="rId6" Type="http://schemas.openxmlformats.org/officeDocument/2006/relationships/image" Target="../media/image81.tiff"/><Relationship Id="rId5" Type="http://schemas.openxmlformats.org/officeDocument/2006/relationships/image" Target="../media/image10.jpeg"/><Relationship Id="rId4" Type="http://schemas.openxmlformats.org/officeDocument/2006/relationships/image" Target="../media/image12.png"/></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7.xml"/></Relationships>
</file>

<file path=ppt/slides/_rels/slide9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60.xml"/></Relationships>
</file>

<file path=ppt/slides/_rels/slide91.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604.xml"/><Relationship Id="rId5" Type="http://schemas.openxmlformats.org/officeDocument/2006/relationships/image" Target="../media/image83.tiff"/><Relationship Id="rId4" Type="http://schemas.openxmlformats.org/officeDocument/2006/relationships/hyperlink" Target="https://people.inf.ethz.ch/omutlu/pub/mutlu_hpca03_talk.pdf"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60.xml"/></Relationships>
</file>

<file path=ppt/slides/_rels/slide93.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26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Layout" Target="../slideLayouts/slideLayout260.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16 August 2019</a:t>
            </a:r>
          </a:p>
          <a:p>
            <a:r>
              <a:rPr lang="en-US" sz="2200" dirty="0"/>
              <a:t>APPT Keynote</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DRAM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Tree>
    <p:extLst>
      <p:ext uri="{BB962C8B-B14F-4D97-AF65-F5344CB8AC3E}">
        <p14:creationId xmlns:p14="http://schemas.microsoft.com/office/powerpoint/2010/main" val="987505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405622929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101</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Media </a:t>
            </a:r>
            <a:r>
              <a:rPr lang="en-US" sz="2400" dirty="0">
                <a:solidFill>
                  <a:srgbClr val="000000"/>
                </a:solidFill>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23467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103</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r>
              <a:rPr lang="en-US" sz="1400" dirty="0">
                <a:solidFill>
                  <a:srgbClr val="FFFFFF"/>
                </a:solidFill>
              </a:rPr>
              <a:t>Dally, </a:t>
            </a:r>
            <a:r>
              <a:rPr lang="en-US" sz="1400" dirty="0" err="1">
                <a:solidFill>
                  <a:srgbClr val="FFFFFF"/>
                </a:solidFill>
              </a:rPr>
              <a:t>HiPEAC</a:t>
            </a:r>
            <a:r>
              <a:rPr lang="en-US" sz="1400" dirty="0">
                <a:solidFill>
                  <a:srgbClr val="FFFFFF"/>
                </a:solidFill>
              </a:rPr>
              <a:t> 2015</a:t>
            </a:r>
          </a:p>
        </p:txBody>
      </p:sp>
    </p:spTree>
    <p:extLst>
      <p:ext uri="{BB962C8B-B14F-4D97-AF65-F5344CB8AC3E}">
        <p14:creationId xmlns:p14="http://schemas.microsoft.com/office/powerpoint/2010/main" val="13997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104</a:t>
            </a:fld>
            <a:endParaRPr lang="en-US" sz="1600">
              <a:solidFill>
                <a:srgbClr val="000000"/>
              </a:solidFill>
              <a:latin typeface="Garamond" charset="0"/>
            </a:endParaRPr>
          </a:p>
        </p:txBody>
      </p:sp>
    </p:spTree>
    <p:extLst>
      <p:ext uri="{BB962C8B-B14F-4D97-AF65-F5344CB8AC3E}">
        <p14:creationId xmlns:p14="http://schemas.microsoft.com/office/powerpoint/2010/main" val="20087089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fld id="{EF0CAD05-5F98-C240-A41D-E171A6304933}" type="slidenum">
              <a:rPr lang="en-US" smtClean="0"/>
              <a:pPr/>
              <a:t>105</a:t>
            </a:fld>
            <a:endParaRPr lang="en-US"/>
          </a:p>
        </p:txBody>
      </p:sp>
    </p:spTree>
    <p:extLst>
      <p:ext uri="{BB962C8B-B14F-4D97-AF65-F5344CB8AC3E}">
        <p14:creationId xmlns:p14="http://schemas.microsoft.com/office/powerpoint/2010/main" val="12913034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106</a:t>
            </a:fld>
            <a:endParaRPr lang="en-US" altLang="en-US" dirty="0">
              <a:solidFill>
                <a:srgbClr val="000000"/>
              </a:solidFill>
            </a:endParaRPr>
          </a:p>
        </p:txBody>
      </p:sp>
    </p:spTree>
    <p:extLst>
      <p:ext uri="{BB962C8B-B14F-4D97-AF65-F5344CB8AC3E}">
        <p14:creationId xmlns:p14="http://schemas.microsoft.com/office/powerpoint/2010/main" val="1700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107</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108</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109</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111</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112</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000" dirty="0">
                <a:solidFill>
                  <a:srgbClr val="000000"/>
                </a:solidFill>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dirty="0">
                <a:solidFill>
                  <a:srgbClr val="000000"/>
                </a:solidFill>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a:defRPr/>
            </a:pPr>
            <a:r>
              <a:rPr lang="en-US" sz="2400" b="1" kern="0" dirty="0">
                <a:solidFill>
                  <a:srgbClr val="FF0000"/>
                </a:solidFill>
                <a:latin typeface="Tahoma"/>
                <a:cs typeface="Tahoma"/>
              </a:rPr>
              <a:t>Memory similar to a “conventional” accelerator</a:t>
            </a:r>
          </a:p>
        </p:txBody>
      </p:sp>
    </p:spTree>
    <p:extLst>
      <p:ext uri="{BB962C8B-B14F-4D97-AF65-F5344CB8AC3E}">
        <p14:creationId xmlns:p14="http://schemas.microsoft.com/office/powerpoint/2010/main" val="7322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114</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115</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116</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68514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117</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
        <p:nvSpPr>
          <p:cNvPr id="6" name="TextBox 5"/>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60675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118</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6218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3867657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185239018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97428549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eaLnBrk="0" fontAlgn="base" hangingPunct="0">
              <a:spcBef>
                <a:spcPct val="0"/>
              </a:spcBef>
              <a:spcAft>
                <a:spcPct val="0"/>
              </a:spcAft>
            </a:pPr>
            <a:r>
              <a:rPr lang="en-US" sz="2800" b="1" dirty="0">
                <a:solidFill>
                  <a:prstClr val="black"/>
                </a:solidFill>
                <a:latin typeface="Calibri"/>
                <a:ea typeface="ＭＳ Ｐゴシック" charset="-128"/>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age &gt; 60</a:t>
            </a:r>
          </a:p>
        </p:txBody>
      </p:sp>
    </p:spTree>
    <p:extLst>
      <p:ext uri="{BB962C8B-B14F-4D97-AF65-F5344CB8AC3E}">
        <p14:creationId xmlns:p14="http://schemas.microsoft.com/office/powerpoint/2010/main" val="23961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190869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114816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124</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104655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125</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172721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2931106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127</a:t>
            </a:fld>
            <a:endParaRPr lang="en-US"/>
          </a:p>
        </p:txBody>
      </p:sp>
    </p:spTree>
    <p:extLst>
      <p:ext uri="{BB962C8B-B14F-4D97-AF65-F5344CB8AC3E}">
        <p14:creationId xmlns:p14="http://schemas.microsoft.com/office/powerpoint/2010/main" val="7011727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128</a:t>
            </a:fld>
            <a:endParaRPr lang="en-US">
              <a:solidFill>
                <a:srgbClr val="000000"/>
              </a:solidFill>
            </a:endParaRPr>
          </a:p>
        </p:txBody>
      </p:sp>
    </p:spTree>
    <p:extLst>
      <p:ext uri="{BB962C8B-B14F-4D97-AF65-F5344CB8AC3E}">
        <p14:creationId xmlns:p14="http://schemas.microsoft.com/office/powerpoint/2010/main" val="15270967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129</a:t>
            </a:fld>
            <a:endParaRPr lang="en-US" sz="1600">
              <a:solidFill>
                <a:srgbClr val="000000"/>
              </a:solidFill>
              <a:latin typeface="Garamond" charset="0"/>
            </a:endParaRPr>
          </a:p>
        </p:txBody>
      </p:sp>
    </p:spTree>
    <p:extLst>
      <p:ext uri="{BB962C8B-B14F-4D97-AF65-F5344CB8AC3E}">
        <p14:creationId xmlns:p14="http://schemas.microsoft.com/office/powerpoint/2010/main" val="937066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0800940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9586420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131</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337289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lvl="1"/>
            <a:r>
              <a:rPr lang="en-US" dirty="0">
                <a:solidFill>
                  <a:srgbClr val="000000"/>
                </a:solidFill>
              </a:rPr>
              <a:t>Kim+, “</a:t>
            </a:r>
            <a:r>
              <a:rPr lang="en-US" dirty="0">
                <a:solidFill>
                  <a:srgbClr val="0000FF"/>
                </a:solidFill>
              </a:rPr>
              <a:t>Ramulator: A Flexible and Extensible DRAM Simulator</a:t>
            </a:r>
            <a:r>
              <a:rPr lang="en-US" dirty="0">
                <a:solidFill>
                  <a:srgbClr val="000000"/>
                </a:solidFill>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5660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41259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134</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rPr>
              <a:t>Large graphs are everywhere (circa 2015)</a:t>
            </a: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dirty="0">
              <a:solidFill>
                <a:srgbClr val="000000"/>
              </a:solidFill>
            </a:endParaRPr>
          </a:p>
          <a:p>
            <a:pPr>
              <a:buClr>
                <a:srgbClr val="CC9900"/>
              </a:buClr>
            </a:pPr>
            <a:endParaRPr lang="en-US" altLang="ko-KR" dirty="0">
              <a:solidFill>
                <a:srgbClr val="000000"/>
              </a:solidFill>
            </a:endParaRPr>
          </a:p>
          <a:p>
            <a:pPr marL="0" indent="0">
              <a:buClr>
                <a:srgbClr val="CC9900"/>
              </a:buClr>
              <a:buFont typeface="Wingdings" charset="0"/>
              <a:buNone/>
            </a:pPr>
            <a:endParaRPr lang="en-US" altLang="ko-KR" sz="2000" dirty="0">
              <a:solidFill>
                <a:srgbClr val="000000"/>
              </a:solidFill>
            </a:endParaRPr>
          </a:p>
          <a:p>
            <a:pPr>
              <a:buClr>
                <a:srgbClr val="CC9900"/>
              </a:buClr>
            </a:pPr>
            <a:r>
              <a:rPr lang="en-US" altLang="ko-KR" dirty="0">
                <a:solidFill>
                  <a:srgbClr val="000000"/>
                </a:solidFill>
              </a:rPr>
              <a:t>Scalable large-scale graph processing is challenging</a:t>
            </a:r>
            <a:endParaRPr lang="ko-KR" altLang="en-US" dirty="0">
              <a:solidFill>
                <a:srgbClr val="000000"/>
              </a:solidFill>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36 Million </a:t>
              </a:r>
            </a:p>
            <a:p>
              <a:pPr algn="ctr"/>
              <a:r>
                <a:rPr lang="en-US" dirty="0">
                  <a:solidFill>
                    <a:srgbClr val="000000"/>
                  </a:solidFill>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1.4 Billion</a:t>
              </a:r>
            </a:p>
            <a:p>
              <a:pPr algn="ctr"/>
              <a:r>
                <a:rPr lang="en-US" dirty="0">
                  <a:solidFill>
                    <a:srgbClr val="000000"/>
                  </a:solidFill>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300 Million</a:t>
              </a:r>
            </a:p>
            <a:p>
              <a:pPr algn="ctr"/>
              <a:r>
                <a:rPr lang="en-US" dirty="0">
                  <a:solidFill>
                    <a:srgbClr val="000000"/>
                  </a:solidFill>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 Billion</a:t>
              </a:r>
            </a:p>
            <a:p>
              <a:pPr algn="ctr"/>
              <a:r>
                <a:rPr lang="en-US" dirty="0">
                  <a:solidFill>
                    <a:srgbClr val="000000"/>
                  </a:solidFill>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80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135</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137</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138</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BD954CBE-5126-454A-B5D9-BD504C0D1C6F}"/>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38922739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141</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143</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74487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40504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145</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6741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4343266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4773954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174027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303074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15</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4588989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235662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3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17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56891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268617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452496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3200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158</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69841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159</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819141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326250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8050139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27218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937482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7269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2361620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4135085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389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2174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25137805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111156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17</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156948722"/>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5331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12685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459490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606537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44935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Onur Mutlu,</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a:stretch>
            <a:fillRect/>
          </a:stretch>
        </p:blipFill>
        <p:spPr>
          <a:xfrm>
            <a:off x="4401" y="3858574"/>
            <a:ext cx="9144000" cy="2405311"/>
          </a:xfrm>
          <a:prstGeom prst="rect">
            <a:avLst/>
          </a:prstGeom>
        </p:spPr>
      </p:pic>
    </p:spTree>
    <p:extLst>
      <p:ext uri="{BB962C8B-B14F-4D97-AF65-F5344CB8AC3E}">
        <p14:creationId xmlns:p14="http://schemas.microsoft.com/office/powerpoint/2010/main" val="4284404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483442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178</a:t>
            </a:fld>
            <a:endParaRPr lang="en-US" sz="1600">
              <a:solidFill>
                <a:srgbClr val="000000"/>
              </a:solidFill>
              <a:latin typeface="Garamond" charset="0"/>
            </a:endParaRPr>
          </a:p>
        </p:txBody>
      </p:sp>
    </p:spTree>
    <p:extLst>
      <p:ext uri="{BB962C8B-B14F-4D97-AF65-F5344CB8AC3E}">
        <p14:creationId xmlns:p14="http://schemas.microsoft.com/office/powerpoint/2010/main" val="24604729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179</a:t>
            </a:fld>
            <a:endParaRPr lang="en-US" sz="1600">
              <a:solidFill>
                <a:srgbClr val="000000"/>
              </a:solidFill>
              <a:latin typeface="Garamond" charset="0"/>
            </a:endParaRPr>
          </a:p>
        </p:txBody>
      </p:sp>
    </p:spTree>
    <p:extLst>
      <p:ext uri="{BB962C8B-B14F-4D97-AF65-F5344CB8AC3E}">
        <p14:creationId xmlns:p14="http://schemas.microsoft.com/office/powerpoint/2010/main" val="10246027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18</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and models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452871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65773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400781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58473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sp>
        <p:nvSpPr>
          <p:cNvPr id="60" name="Rectangle 59"/>
          <p:cNvSpPr/>
          <p:nvPr/>
        </p:nvSpPr>
        <p:spPr>
          <a:xfrm>
            <a:off x="4820948" y="1813082"/>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746340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Challenge 2:</a:t>
            </a:r>
            <a:r>
              <a:rPr lang="en-US" dirty="0">
                <a:solidFill>
                  <a:srgbClr val="0070C0"/>
                </a:solidFill>
              </a:rPr>
              <a:t> How should data be mapped to different 3D memory stacks? </a:t>
            </a:r>
          </a:p>
          <a:p>
            <a:endParaRPr lang="en-US" dirty="0">
              <a:solidFill>
                <a:srgbClr val="0070C0"/>
              </a:solidFill>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08055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186</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74364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187</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4657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188</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Traditional</a:t>
            </a:r>
          </a:p>
          <a:p>
            <a:pPr>
              <a:defRPr/>
            </a:pPr>
            <a:r>
              <a:rPr lang="en-US" sz="1600" kern="0" dirty="0">
                <a:solidFill>
                  <a:srgbClr val="0000FF"/>
                </a:solidFill>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No coherence</a:t>
            </a:r>
          </a:p>
          <a:p>
            <a:pPr>
              <a:defRPr/>
            </a:pPr>
            <a:r>
              <a:rPr lang="en-US" sz="1600" kern="0" dirty="0">
                <a:solidFill>
                  <a:srgbClr val="0000FF"/>
                </a:solidFill>
              </a:rPr>
              <a:t>overhead</a:t>
            </a:r>
          </a:p>
        </p:txBody>
      </p:sp>
    </p:spTree>
    <p:extLst>
      <p:ext uri="{BB962C8B-B14F-4D97-AF65-F5344CB8AC3E}">
        <p14:creationId xmlns:p14="http://schemas.microsoft.com/office/powerpoint/2010/main" val="1863674296"/>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189</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186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19</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190</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1051263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191</a:t>
            </a:fld>
            <a:endParaRPr lang="en-US" altLang="en-US">
              <a:solidFill>
                <a:srgbClr val="000000"/>
              </a:solidFill>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4203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https://github.com/CMU-SAFARI/ramulator-pim</a:t>
            </a:r>
            <a:endParaRPr lang="en-US" dirty="0"/>
          </a:p>
          <a:p>
            <a:pPr lvl="1"/>
            <a:r>
              <a:rPr lang="en-US" dirty="0">
                <a:hlinkClick r:id="rId3"/>
              </a:rPr>
              <a:t>https://github.com/CMU-SAFARI/ramulator</a:t>
            </a:r>
            <a:r>
              <a:rPr lang="en-US" dirty="0"/>
              <a:t> </a:t>
            </a:r>
          </a:p>
          <a:p>
            <a:pPr lvl="1"/>
            <a:r>
              <a:rPr lang="en-US" dirty="0"/>
              <a:t>[</a:t>
            </a:r>
            <a:r>
              <a:rPr lang="en-US" dirty="0">
                <a:hlinkClick r:id="rId2"/>
              </a:rPr>
              <a:t>Source Code for Ramulator-PIM</a:t>
            </a:r>
            <a:r>
              <a:rPr lang="en-US" dirty="0"/>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192</a:t>
            </a:fld>
            <a:endParaRPr lang="en-US" altLang="en-US"/>
          </a:p>
        </p:txBody>
      </p:sp>
      <p:pic>
        <p:nvPicPr>
          <p:cNvPr id="6" name="Picture 5"/>
          <p:cNvPicPr>
            <a:picLocks noChangeAspect="1"/>
          </p:cNvPicPr>
          <p:nvPr/>
        </p:nvPicPr>
        <p:blipFill>
          <a:blip r:embed="rId4"/>
          <a:stretch>
            <a:fillRect/>
          </a:stretch>
        </p:blipFill>
        <p:spPr>
          <a:xfrm>
            <a:off x="0" y="4978236"/>
            <a:ext cx="9144000" cy="1190231"/>
          </a:xfrm>
          <a:prstGeom prst="rect">
            <a:avLst/>
          </a:prstGeom>
        </p:spPr>
      </p:pic>
    </p:spTree>
    <p:extLst>
      <p:ext uri="{BB962C8B-B14F-4D97-AF65-F5344CB8AC3E}">
        <p14:creationId xmlns:p14="http://schemas.microsoft.com/office/powerpoint/2010/main" val="20975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193</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760837275"/>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2745995206"/>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a:t>
            </a:r>
            <a:r>
              <a:rPr lang="en-US" sz="2000" u="sng" dirty="0"/>
              <a:t>Onur Mutlu</a:t>
            </a:r>
            <a:r>
              <a:rPr lang="en-US" sz="2000" dirty="0"/>
              <a:t>, and Henk </a:t>
            </a:r>
            <a:r>
              <a:rPr lang="en-US" sz="2000" dirty="0" err="1"/>
              <a:t>Corporaal</a:t>
            </a:r>
            <a:r>
              <a:rPr lang="en-US" sz="2000" dirty="0"/>
              <a:t>,</a:t>
            </a:r>
            <a:br>
              <a:rPr lang="en-US" sz="2000" dirty="0"/>
            </a:br>
            <a:r>
              <a:rPr lang="en-US" sz="2000" b="1" dirty="0">
                <a:hlinkClick r:id="rId2"/>
              </a:rPr>
              <a:t>"NAPEL: Near-Memory Computing Application Performance Prediction via Ensemble Learning"</a:t>
            </a:r>
            <a:br>
              <a:rPr lang="en-US" sz="2000" dirty="0"/>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195</a:t>
            </a:fld>
            <a:endParaRPr lang="en-US" altLang="en-US">
              <a:solidFill>
                <a:srgbClr val="000000"/>
              </a:solidFill>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a:stretch>
            <a:fillRect/>
          </a:stretch>
        </p:blipFill>
        <p:spPr>
          <a:xfrm>
            <a:off x="0" y="4437112"/>
            <a:ext cx="9144000" cy="1573967"/>
          </a:xfrm>
          <a:prstGeom prst="rect">
            <a:avLst/>
          </a:prstGeom>
        </p:spPr>
      </p:pic>
    </p:spTree>
    <p:extLst>
      <p:ext uri="{BB962C8B-B14F-4D97-AF65-F5344CB8AC3E}">
        <p14:creationId xmlns:p14="http://schemas.microsoft.com/office/powerpoint/2010/main" val="41073810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73598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837864200"/>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620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49369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7190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507174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96125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203</a:t>
            </a:fld>
            <a:endParaRPr lang="en-US" sz="1600">
              <a:solidFill>
                <a:srgbClr val="000000"/>
              </a:solidFill>
              <a:latin typeface="Garamond" charset="0"/>
            </a:endParaRPr>
          </a:p>
        </p:txBody>
      </p:sp>
    </p:spTree>
    <p:extLst>
      <p:ext uri="{BB962C8B-B14F-4D97-AF65-F5344CB8AC3E}">
        <p14:creationId xmlns:p14="http://schemas.microsoft.com/office/powerpoint/2010/main" val="525888476"/>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432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204</a:t>
            </a:fld>
            <a:endParaRPr lang="en-US">
              <a:solidFill>
                <a:srgbClr val="000000"/>
              </a:solidFill>
            </a:endParaRPr>
          </a:p>
        </p:txBody>
      </p:sp>
    </p:spTree>
    <p:extLst>
      <p:ext uri="{BB962C8B-B14F-4D97-AF65-F5344CB8AC3E}">
        <p14:creationId xmlns:p14="http://schemas.microsoft.com/office/powerpoint/2010/main" val="145781660"/>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205</a:t>
            </a:fld>
            <a:endParaRPr lang="en-US">
              <a:solidFill>
                <a:srgbClr val="000000"/>
              </a:solidFill>
            </a:endParaRPr>
          </a:p>
        </p:txBody>
      </p:sp>
    </p:spTree>
    <p:extLst>
      <p:ext uri="{BB962C8B-B14F-4D97-AF65-F5344CB8AC3E}">
        <p14:creationId xmlns:p14="http://schemas.microsoft.com/office/powerpoint/2010/main" val="202100204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2722966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Key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31137294"/>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64386797"/>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209</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85361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210</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514408551"/>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211</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688332413"/>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212</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17452"/>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213</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214</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30845890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215</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24324205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216</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4237087440"/>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218</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1507854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219</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1999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220</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102460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221</a:t>
            </a:fld>
            <a:endParaRPr lang="en-US" dirty="0"/>
          </a:p>
        </p:txBody>
      </p:sp>
    </p:spTree>
    <p:extLst>
      <p:ext uri="{BB962C8B-B14F-4D97-AF65-F5344CB8AC3E}">
        <p14:creationId xmlns:p14="http://schemas.microsoft.com/office/powerpoint/2010/main" val="52924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222</a:t>
            </a:fld>
            <a:endParaRPr lang="en-US"/>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
        <p:nvSpPr>
          <p:cNvPr id="15" name="TextBox 14"/>
          <p:cNvSpPr txBox="1"/>
          <p:nvPr/>
        </p:nvSpPr>
        <p:spPr>
          <a:xfrm>
            <a:off x="323528" y="2780928"/>
            <a:ext cx="2579552" cy="2031325"/>
          </a:xfrm>
          <a:prstGeom prst="rect">
            <a:avLst/>
          </a:prstGeom>
          <a:noFill/>
        </p:spPr>
        <p:txBody>
          <a:bodyPr wrap="none" rtlCol="0">
            <a:spAutoFit/>
          </a:bodyPr>
          <a:lstStyle/>
          <a:p>
            <a:r>
              <a:rPr lang="en-US" dirty="0"/>
              <a:t>Can enable:</a:t>
            </a:r>
          </a:p>
          <a:p>
            <a:endParaRPr lang="en-US" dirty="0"/>
          </a:p>
          <a:p>
            <a:r>
              <a:rPr lang="en-US" dirty="0"/>
              <a:t>- Orders of magnitude </a:t>
            </a:r>
          </a:p>
          <a:p>
            <a:r>
              <a:rPr lang="en-US" dirty="0"/>
              <a:t>improvements</a:t>
            </a:r>
          </a:p>
          <a:p>
            <a:endParaRPr lang="en-US" dirty="0"/>
          </a:p>
          <a:p>
            <a:r>
              <a:rPr lang="en-US" dirty="0"/>
              <a:t>- New applications and </a:t>
            </a:r>
          </a:p>
          <a:p>
            <a:r>
              <a:rPr lang="en-US" dirty="0"/>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r>
              <a:rPr lang="en-US" dirty="0"/>
              <a:t>Yet, we have to</a:t>
            </a:r>
          </a:p>
          <a:p>
            <a:endParaRPr lang="en-US" dirty="0"/>
          </a:p>
          <a:p>
            <a:r>
              <a:rPr lang="en-US" dirty="0"/>
              <a:t>- Think across the stack</a:t>
            </a:r>
          </a:p>
          <a:p>
            <a:endParaRPr lang="en-US" dirty="0"/>
          </a:p>
          <a:p>
            <a:r>
              <a:rPr lang="en-US" dirty="0"/>
              <a:t>- Design enabling systems</a:t>
            </a:r>
          </a:p>
          <a:p>
            <a:endParaRPr lang="en-US" dirty="0"/>
          </a:p>
        </p:txBody>
      </p:sp>
    </p:spTree>
    <p:extLst>
      <p:ext uri="{BB962C8B-B14F-4D97-AF65-F5344CB8AC3E}">
        <p14:creationId xmlns:p14="http://schemas.microsoft.com/office/powerpoint/2010/main" val="11218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675856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224</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70518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52316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885476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40259709"/>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Google, Facebook, HP Labs, Huawei, IBM, Intel, Microsoft, Nvidia, Oracle, Qualcomm, Rambus, Samsung, Seagate, VMware</a:t>
            </a:r>
          </a:p>
          <a:p>
            <a:r>
              <a:rPr lang="en-US" dirty="0"/>
              <a:t>NSF</a:t>
            </a:r>
          </a:p>
          <a:p>
            <a:r>
              <a:rPr lang="en-US" dirty="0"/>
              <a:t>NIH</a:t>
            </a:r>
          </a:p>
          <a:p>
            <a:r>
              <a:rPr lang="en-US" dirty="0"/>
              <a:t>GSRC</a:t>
            </a:r>
          </a:p>
          <a:p>
            <a:r>
              <a:rPr lang="en-US" dirty="0"/>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73623527"/>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66161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064891533"/>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16 August 2019</a:t>
            </a:r>
          </a:p>
          <a:p>
            <a:r>
              <a:rPr lang="en-US" sz="2200" dirty="0"/>
              <a:t>APPT Keynote</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08430039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Slides Not Covered </a:t>
            </a:r>
            <a:br>
              <a:rPr lang="en-US" dirty="0"/>
            </a:br>
            <a:r>
              <a:rPr lang="en-US" dirty="0"/>
              <a:t>			But Could Be Useful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5647153"/>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27363450"/>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https://safari.ethz.ch/memory_systems/ACACES2018/</a:t>
            </a:r>
            <a:endParaRPr lang="en-US" dirty="0"/>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34750052"/>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15591225"/>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80728"/>
            <a:ext cx="8915400" cy="5267672"/>
          </a:xfrm>
        </p:spPr>
        <p:txBody>
          <a:bodyPr/>
          <a:lstStyle/>
          <a:p>
            <a:pPr marL="0" indent="0" algn="ctr">
              <a:buNone/>
            </a:pPr>
            <a:r>
              <a:rPr lang="en-US" sz="1500" dirty="0">
                <a:solidFill>
                  <a:srgbClr val="0000FF"/>
                </a:solidFill>
                <a:hlinkClick r:id="rId2">
                  <a:extLst>
                    <a:ext uri="{A12FA001-AC4F-418D-AE19-62706E023703}">
                      <ahyp:hlinkClr xmlns:ahyp="http://schemas.microsoft.com/office/drawing/2018/hyperlinkcolor" val="tx"/>
                    </a:ext>
                  </a:extLst>
                </a:hlinkClick>
              </a:rPr>
              <a:t>https://www.youtube.com/watch?v=kgiZlSOcGFM&amp;list=PL5Q2soXY2Zi8D_5MGV6EnXEJHnV2YFBJl</a:t>
            </a:r>
            <a:endParaRPr lang="en-US" sz="1500" dirty="0">
              <a:solidFill>
                <a:srgbClr val="0000FF"/>
              </a:solidFill>
            </a:endParaRPr>
          </a:p>
          <a:p>
            <a:endParaRPr lang="en-US" sz="1100" dirty="0"/>
          </a:p>
          <a:p>
            <a:r>
              <a:rPr lang="en-US" dirty="0"/>
              <a:t>Future Computing Architectures</a:t>
            </a:r>
          </a:p>
          <a:p>
            <a:pPr lvl="1"/>
            <a:r>
              <a:rPr lang="en-US" sz="1800" dirty="0">
                <a:hlinkClick r:id="rId3"/>
              </a:rPr>
              <a:t>https://www.youtube.com/watch?v=kgiZlSOcGFM&amp;list=PL5Q2soXY2Zi8D_5MGV6EnXEJHnV2YFBJl&amp;index=1</a:t>
            </a:r>
            <a:endParaRPr lang="en-US" sz="1800" dirty="0"/>
          </a:p>
          <a:p>
            <a:pPr lvl="1"/>
            <a:endParaRPr lang="en-US" sz="1100" dirty="0"/>
          </a:p>
          <a:p>
            <a:r>
              <a:rPr lang="en-US" dirty="0"/>
              <a:t>Enabling In-Memory Computation</a:t>
            </a:r>
          </a:p>
          <a:p>
            <a:pPr lvl="1"/>
            <a:r>
              <a:rPr lang="en-US" sz="1800" dirty="0">
                <a:hlinkClick r:id="rId4"/>
              </a:rPr>
              <a:t>https://www.youtube.com/watch?v=oHqsNbxgdzM&amp;list=PL5Q2soXY2Zi8D_5MGV6EnXEJHnV2YFBJl&amp;index=7</a:t>
            </a:r>
            <a:endParaRPr lang="en-US" sz="1800" dirty="0"/>
          </a:p>
          <a:p>
            <a:pPr lvl="1"/>
            <a:endParaRPr lang="en-US" sz="1100" dirty="0"/>
          </a:p>
          <a:p>
            <a:r>
              <a:rPr lang="en-US" dirty="0"/>
              <a:t>Accelerating Genome Analysis</a:t>
            </a:r>
          </a:p>
          <a:p>
            <a:pPr lvl="1"/>
            <a:r>
              <a:rPr lang="en-US" sz="1800" dirty="0">
                <a:hlinkClick r:id="rId5"/>
              </a:rPr>
              <a:t>https://www.youtube.com/watch?v=hPnSmfwu2-A&amp;list=PL5Q2soXY2Zi8D_5MGV6EnXEJHnV2YFBJl&amp;index=9</a:t>
            </a:r>
            <a:endParaRPr lang="en-US" sz="1800" dirty="0"/>
          </a:p>
          <a:p>
            <a:endParaRPr lang="en-US" sz="1100" dirty="0"/>
          </a:p>
          <a:p>
            <a:r>
              <a:rPr lang="en-US" dirty="0"/>
              <a:t>Rethinking Memory System Design</a:t>
            </a:r>
          </a:p>
          <a:p>
            <a:pPr lvl="1"/>
            <a:r>
              <a:rPr lang="en-US" sz="1800" dirty="0">
                <a:hlinkClick r:id="rId6"/>
              </a:rPr>
              <a:t>https://www.youtube.com/watch?v=F7xZLNMIY1E&amp;list=PL5Q2soXY2Zi8D_5MGV6EnXEJHnV2YFBJl&amp;index=3</a:t>
            </a:r>
            <a:endParaRPr lang="en-US" sz="18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922407903"/>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748107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02828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992727922"/>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347498683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solidFill>
                  <a:srgbClr val="0432FF"/>
                </a:solidFill>
                <a:latin typeface="Tahoma" charset="0"/>
                <a:ea typeface="ＭＳ Ｐゴシック" charset="0"/>
                <a:cs typeface="ＭＳ Ｐゴシック" charset="0"/>
              </a:rPr>
              <a:t>The Need for Intelligent Memory Controllers</a:t>
            </a:r>
          </a:p>
          <a:p>
            <a:pPr lvl="1" eaLnBrk="1" hangingPunct="1"/>
            <a:r>
              <a:rPr lang="en-US" dirty="0">
                <a:solidFill>
                  <a:srgbClr val="0432FF"/>
                </a:solidFill>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24</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940378977"/>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629190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46636923"/>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VIII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55979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10"/>
              </a:rPr>
              <a:t>2018</a:t>
            </a:r>
            <a:r>
              <a:rPr lang="en-US" b="1" dirty="0"/>
              <a:t>, </a:t>
            </a:r>
            <a:r>
              <a:rPr lang="en-US" b="1" dirty="0">
                <a:hlinkClick r:id="rId9"/>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4"/>
              </a:rPr>
              <a:t>2018</a:t>
            </a:r>
            <a:r>
              <a:rPr lang="en-US" b="1" dirty="0"/>
              <a:t>, </a:t>
            </a:r>
            <a:r>
              <a:rPr lang="en-US" b="1" dirty="0">
                <a:hlinkClick r:id="rId13"/>
              </a:rPr>
              <a:t>2017</a:t>
            </a:r>
            <a:r>
              <a:rPr lang="en-US" b="1" dirty="0"/>
              <a:t>, </a:t>
            </a:r>
            <a:r>
              <a:rPr lang="en-US" b="1" dirty="0">
                <a:hlinkClick r:id="rId15"/>
              </a:rPr>
              <a:t>2015</a:t>
            </a:r>
            <a:r>
              <a:rPr lang="en-US" b="1" dirty="0"/>
              <a:t>, </a:t>
            </a:r>
            <a:r>
              <a:rPr lang="en-US" b="1" dirty="0">
                <a:hlinkClick r:id="rId16"/>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7"/>
              </a:rPr>
              <a:t>Parallel Computer Architecture Course Materials</a:t>
            </a:r>
            <a:r>
              <a:rPr lang="en-US" b="1" dirty="0"/>
              <a:t> (</a:t>
            </a:r>
            <a:r>
              <a:rPr lang="en-US" b="1" dirty="0">
                <a:hlinkClick r:id="rId18"/>
              </a:rPr>
              <a:t>Lecture Videos</a:t>
            </a:r>
            <a:r>
              <a:rPr lang="en-US" b="1" dirty="0"/>
              <a:t>)</a:t>
            </a:r>
          </a:p>
          <a:p>
            <a:endParaRPr lang="en-US" sz="1200" b="1" dirty="0">
              <a:hlinkClick r:id="rId19"/>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97476667"/>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9154158"/>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78337175"/>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47595233"/>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711498114"/>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2352552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mn-ea"/>
                <a:cs typeface="+mn-cs"/>
              </a:rPr>
              <a:t> - </a:t>
            </a:r>
            <a:r>
              <a:rPr kumimoji="0" lang="en-US" sz="800" b="0" i="0" u="none" strike="noStrike" kern="1200" cap="none" spc="0" normalizeH="0" baseline="0" noProof="0" dirty="0" err="1">
                <a:ln>
                  <a:noFill/>
                </a:ln>
                <a:solidFill>
                  <a:srgbClr val="000000"/>
                </a:solidFill>
                <a:effectLst/>
                <a:uLnTx/>
                <a:uFillTx/>
                <a:latin typeface="Tahoma"/>
                <a:ea typeface="+mn-ea"/>
                <a:cs typeface="+mn-cs"/>
              </a:rPr>
              <a:t>Mazlow's</a:t>
            </a:r>
            <a:r>
              <a:rPr kumimoji="0" lang="en-US" sz="800" b="0" i="0" u="none" strike="noStrike" kern="1200" cap="none" spc="0" normalizeH="0" baseline="0" noProof="0" dirty="0">
                <a:ln>
                  <a:noFill/>
                </a:ln>
                <a:solidFill>
                  <a:srgbClr val="000000"/>
                </a:solidFill>
                <a:effectLst/>
                <a:uLnTx/>
                <a:uFillTx/>
                <a:latin typeface="Tahoma"/>
                <a:ea typeface="+mn-ea"/>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mn-ea"/>
                <a:cs typeface="+mn-cs"/>
              </a:rPr>
              <a:t>Needs.svg</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=7964065</a:t>
            </a:r>
          </a:p>
        </p:txBody>
      </p:sp>
    </p:spTree>
    <p:extLst>
      <p:ext uri="{BB962C8B-B14F-4D97-AF65-F5344CB8AC3E}">
        <p14:creationId xmlns:p14="http://schemas.microsoft.com/office/powerpoint/2010/main" val="3301292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02292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917255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387973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822309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1372123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203508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Tree>
    <p:extLst>
      <p:ext uri="{BB962C8B-B14F-4D97-AF65-F5344CB8AC3E}">
        <p14:creationId xmlns:p14="http://schemas.microsoft.com/office/powerpoint/2010/main" val="12292746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9840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29</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60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30</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09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31</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63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FF"/>
                </a:solidFill>
                <a:hlinkClick r:id="rId4"/>
              </a:rPr>
              <a:t>An Experimental Study of Data Retention Behavior in Modern DRAM Devices: Implications for Retention Time Profiling Mechanisms</a:t>
            </a:r>
            <a:r>
              <a:rPr lang="en-US" sz="1600" dirty="0">
                <a:solidFill>
                  <a:srgbClr val="000000"/>
                </a:solidFill>
              </a:rPr>
              <a:t> (Liu et al., ISCA 2013)</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5"/>
              </a:rPr>
              <a:t>The Efficacy of Error Mitigation Techniques for DRAM Retention Failures: A Comparative Experimental Study</a:t>
            </a:r>
            <a:r>
              <a:rPr lang="en-US" sz="1600" dirty="0">
                <a:solidFill>
                  <a:srgbClr val="000000"/>
                </a:solidFill>
                <a:ea typeface="ＭＳ Ｐゴシック" charset="0"/>
                <a:cs typeface="ＭＳ Ｐゴシック" charset="0"/>
              </a:rPr>
              <a:t> </a:t>
            </a:r>
          </a:p>
          <a:p>
            <a:pPr lvl="1"/>
            <a:r>
              <a:rPr lang="en-US" sz="1600" dirty="0">
                <a:solidFill>
                  <a:srgbClr val="000000"/>
                </a:solidFill>
                <a:ea typeface="ＭＳ Ｐゴシック" charset="0"/>
                <a:cs typeface="ＭＳ Ｐゴシック" charset="0"/>
              </a:rPr>
              <a:t>(Khan et al., SIGMETRICS 2014)</a:t>
            </a:r>
            <a:endParaRPr lang="en-US" sz="1600" dirty="0">
              <a:solidFill>
                <a:srgbClr val="000000"/>
              </a:solidFill>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a:solidFill>
                  <a:srgbClr val="0000FF"/>
                </a:solidFill>
                <a:hlinkClick r:id="rId6"/>
              </a:rPr>
              <a:t>Flipping Bits in Memory Without Accessing Them: An Experimental Study of DRAM Disturbance Errors</a:t>
            </a:r>
            <a:r>
              <a:rPr lang="en-US" sz="1600" dirty="0">
                <a:solidFill>
                  <a:srgbClr val="000000"/>
                </a:solidFill>
              </a:rPr>
              <a:t> (Kim et al., ISCA 2014)</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7"/>
              </a:rPr>
              <a:t>Adaptive-Latency DRAM: Optimizing DRAM Timing for the Common-Case</a:t>
            </a:r>
            <a:r>
              <a:rPr lang="en-US" sz="1600" dirty="0">
                <a:solidFill>
                  <a:srgbClr val="000000"/>
                </a:solidFill>
                <a:ea typeface="ＭＳ Ｐゴシック" charset="0"/>
                <a:cs typeface="ＭＳ Ｐゴシック" charset="0"/>
              </a:rPr>
              <a:t> (Lee et al., HPCA 2015)</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8"/>
              </a:rPr>
              <a:t>AVATAR: A Variable-Retention-Time (VRT) Aware Refresh for DRAM Systems</a:t>
            </a:r>
            <a:r>
              <a:rPr lang="en-US" sz="1600" dirty="0">
                <a:solidFill>
                  <a:srgbClr val="000000"/>
                </a:solidFill>
                <a:ea typeface="ＭＳ Ｐゴシック" charset="0"/>
                <a:cs typeface="ＭＳ Ｐゴシック" charset="0"/>
              </a:rPr>
              <a:t> (</a:t>
            </a:r>
            <a:r>
              <a:rPr lang="en-US" sz="1600" dirty="0" err="1">
                <a:solidFill>
                  <a:srgbClr val="000000"/>
                </a:solidFill>
                <a:ea typeface="ＭＳ Ｐゴシック" charset="0"/>
                <a:cs typeface="ＭＳ Ｐゴシック" charset="0"/>
              </a:rPr>
              <a:t>Qureshi</a:t>
            </a:r>
            <a:r>
              <a:rPr lang="en-US" sz="1600" dirty="0">
                <a:solidFill>
                  <a:srgbClr val="000000"/>
                </a:solidFill>
                <a:ea typeface="ＭＳ Ｐゴシック" charset="0"/>
                <a:cs typeface="ＭＳ Ｐゴシック" charset="0"/>
              </a:rPr>
              <a:t> et al., DSN 2015)</a:t>
            </a:r>
            <a:endParaRPr lang="en-US" sz="1600" dirty="0">
              <a:solidFill>
                <a:srgbClr val="000000"/>
              </a:solidFill>
            </a:endParaRPr>
          </a:p>
        </p:txBody>
      </p:sp>
    </p:spTree>
    <p:extLst>
      <p:ext uri="{BB962C8B-B14F-4D97-AF65-F5344CB8AC3E}">
        <p14:creationId xmlns:p14="http://schemas.microsoft.com/office/powerpoint/2010/main" val="17635916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2159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34</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68413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35</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93029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36</a:t>
            </a:fld>
            <a:endParaRPr lang="en-US"/>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algn="ctr"/>
            <a:r>
              <a:rPr lang="en-US" b="1" dirty="0">
                <a:solidFill>
                  <a:srgbClr val="FF0000"/>
                </a:solidFill>
              </a:rPr>
              <a:t>Location</a:t>
            </a:r>
            <a:r>
              <a:rPr lang="en-US" dirty="0">
                <a:solidFill>
                  <a:srgbClr val="FF0000"/>
                </a:solidFill>
              </a:rPr>
              <a:t> dependent</a:t>
            </a:r>
          </a:p>
          <a:p>
            <a:pPr algn="ctr"/>
            <a:r>
              <a:rPr lang="en-US" b="1" dirty="0">
                <a:solidFill>
                  <a:srgbClr val="FF0000"/>
                </a:solidFill>
              </a:rPr>
              <a:t>Stored value pattern </a:t>
            </a:r>
            <a:r>
              <a:rPr lang="en-US" dirty="0">
                <a:solidFill>
                  <a:srgbClr val="FF0000"/>
                </a:solidFill>
              </a:rPr>
              <a:t>dependent</a:t>
            </a:r>
          </a:p>
          <a:p>
            <a:pPr algn="ctr"/>
            <a:r>
              <a:rPr lang="en-US" b="1" dirty="0">
                <a:solidFill>
                  <a:srgbClr val="FF0000"/>
                </a:solidFill>
              </a:rPr>
              <a:t>Time</a:t>
            </a:r>
            <a:r>
              <a:rPr lang="en-US" dirty="0">
                <a:solidFill>
                  <a:srgbClr val="FF0000"/>
                </a:solidFill>
              </a:rPr>
              <a:t> dependent</a:t>
            </a:r>
          </a:p>
        </p:txBody>
      </p:sp>
    </p:spTree>
    <p:extLst>
      <p:ext uri="{BB962C8B-B14F-4D97-AF65-F5344CB8AC3E}">
        <p14:creationId xmlns:p14="http://schemas.microsoft.com/office/powerpoint/2010/main" val="47465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2688959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270580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143219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3002414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41</a:t>
            </a:fld>
            <a:endParaRPr lang="en-US" altLang="en-US">
              <a:solidFill>
                <a:srgbClr val="000000"/>
              </a:solidFill>
            </a:endParaRPr>
          </a:p>
        </p:txBody>
      </p:sp>
    </p:spTree>
    <p:extLst>
      <p:ext uri="{BB962C8B-B14F-4D97-AF65-F5344CB8AC3E}">
        <p14:creationId xmlns:p14="http://schemas.microsoft.com/office/powerpoint/2010/main" val="14223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42</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90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reading</a:t>
            </a:r>
            <a:r>
              <a:rPr lang="en-US" sz="2600" dirty="0">
                <a:solidFill>
                  <a:prstClr val="black"/>
                </a:solidFill>
                <a:latin typeface="Calibri Light"/>
                <a:ea typeface="ＭＳ Ｐゴシック" charset="0"/>
                <a:cs typeface="ＭＳ Ｐゴシック" charset="0"/>
              </a:rPr>
              <a:t> a row enough times (before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43</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3"/>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76092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5B9BD5"/>
                </a:solidFill>
                <a:latin typeface="Calibri Light"/>
                <a:cs typeface="Courier New" panose="02070309020205020404" pitchFamily="49" charset="0"/>
              </a:rPr>
              <a:t>Up to</a:t>
            </a:r>
          </a:p>
          <a:p>
            <a:pPr algn="ct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ED7D31"/>
                </a:solidFill>
                <a:latin typeface="Calibri Light"/>
                <a:cs typeface="Courier New" panose="02070309020205020404" pitchFamily="49" charset="0"/>
              </a:rPr>
              <a:t>Up to</a:t>
            </a:r>
          </a:p>
          <a:p>
            <a:pPr algn="ct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70AD47"/>
                </a:solidFill>
                <a:latin typeface="Calibri Light"/>
                <a:cs typeface="Courier New" panose="02070309020205020404" pitchFamily="49" charset="0"/>
              </a:rPr>
              <a:t>Up to</a:t>
            </a:r>
          </a:p>
          <a:p>
            <a:pPr algn="ct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44</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5"/>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124977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45</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1535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46</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7061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47</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a:solidFill>
                  <a:srgbClr val="FF0000"/>
                </a:solidFill>
                <a:latin typeface="Calibri Light"/>
              </a:rPr>
              <a:t>All modules from </a:t>
            </a:r>
            <a:r>
              <a:rPr lang="en-US" sz="3200" i="1" dirty="0">
                <a:solidFill>
                  <a:srgbClr val="FF0000"/>
                </a:solidFill>
                <a:latin typeface="Cambria Math" panose="02040503050406030204" pitchFamily="18" charset="0"/>
                <a:ea typeface="Cambria Math" panose="02040503050406030204" pitchFamily="18" charset="0"/>
              </a:rPr>
              <a:t>2012–2013 </a:t>
            </a:r>
            <a:r>
              <a:rPr lang="en-US" sz="3600" i="1" dirty="0">
                <a:solidFill>
                  <a:srgbClr val="FF0000"/>
                </a:solidFill>
                <a:latin typeface="Calibri Light"/>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174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203901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34039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5</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461443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621473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189757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32644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54</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hlinkClick r:id="rId5"/>
              </a:rPr>
              <a:t>Exploiting the DRAM rowhammer bug to gain kernel privileges </a:t>
            </a:r>
            <a:r>
              <a:rPr lang="en-US" dirty="0">
                <a:solidFill>
                  <a:srgbClr val="0000FF"/>
                </a:solidFill>
              </a:rPr>
              <a:t> (</a:t>
            </a:r>
            <a:r>
              <a:rPr lang="en-US" dirty="0" err="1">
                <a:solidFill>
                  <a:srgbClr val="0000FF"/>
                </a:solidFill>
              </a:rPr>
              <a:t>Seaborn</a:t>
            </a:r>
            <a:r>
              <a:rPr lang="en-US" dirty="0">
                <a:solidFill>
                  <a:srgbClr val="0000FF"/>
                </a:solidFill>
              </a:rPr>
              <a:t>, 2015)</a:t>
            </a: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6"/>
              </a:rPr>
              <a:t>Flipping Bits in Memory Without Accessing Them: An Experimental Study of DRAM Disturbance Errors</a:t>
            </a:r>
            <a:r>
              <a:rPr lang="en-US" dirty="0">
                <a:solidFill>
                  <a:srgbClr val="0000FF"/>
                </a:solidFill>
                <a:ea typeface="ＭＳ Ｐゴシック" charset="0"/>
                <a:cs typeface="ＭＳ Ｐゴシック" charset="0"/>
              </a:rPr>
              <a:t> (Kim et al., ISCA 2014)</a:t>
            </a:r>
          </a:p>
        </p:txBody>
      </p:sp>
    </p:spTree>
    <p:extLst>
      <p:ext uri="{BB962C8B-B14F-4D97-AF65-F5344CB8AC3E}">
        <p14:creationId xmlns:p14="http://schemas.microsoft.com/office/powerpoint/2010/main" val="1126524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397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56</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1274431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57</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84698004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58</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a:t>
            </a:r>
            <a:r>
              <a:rPr lang="en-US" sz="1000">
                <a:solidFill>
                  <a:srgbClr val="000000"/>
                </a:solidFill>
                <a:hlinkClick r:id="rId2"/>
              </a:rPr>
              <a:t>https://lab.dsst.io/32c3-slides/7197.html</a:t>
            </a:r>
            <a:r>
              <a:rPr lang="en-US" sz="100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r>
              <a:rPr lang="en-US" sz="1900" b="1" dirty="0">
                <a:solidFill>
                  <a:srgbClr val="FFFF00"/>
                </a:solidFill>
              </a:rPr>
              <a:t>“We can gain unrestricted access to systems of website visitors.”</a:t>
            </a:r>
          </a:p>
        </p:txBody>
      </p:sp>
    </p:spTree>
    <p:extLst>
      <p:ext uri="{BB962C8B-B14F-4D97-AF65-F5344CB8AC3E}">
        <p14:creationId xmlns:p14="http://schemas.microsoft.com/office/powerpoint/2010/main" val="149396003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59</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CCS’16 </a:t>
            </a:r>
            <a:endParaRPr lang="en-US" dirty="0">
              <a:solidFill>
                <a:srgbClr val="000000"/>
              </a:solidFill>
            </a:endParaRPr>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a:solidFill>
                  <a:srgbClr val="FF0000"/>
                </a:solidFill>
              </a:rPr>
              <a:t>“Can gain control of a smart phone deterministically”</a:t>
            </a:r>
          </a:p>
        </p:txBody>
      </p:sp>
    </p:spTree>
    <p:extLst>
      <p:ext uri="{BB962C8B-B14F-4D97-AF65-F5344CB8AC3E}">
        <p14:creationId xmlns:p14="http://schemas.microsoft.com/office/powerpoint/2010/main" val="6075075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6</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73268962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34638812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213328835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63</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64760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251662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62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33660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0911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51534687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7008607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7</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70</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78639862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71</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41595065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RowHammer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70439722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73</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859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74</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5813703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Virtex-V FPGA</a:t>
            </a:r>
          </a:p>
          <a:p>
            <a:pPr algn="ctr">
              <a:defRPr/>
            </a:pPr>
            <a:r>
              <a:rPr lang="en-US" sz="1800" ker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 2017, HPCA 2018, SIGMETRICS 2018]</a:t>
            </a:r>
            <a:endParaRPr lang="en-US" sz="1400" dirty="0">
              <a:solidFill>
                <a:srgbClr val="000000"/>
              </a:solidFill>
            </a:endParaRPr>
          </a:p>
        </p:txBody>
      </p:sp>
    </p:spTree>
    <p:extLst>
      <p:ext uri="{BB962C8B-B14F-4D97-AF65-F5344CB8AC3E}">
        <p14:creationId xmlns:p14="http://schemas.microsoft.com/office/powerpoint/2010/main" val="45410256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76</a:t>
            </a:fld>
            <a:endParaRPr lang="en-US" altLang="en-US"/>
          </a:p>
        </p:txBody>
      </p:sp>
      <p:sp>
        <p:nvSpPr>
          <p:cNvPr id="8" name="Rectangle 7">
            <a:hlinkClick r:id="rId3"/>
          </p:cNvPr>
          <p:cNvSpPr/>
          <p:nvPr/>
        </p:nvSpPr>
        <p:spPr>
          <a:xfrm>
            <a:off x="1619672" y="6021288"/>
            <a:ext cx="6048672" cy="415498"/>
          </a:xfrm>
          <a:prstGeom prst="rect">
            <a:avLst/>
          </a:prstGeom>
        </p:spPr>
        <p:txBody>
          <a:bodyPr wrap="square">
            <a:spAutoFit/>
          </a:bodyPr>
          <a:lstStyle/>
          <a:p>
            <a:pPr algn="ctr">
              <a:spcBef>
                <a:spcPts val="450"/>
              </a:spcBef>
            </a:pPr>
            <a:r>
              <a:rPr lang="en-US" sz="2100" b="1" dirty="0">
                <a:solidFill>
                  <a:srgbClr val="0000FF"/>
                </a:solidFill>
                <a:latin typeface="Adobe Garamond Pro" panose="02020502060506020403" pitchFamily="18" charset="0"/>
                <a:hlinkClick r:id="rId3"/>
              </a:rPr>
              <a:t>https://arxiv.org/pdf/1706.08642</a:t>
            </a:r>
            <a:r>
              <a:rPr lang="en-US" sz="2100" b="1" dirty="0">
                <a:solidFill>
                  <a:srgbClr val="0000FF"/>
                </a:solidFill>
                <a:latin typeface="Adobe Garamond Pro" panose="02020502060506020403" pitchFamily="18"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127909497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77</a:t>
            </a:fld>
            <a:endParaRPr lang="en-US"/>
          </a:p>
        </p:txBody>
      </p:sp>
    </p:spTree>
    <p:extLst>
      <p:ext uri="{BB962C8B-B14F-4D97-AF65-F5344CB8AC3E}">
        <p14:creationId xmlns:p14="http://schemas.microsoft.com/office/powerpoint/2010/main" val="135063008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78</a:t>
            </a:fld>
            <a:endParaRPr lang="en-US" sz="1600">
              <a:solidFill>
                <a:srgbClr val="000000"/>
              </a:solidFill>
              <a:latin typeface="Garamond" charset="0"/>
            </a:endParaRPr>
          </a:p>
        </p:txBody>
      </p:sp>
    </p:spTree>
    <p:extLst>
      <p:ext uri="{BB962C8B-B14F-4D97-AF65-F5344CB8AC3E}">
        <p14:creationId xmlns:p14="http://schemas.microsoft.com/office/powerpoint/2010/main" val="149657211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79</a:t>
            </a:fld>
            <a:endParaRPr lang="en-US">
              <a:solidFill>
                <a:srgbClr val="000000"/>
              </a:solidFill>
            </a:endParaRPr>
          </a:p>
        </p:txBody>
      </p:sp>
    </p:spTree>
    <p:extLst>
      <p:ext uri="{BB962C8B-B14F-4D97-AF65-F5344CB8AC3E}">
        <p14:creationId xmlns:p14="http://schemas.microsoft.com/office/powerpoint/2010/main" val="197020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8</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The Need for More Memory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89175019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49879182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45717619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0" name="Picture 9">
            <a:extLst>
              <a:ext uri="{FF2B5EF4-FFF2-40B4-BE49-F238E27FC236}">
                <a16:creationId xmlns:a16="http://schemas.microsoft.com/office/drawing/2014/main" id="{F36BB17F-F734-3B48-BE0D-49A57CBB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68427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2533286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85</a:t>
            </a:fld>
            <a:endParaRPr lang="en-US" altLang="en-US">
              <a:solidFill>
                <a:srgbClr val="000000"/>
              </a:solidFill>
            </a:endParaRPr>
          </a:p>
        </p:txBody>
      </p:sp>
    </p:spTree>
    <p:extLst>
      <p:ext uri="{BB962C8B-B14F-4D97-AF65-F5344CB8AC3E}">
        <p14:creationId xmlns:p14="http://schemas.microsoft.com/office/powerpoint/2010/main" val="90025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86</a:t>
            </a:fld>
            <a:endParaRPr lang="en-US" altLang="en-US">
              <a:solidFill>
                <a:srgbClr val="000000"/>
              </a:solidFill>
            </a:endParaRPr>
          </a:p>
        </p:txBody>
      </p:sp>
    </p:spTree>
    <p:extLst>
      <p:ext uri="{BB962C8B-B14F-4D97-AF65-F5344CB8AC3E}">
        <p14:creationId xmlns:p14="http://schemas.microsoft.com/office/powerpoint/2010/main" val="148305358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941599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65047393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9166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Example: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9</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057623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08765692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17497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07205051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94</a:t>
            </a:fld>
            <a:endParaRPr lang="en-US"/>
          </a:p>
        </p:txBody>
      </p:sp>
    </p:spTree>
    <p:extLst>
      <p:ext uri="{BB962C8B-B14F-4D97-AF65-F5344CB8AC3E}">
        <p14:creationId xmlns:p14="http://schemas.microsoft.com/office/powerpoint/2010/main" val="74974927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95</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174942394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4267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10274749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18743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99</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algn="ctr"/>
            <a:r>
              <a:rPr lang="en-US" sz="3000" b="1" dirty="0">
                <a:solidFill>
                  <a:schemeClr val="accent2"/>
                </a:solidFill>
              </a:rPr>
              <a:t>62.7%</a:t>
            </a:r>
            <a:r>
              <a:rPr lang="en-US" sz="3000" b="1" dirty="0"/>
              <a:t> of the total system energy </a:t>
            </a:r>
          </a:p>
          <a:p>
            <a:pPr algn="ctr"/>
            <a:r>
              <a:rPr lang="en-US" sz="3000" b="1" dirty="0"/>
              <a:t>is spent on </a:t>
            </a:r>
            <a:r>
              <a:rPr lang="en-US" sz="3000" b="1" dirty="0">
                <a:solidFill>
                  <a:srgbClr val="C00000"/>
                </a:solidFill>
              </a:rPr>
              <a:t>data movement</a:t>
            </a:r>
          </a:p>
        </p:txBody>
      </p:sp>
    </p:spTree>
    <p:extLst>
      <p:ext uri="{BB962C8B-B14F-4D97-AF65-F5344CB8AC3E}">
        <p14:creationId xmlns:p14="http://schemas.microsoft.com/office/powerpoint/2010/main" val="404157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43.xml.rels><?xml version="1.0" encoding="UTF-8" standalone="yes"?>
<Relationships xmlns="http://schemas.openxmlformats.org/package/2006/relationships"><Relationship Id="rId1" Type="http://schemas.openxmlformats.org/officeDocument/2006/relationships/image" Target="../media/image7.jpeg"/></Relationships>
</file>

<file path=ppt/theme/_rels/theme4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7.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53.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7.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195863</TotalTime>
  <Words>11859</Words>
  <Application>Microsoft Macintosh PowerPoint</Application>
  <PresentationFormat>On-screen Show (4:3)</PresentationFormat>
  <Paragraphs>2438</Paragraphs>
  <Slides>254</Slides>
  <Notes>37</Notes>
  <HiddenSlides>0</HiddenSlides>
  <MMClips>0</MMClips>
  <ScaleCrop>false</ScaleCrop>
  <HeadingPairs>
    <vt:vector size="6" baseType="variant">
      <vt:variant>
        <vt:lpstr>Fonts Used</vt:lpstr>
      </vt:variant>
      <vt:variant>
        <vt:i4>28</vt:i4>
      </vt:variant>
      <vt:variant>
        <vt:lpstr>Theme</vt:lpstr>
      </vt:variant>
      <vt:variant>
        <vt:i4>70</vt:i4>
      </vt:variant>
      <vt:variant>
        <vt:lpstr>Slide Titles</vt:lpstr>
      </vt:variant>
      <vt:variant>
        <vt:i4>254</vt:i4>
      </vt:variant>
    </vt:vector>
  </HeadingPairs>
  <TitlesOfParts>
    <vt:vector size="352" baseType="lpstr">
      <vt:lpstr>MS PGothic</vt:lpstr>
      <vt:lpstr>MS PGothic</vt:lpstr>
      <vt:lpstr>ヒラギノ角ゴ ProN W3</vt:lpstr>
      <vt:lpstr>ヒラギノ角ゴ ProN W6</vt:lpstr>
      <vt:lpstr>Adobe Garamond Pro</vt:lpstr>
      <vt:lpstr>Apple Chancery</vt:lpstr>
      <vt:lpstr>Arial</vt:lpstr>
      <vt:lpstr>Calibri</vt:lpstr>
      <vt:lpstr>Calibri Light</vt:lpstr>
      <vt:lpstr>Cambria</vt:lpstr>
      <vt:lpstr>Cambria Math</vt:lpstr>
      <vt:lpstr>Chalkduster</vt:lpstr>
      <vt:lpstr>Corbel</vt:lpstr>
      <vt:lpstr>Courier New</vt:lpstr>
      <vt:lpstr>Futura Medium</vt:lpstr>
      <vt:lpstr>Garamond</vt:lpstr>
      <vt:lpstr>Gill Sans</vt:lpstr>
      <vt:lpstr>Gill Sans MT</vt:lpstr>
      <vt:lpstr>Lucida Grande</vt:lpstr>
      <vt:lpstr>Mangal</vt:lpstr>
      <vt:lpstr>Myriad Pro Bold Cond</vt:lpstr>
      <vt:lpstr>Myriad Pro Cond</vt:lpstr>
      <vt:lpstr>나눔고딕</vt:lpstr>
      <vt:lpstr>Tahoma</vt:lpstr>
      <vt:lpstr>Times New Roman</vt:lpstr>
      <vt:lpstr>Verdana</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143_Edge</vt:lpstr>
      <vt:lpstr>144_Edge</vt:lpstr>
      <vt:lpstr>147_Edge</vt:lpstr>
      <vt:lpstr>133_Edge</vt:lpstr>
      <vt:lpstr>148_Edge</vt:lpstr>
      <vt:lpstr>3_Metropolitan_bullet</vt:lpstr>
      <vt:lpstr>151_Edge</vt:lpstr>
      <vt:lpstr>152_Edge</vt:lpstr>
      <vt:lpstr>154_Edge</vt:lpstr>
      <vt:lpstr>24_Office Theme</vt:lpstr>
      <vt:lpstr>14_Office Theme</vt:lpstr>
      <vt:lpstr>4_Office Theme</vt:lpstr>
      <vt:lpstr>Title &amp; Bullets</vt:lpstr>
      <vt:lpstr>27_Office Theme</vt:lpstr>
      <vt:lpstr>19_Office Theme</vt:lpstr>
      <vt:lpstr>156_Edge</vt:lpstr>
      <vt:lpstr>2_Title &amp; Bullets</vt:lpstr>
      <vt:lpstr>158_Edge</vt:lpstr>
      <vt:lpstr>159_Edge</vt:lpstr>
      <vt:lpstr>166_Edge</vt:lpstr>
      <vt:lpstr>167_Edge</vt:lpstr>
      <vt:lpstr>safari</vt:lpstr>
      <vt:lpstr>7_sesha-theme</vt:lpstr>
      <vt:lpstr>2_Edge</vt:lpstr>
      <vt:lpstr>168_Edge</vt:lpstr>
      <vt:lpstr>153_Edge</vt:lpstr>
      <vt:lpstr>5_Edge</vt:lpstr>
      <vt:lpstr>7_Edge</vt:lpstr>
      <vt:lpstr>25_Office Theme</vt:lpstr>
      <vt:lpstr>10_Edge</vt:lpstr>
      <vt:lpstr>3_sesha-theme</vt:lpstr>
      <vt:lpstr>11_Edge</vt:lpstr>
      <vt:lpstr>1_Office Theme</vt:lpstr>
      <vt:lpstr>171_Edge</vt:lpstr>
      <vt:lpstr>18_Edge</vt:lpstr>
      <vt:lpstr>4_sesha-theme</vt:lpstr>
      <vt:lpstr>21_Edge</vt:lpstr>
      <vt:lpstr>43_Edge</vt:lpstr>
      <vt:lpstr>14_Edge</vt:lpstr>
      <vt:lpstr>62_Edge</vt:lpstr>
      <vt:lpstr>Processing Data Where It Makes Sense  in Modern Computing Systems: Enabling In-Memory Computation</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Example: The Memory Capacity Gap</vt:lpstr>
      <vt:lpstr>DRAM Capacity, Bandwidth &amp; Latency</vt:lpstr>
      <vt:lpstr>DRAM Is Critical for Performance</vt:lpstr>
      <vt:lpstr>DRAM Is Critical for Performance</vt:lpstr>
      <vt:lpstr>DRAM Is Critical for Performance</vt:lpstr>
      <vt:lpstr>DRAM Is Critical for Performance</vt:lpstr>
      <vt:lpstr>Major Trends Affecting Main Memory (III)</vt:lpstr>
      <vt:lpstr>Energy Waste in Mobile Devices</vt:lpstr>
      <vt:lpstr>Major Trends Affecting Main Memory (IV)</vt:lpstr>
      <vt:lpstr>Major Trends Affecting Main Memory (V)</vt:lpstr>
      <vt:lpstr>Major Trends Affecting Main Memory (V)</vt:lpstr>
      <vt:lpstr>Major Trend: Hybrid Main Memory</vt:lpstr>
      <vt:lpstr>Foreshadowing</vt:lpstr>
      <vt:lpstr>Industry Is Writing Papers About It, Too</vt:lpstr>
      <vt:lpstr>Call for Intelligent Memory Controllers</vt:lpstr>
      <vt:lpstr>Agenda</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Takeaway</vt:lpstr>
      <vt:lpstr>More on DRAM Refresh (I)</vt:lpstr>
      <vt:lpstr>More on DRAM Refresh (II)</vt:lpstr>
      <vt:lpstr>More on DRAM Refresh (III)</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vt:lpstr>
      <vt:lpstr>Apple’s Patch for RowHammer</vt:lpstr>
      <vt:lpstr>Our Solution to RowHammer</vt:lpstr>
      <vt:lpstr>Advantages of PARA</vt:lpstr>
      <vt:lpstr>Requirements for PARA</vt:lpstr>
      <vt:lpstr>Probabilistic Activation in Real Life (I)</vt:lpstr>
      <vt:lpstr>Probabilistic Activation in Real Life (II)</vt:lpstr>
      <vt:lpstr>More on RowHammer Analysis</vt:lpstr>
      <vt:lpstr>Future of Memory Reliability</vt:lpstr>
      <vt:lpstr>A RowHammer Retrospective</vt:lpstr>
      <vt:lpstr>Industry Is Writing Papers About It, Too</vt:lpstr>
      <vt:lpstr>Call for Intelligent Memory Controllers</vt:lpstr>
      <vt:lpstr>Aside: Intelligent Controller for NAND Flash</vt:lpstr>
      <vt:lpstr>Aside: Intelligent Controller for NAND Flash</vt:lpstr>
      <vt:lpstr>Takeaway</vt:lpstr>
      <vt:lpstr>Agenda</vt:lpstr>
      <vt:lpstr>Three Key Systems Trends</vt:lpstr>
      <vt:lpstr>The Need for More Memory Performance</vt:lpstr>
      <vt:lpstr>Do We Want This?</vt:lpstr>
      <vt:lpstr>Or This?</vt:lpstr>
      <vt:lpstr>Maslow’s (Human) Hierarchy of Needs, Revisited</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Agenda</vt:lpstr>
      <vt:lpstr>Processing in Memory:   Two Approaches</vt:lpstr>
      <vt:lpstr>Approach 1: Minimally Changing DRAM</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Ambit</vt:lpstr>
      <vt:lpstr>More on In-DRAM Bulk Bitwise Execution</vt:lpstr>
      <vt:lpstr>Challenge and Opportunity for Future</vt:lpstr>
      <vt:lpstr>Challenge: Intelligent Memory Device</vt:lpstr>
      <vt:lpstr>Agenda</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Four Important Workloads</vt:lpstr>
      <vt:lpstr>Energy Cost of Data Movement</vt:lpstr>
      <vt:lpstr>Using PIM to Reduce Data Movement</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Two Key Questions in 3D-Stacked PIM</vt:lpstr>
      <vt:lpstr>PEI: PIM-Enabled Instructions (Ideas)</vt:lpstr>
      <vt:lpstr>Simple PIM Operations as ISA Extensions (II)</vt:lpstr>
      <vt:lpstr>Simple PIM Operations as ISA Extensions (III)</vt:lpstr>
      <vt:lpstr>PEI: PIM-Enabled Instructions (Example)</vt:lpstr>
      <vt:lpstr>Example (Abstract) PEI uArchitecture</vt:lpstr>
      <vt:lpstr>PEI: Initial Evaluation Results</vt:lpstr>
      <vt:lpstr>PEI Performance Delta: Large Data Sets</vt:lpstr>
      <vt:lpstr>PEI Energy Consumption</vt:lpstr>
      <vt:lpstr>Simpler PIM: PIM-Enabled Instructions</vt:lpstr>
      <vt:lpstr>Automatic Code and Data Mapping</vt:lpstr>
      <vt:lpstr>Automatic Offloading of Critical Code</vt:lpstr>
      <vt:lpstr>Automatic Offloading of Prefetch Mechanisms</vt:lpstr>
      <vt:lpstr>Efficient Automatic Data Coherence Support</vt:lpstr>
      <vt:lpstr>Efficient Automatic Data Coherence Support</vt:lpstr>
      <vt:lpstr>Challenge and Opportunity for Future</vt:lpstr>
      <vt:lpstr>Agenda</vt:lpstr>
      <vt:lpstr>Eliminating the Adoption Barriers</vt:lpstr>
      <vt:lpstr>Barriers to Adoption of PIM</vt:lpstr>
      <vt:lpstr>We Need to Revisit the Entire Stack</vt:lpstr>
      <vt:lpstr>PIM Review and Open Problems</vt:lpstr>
      <vt:lpstr>PIM Review and Open Problems (II)</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Simulation Infrastructures for PIM (in SSDs) </vt:lpstr>
      <vt:lpstr>Performance &amp; Energy Models for PIM</vt:lpstr>
      <vt:lpstr>New Applications and Use Cases for PIM</vt:lpstr>
      <vt:lpstr>Genome Read In-Memory (GRIM) Filter:  Fast Seed Location Filtering in DNA Read Mapping  using Processing-in-Memory Technologies</vt:lpstr>
      <vt:lpstr>Executive Summary</vt:lpstr>
      <vt:lpstr>Google Workloads  for Consumer Devices: Mitigating Data Movement Bottlenecks</vt:lpstr>
      <vt:lpstr>Open Problems: PIM Adoption</vt:lpstr>
      <vt:lpstr>PIM Review and Open Problems</vt:lpstr>
      <vt:lpstr>PIM Review and Open Problems (II)</vt:lpstr>
      <vt:lpstr>Agenda</vt:lpstr>
      <vt:lpstr>Challenge and Opportunity for Future</vt:lpstr>
      <vt:lpstr>Challenge and Opportunity for Future</vt:lpstr>
      <vt:lpstr>Challenge and Opportunity for Future</vt:lpstr>
      <vt:lpstr>Key Takeaway</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 for Computing?</vt:lpstr>
      <vt:lpstr>Concluding Remarks</vt:lpstr>
      <vt:lpstr>The Future of Processing in Memory is Bright</vt:lpstr>
      <vt:lpstr>We Need to Revisit the Entire Stack</vt:lpstr>
      <vt:lpstr>If In Doubt, See Other Doubtful Technologies</vt:lpstr>
      <vt:lpstr>PIM Review and Open Problems</vt:lpstr>
      <vt:lpstr>PIM Review and Open Problems (II)</vt:lpstr>
      <vt:lpstr>Acknowledgments</vt:lpstr>
      <vt:lpstr>Funding Acknowledgments</vt:lpstr>
      <vt:lpstr>Acknowledgments</vt:lpstr>
      <vt:lpstr>Processing Data Where It Makes Sense  in Modern Computing Systems: Enabling In-Memory Computation</vt:lpstr>
      <vt:lpstr>Slides Not Covered     But Could Be Useful</vt:lpstr>
      <vt:lpstr>Readings, Videos, Reference Materials</vt:lpstr>
      <vt:lpstr>Accelerated Memory Course (~6.5 hours)</vt:lpstr>
      <vt:lpstr>Longer Memory Course (~18 hours)</vt:lpstr>
      <vt:lpstr>Some Overview Talks</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Reference Overview Paper VIII</vt:lpstr>
      <vt:lpstr>Related Videos and Course Materials (I)</vt:lpstr>
      <vt:lpstr>Related Videos and Course Materials (II)</vt:lpstr>
      <vt:lpstr>Some Open Source Tools (I)</vt:lpstr>
      <vt:lpstr>Some Open Source Tools (II)</vt:lpstr>
      <vt:lpstr>More Open Source Tools (III)</vt:lpstr>
      <vt:lpstr>Referenced Papers</vt:lpstr>
      <vt:lpstr>Ramulator: A Fast and Extensible DRAM Simulator   [IEEE Comp Arch Letters’15]</vt:lpstr>
      <vt:lpstr>Ramulator Motivation</vt:lpstr>
      <vt:lpstr>Ramulator </vt:lpstr>
      <vt:lpstr>Case Study: Comparison of DRAM Standards</vt:lpstr>
      <vt:lpstr>Ramulator Paper and Source Code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2736</cp:revision>
  <cp:lastPrinted>2017-12-05T03:30:35Z</cp:lastPrinted>
  <dcterms:created xsi:type="dcterms:W3CDTF">2010-10-08T20:41:54Z</dcterms:created>
  <dcterms:modified xsi:type="dcterms:W3CDTF">2019-08-15T17:28:44Z</dcterms:modified>
</cp:coreProperties>
</file>