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2" r:id="rId1"/>
    <p:sldMasterId id="2147483667" r:id="rId2"/>
    <p:sldMasterId id="2147483671" r:id="rId3"/>
    <p:sldMasterId id="2147483674" r:id="rId4"/>
  </p:sldMasterIdLst>
  <p:notesMasterIdLst>
    <p:notesMasterId r:id="rId33"/>
  </p:notesMasterIdLst>
  <p:handoutMasterIdLst>
    <p:handoutMasterId r:id="rId34"/>
  </p:handoutMasterIdLst>
  <p:sldIdLst>
    <p:sldId id="278" r:id="rId5"/>
    <p:sldId id="279" r:id="rId6"/>
    <p:sldId id="317" r:id="rId7"/>
    <p:sldId id="340" r:id="rId8"/>
    <p:sldId id="341" r:id="rId9"/>
    <p:sldId id="342" r:id="rId10"/>
    <p:sldId id="343" r:id="rId11"/>
    <p:sldId id="344" r:id="rId12"/>
    <p:sldId id="345" r:id="rId13"/>
    <p:sldId id="348" r:id="rId14"/>
    <p:sldId id="346" r:id="rId15"/>
    <p:sldId id="349" r:id="rId16"/>
    <p:sldId id="350" r:id="rId17"/>
    <p:sldId id="351" r:id="rId18"/>
    <p:sldId id="328" r:id="rId19"/>
    <p:sldId id="329" r:id="rId20"/>
    <p:sldId id="330" r:id="rId21"/>
    <p:sldId id="332" r:id="rId22"/>
    <p:sldId id="333" r:id="rId23"/>
    <p:sldId id="331" r:id="rId24"/>
    <p:sldId id="334" r:id="rId25"/>
    <p:sldId id="335" r:id="rId26"/>
    <p:sldId id="336" r:id="rId27"/>
    <p:sldId id="337" r:id="rId28"/>
    <p:sldId id="338" r:id="rId29"/>
    <p:sldId id="339" r:id="rId30"/>
    <p:sldId id="353" r:id="rId31"/>
    <p:sldId id="354" r:id="rId32"/>
  </p:sldIdLst>
  <p:sldSz cx="9144000" cy="6858000" type="screen4x3"/>
  <p:notesSz cx="6797675" cy="9874250"/>
  <p:defaultTextStyle>
    <a:defPPr>
      <a:defRPr lang="en-GB"/>
    </a:defPPr>
    <a:lvl1pPr algn="l" defTabSz="457200" rtl="0" fontAlgn="base">
      <a:lnSpc>
        <a:spcPts val="2400"/>
      </a:lnSpc>
      <a:spcBef>
        <a:spcPts val="600"/>
      </a:spcBef>
      <a:spcAft>
        <a:spcPct val="0"/>
      </a:spcAft>
      <a:buClr>
        <a:srgbClr val="2A6AB3"/>
      </a:buClr>
      <a:buSzPct val="110000"/>
      <a:buFont typeface="Wingdings" pitchFamily="16" charset="2"/>
      <a:defRPr sz="1600" kern="1200">
        <a:solidFill>
          <a:srgbClr val="000000"/>
        </a:solidFill>
        <a:latin typeface="Arial" charset="0"/>
        <a:ea typeface="+mn-ea"/>
        <a:cs typeface="+mn-cs"/>
      </a:defRPr>
    </a:lvl1pPr>
    <a:lvl2pPr marL="457200" algn="l" defTabSz="457200" rtl="0" fontAlgn="base">
      <a:lnSpc>
        <a:spcPts val="2400"/>
      </a:lnSpc>
      <a:spcBef>
        <a:spcPts val="600"/>
      </a:spcBef>
      <a:spcAft>
        <a:spcPct val="0"/>
      </a:spcAft>
      <a:buClr>
        <a:srgbClr val="2A6AB3"/>
      </a:buClr>
      <a:buSzPct val="110000"/>
      <a:buFont typeface="Wingdings" pitchFamily="16" charset="2"/>
      <a:defRPr sz="1600" kern="1200">
        <a:solidFill>
          <a:srgbClr val="000000"/>
        </a:solidFill>
        <a:latin typeface="Arial" charset="0"/>
        <a:ea typeface="+mn-ea"/>
        <a:cs typeface="+mn-cs"/>
      </a:defRPr>
    </a:lvl2pPr>
    <a:lvl3pPr marL="914400" algn="l" defTabSz="457200" rtl="0" fontAlgn="base">
      <a:lnSpc>
        <a:spcPts val="2400"/>
      </a:lnSpc>
      <a:spcBef>
        <a:spcPts val="600"/>
      </a:spcBef>
      <a:spcAft>
        <a:spcPct val="0"/>
      </a:spcAft>
      <a:buClr>
        <a:srgbClr val="2A6AB3"/>
      </a:buClr>
      <a:buSzPct val="110000"/>
      <a:buFont typeface="Wingdings" pitchFamily="16" charset="2"/>
      <a:defRPr sz="1600" kern="1200">
        <a:solidFill>
          <a:srgbClr val="000000"/>
        </a:solidFill>
        <a:latin typeface="Arial" charset="0"/>
        <a:ea typeface="+mn-ea"/>
        <a:cs typeface="+mn-cs"/>
      </a:defRPr>
    </a:lvl3pPr>
    <a:lvl4pPr marL="1371600" algn="l" defTabSz="457200" rtl="0" fontAlgn="base">
      <a:lnSpc>
        <a:spcPts val="2400"/>
      </a:lnSpc>
      <a:spcBef>
        <a:spcPts val="600"/>
      </a:spcBef>
      <a:spcAft>
        <a:spcPct val="0"/>
      </a:spcAft>
      <a:buClr>
        <a:srgbClr val="2A6AB3"/>
      </a:buClr>
      <a:buSzPct val="110000"/>
      <a:buFont typeface="Wingdings" pitchFamily="16" charset="2"/>
      <a:defRPr sz="1600" kern="1200">
        <a:solidFill>
          <a:srgbClr val="000000"/>
        </a:solidFill>
        <a:latin typeface="Arial" charset="0"/>
        <a:ea typeface="+mn-ea"/>
        <a:cs typeface="+mn-cs"/>
      </a:defRPr>
    </a:lvl4pPr>
    <a:lvl5pPr marL="1828800" algn="l" defTabSz="457200" rtl="0" fontAlgn="base">
      <a:lnSpc>
        <a:spcPts val="2400"/>
      </a:lnSpc>
      <a:spcBef>
        <a:spcPts val="600"/>
      </a:spcBef>
      <a:spcAft>
        <a:spcPct val="0"/>
      </a:spcAft>
      <a:buClr>
        <a:srgbClr val="2A6AB3"/>
      </a:buClr>
      <a:buSzPct val="110000"/>
      <a:buFont typeface="Wingdings" pitchFamily="16" charset="2"/>
      <a:defRPr sz="1600" kern="1200">
        <a:solidFill>
          <a:srgbClr val="000000"/>
        </a:solidFill>
        <a:latin typeface="Arial" charset="0"/>
        <a:ea typeface="+mn-ea"/>
        <a:cs typeface="+mn-cs"/>
      </a:defRPr>
    </a:lvl5pPr>
    <a:lvl6pPr marL="2286000" algn="l" defTabSz="914400" rtl="0" eaLnBrk="1" latinLnBrk="0" hangingPunct="1">
      <a:defRPr sz="1600" kern="1200">
        <a:solidFill>
          <a:srgbClr val="000000"/>
        </a:solidFill>
        <a:latin typeface="Arial" charset="0"/>
        <a:ea typeface="+mn-ea"/>
        <a:cs typeface="+mn-cs"/>
      </a:defRPr>
    </a:lvl6pPr>
    <a:lvl7pPr marL="2743200" algn="l" defTabSz="914400" rtl="0" eaLnBrk="1" latinLnBrk="0" hangingPunct="1">
      <a:defRPr sz="1600" kern="1200">
        <a:solidFill>
          <a:srgbClr val="000000"/>
        </a:solidFill>
        <a:latin typeface="Arial" charset="0"/>
        <a:ea typeface="+mn-ea"/>
        <a:cs typeface="+mn-cs"/>
      </a:defRPr>
    </a:lvl7pPr>
    <a:lvl8pPr marL="3200400" algn="l" defTabSz="914400" rtl="0" eaLnBrk="1" latinLnBrk="0" hangingPunct="1">
      <a:defRPr sz="1600" kern="1200">
        <a:solidFill>
          <a:srgbClr val="000000"/>
        </a:solidFill>
        <a:latin typeface="Arial" charset="0"/>
        <a:ea typeface="+mn-ea"/>
        <a:cs typeface="+mn-cs"/>
      </a:defRPr>
    </a:lvl8pPr>
    <a:lvl9pPr marL="3657600" algn="l" defTabSz="914400" rtl="0" eaLnBrk="1" latinLnBrk="0" hangingPunct="1">
      <a:defRPr sz="1600" kern="1200">
        <a:solidFill>
          <a:srgbClr val="000000"/>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5395"/>
    <a:srgbClr val="FF6600"/>
    <a:srgbClr val="2A6AB3"/>
    <a:srgbClr val="DFE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0" autoAdjust="0"/>
    <p:restoredTop sz="98090" autoAdjust="0"/>
  </p:normalViewPr>
  <p:slideViewPr>
    <p:cSldViewPr snapToGrid="0" showGuides="1">
      <p:cViewPr>
        <p:scale>
          <a:sx n="100" d="100"/>
          <a:sy n="100" d="100"/>
        </p:scale>
        <p:origin x="-360" y="-58"/>
      </p:cViewPr>
      <p:guideLst>
        <p:guide orient="horz" pos="603"/>
        <p:guide orient="horz" pos="299"/>
        <p:guide orient="horz" pos="2074"/>
        <p:guide orient="horz" pos="4144"/>
        <p:guide orient="horz" pos="699"/>
        <p:guide orient="horz" pos="1941"/>
        <p:guide orient="horz" pos="101"/>
        <p:guide orient="horz" pos="417"/>
        <p:guide pos="240"/>
        <p:guide pos="5520"/>
        <p:guide pos="4469"/>
        <p:guide pos="3418"/>
        <p:guide pos="2362"/>
        <p:guide pos="2879"/>
        <p:guide pos="2783"/>
        <p:guide pos="2975"/>
      </p:guideLst>
    </p:cSldViewPr>
  </p:slideViewPr>
  <p:outlineViewPr>
    <p:cViewPr varScale="1">
      <p:scale>
        <a:sx n="170" d="200"/>
        <a:sy n="170" d="200"/>
      </p:scale>
      <p:origin x="-784" y="-88"/>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94" d="100"/>
          <a:sy n="94" d="100"/>
        </p:scale>
        <p:origin x="-2748"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lnSpc>
                <a:spcPct val="155000"/>
              </a:lnSpc>
              <a:spcBef>
                <a:spcPct val="0"/>
              </a:spcBef>
              <a:buClr>
                <a:srgbClr val="000000"/>
              </a:buClr>
              <a:buSzPct val="100000"/>
              <a:buFont typeface="Times New Roman" pitchFamily="16" charset="0"/>
              <a:buNone/>
              <a:defRPr sz="1200">
                <a:latin typeface="Times New Roman" pitchFamily="16" charset="0"/>
              </a:defRPr>
            </a:lvl1pPr>
          </a:lstStyle>
          <a:p>
            <a:endParaRPr lang="de-CH" dirty="0"/>
          </a:p>
        </p:txBody>
      </p:sp>
      <p:sp>
        <p:nvSpPr>
          <p:cNvPr id="80899" name="Rectangle 3"/>
          <p:cNvSpPr>
            <a:spLocks noGrp="1" noChangeArrowheads="1"/>
          </p:cNvSpPr>
          <p:nvPr>
            <p:ph type="dt" sz="quarter" idx="1"/>
          </p:nvPr>
        </p:nvSpPr>
        <p:spPr bwMode="auto">
          <a:xfrm>
            <a:off x="3849688"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55000"/>
              </a:lnSpc>
              <a:spcBef>
                <a:spcPct val="0"/>
              </a:spcBef>
              <a:buClr>
                <a:srgbClr val="000000"/>
              </a:buClr>
              <a:buSzPct val="100000"/>
              <a:buFont typeface="Times New Roman" pitchFamily="16" charset="0"/>
              <a:buNone/>
              <a:defRPr sz="1200">
                <a:latin typeface="Times New Roman" pitchFamily="16" charset="0"/>
              </a:defRPr>
            </a:lvl1pPr>
          </a:lstStyle>
          <a:p>
            <a:endParaRPr lang="de-CH" dirty="0"/>
          </a:p>
        </p:txBody>
      </p:sp>
      <p:sp>
        <p:nvSpPr>
          <p:cNvPr id="80900" name="Rectangle 4"/>
          <p:cNvSpPr>
            <a:spLocks noGrp="1" noChangeArrowheads="1"/>
          </p:cNvSpPr>
          <p:nvPr>
            <p:ph type="ftr" sz="quarter" idx="2"/>
          </p:nvPr>
        </p:nvSpPr>
        <p:spPr bwMode="auto">
          <a:xfrm>
            <a:off x="0"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lnSpc>
                <a:spcPct val="155000"/>
              </a:lnSpc>
              <a:spcBef>
                <a:spcPct val="0"/>
              </a:spcBef>
              <a:buClr>
                <a:srgbClr val="000000"/>
              </a:buClr>
              <a:buSzPct val="100000"/>
              <a:buFont typeface="Times New Roman" pitchFamily="16" charset="0"/>
              <a:buNone/>
              <a:defRPr sz="1200">
                <a:latin typeface="Times New Roman" pitchFamily="16" charset="0"/>
              </a:defRPr>
            </a:lvl1pPr>
          </a:lstStyle>
          <a:p>
            <a:endParaRPr lang="de-CH" dirty="0"/>
          </a:p>
        </p:txBody>
      </p:sp>
      <p:sp>
        <p:nvSpPr>
          <p:cNvPr id="80901" name="Rectangle 5"/>
          <p:cNvSpPr>
            <a:spLocks noGrp="1" noChangeArrowheads="1"/>
          </p:cNvSpPr>
          <p:nvPr>
            <p:ph type="sldNum" sz="quarter" idx="3"/>
          </p:nvPr>
        </p:nvSpPr>
        <p:spPr bwMode="auto">
          <a:xfrm>
            <a:off x="3849688"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lnSpc>
                <a:spcPct val="155000"/>
              </a:lnSpc>
              <a:spcBef>
                <a:spcPct val="0"/>
              </a:spcBef>
              <a:buClr>
                <a:srgbClr val="000000"/>
              </a:buClr>
              <a:buSzPct val="100000"/>
              <a:buFont typeface="Times New Roman" pitchFamily="16" charset="0"/>
              <a:buNone/>
              <a:defRPr sz="1200">
                <a:latin typeface="Times New Roman" pitchFamily="16" charset="0"/>
              </a:defRPr>
            </a:lvl1pPr>
          </a:lstStyle>
          <a:p>
            <a:fld id="{26391C01-1D33-4C88-9C59-BD7949ED8CBF}" type="slidenum">
              <a:rPr lang="de-CH"/>
              <a:pPr/>
              <a:t>‹#›</a:t>
            </a:fld>
            <a:endParaRPr lang="de-CH" dirty="0"/>
          </a:p>
        </p:txBody>
      </p:sp>
    </p:spTree>
    <p:extLst>
      <p:ext uri="{BB962C8B-B14F-4D97-AF65-F5344CB8AC3E}">
        <p14:creationId xmlns:p14="http://schemas.microsoft.com/office/powerpoint/2010/main" xmlns="" val="3565677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799263" cy="9875838"/>
          </a:xfrm>
          <a:prstGeom prst="roundRect">
            <a:avLst>
              <a:gd name="adj" fmla="val 23"/>
            </a:avLst>
          </a:prstGeom>
          <a:solidFill>
            <a:srgbClr val="FFFFFF"/>
          </a:solidFill>
          <a:ln w="9360">
            <a:noFill/>
            <a:miter lim="800000"/>
            <a:headEnd/>
            <a:tailEnd/>
          </a:ln>
          <a:effectLst/>
        </p:spPr>
        <p:txBody>
          <a:bodyPr wrap="none" anchor="ctr"/>
          <a:lstStyle/>
          <a:p>
            <a:endParaRPr lang="de-CH" dirty="0"/>
          </a:p>
        </p:txBody>
      </p:sp>
      <p:sp>
        <p:nvSpPr>
          <p:cNvPr id="3074" name="AutoShape 2"/>
          <p:cNvSpPr>
            <a:spLocks noChangeArrowheads="1"/>
          </p:cNvSpPr>
          <p:nvPr/>
        </p:nvSpPr>
        <p:spPr bwMode="auto">
          <a:xfrm>
            <a:off x="0" y="0"/>
            <a:ext cx="6799263" cy="9875838"/>
          </a:xfrm>
          <a:prstGeom prst="roundRect">
            <a:avLst>
              <a:gd name="adj" fmla="val 23"/>
            </a:avLst>
          </a:prstGeom>
          <a:solidFill>
            <a:srgbClr val="FFFFFF"/>
          </a:solidFill>
          <a:ln w="9525">
            <a:noFill/>
            <a:round/>
            <a:headEnd/>
            <a:tailEnd/>
          </a:ln>
          <a:effectLst/>
        </p:spPr>
        <p:txBody>
          <a:bodyPr wrap="none" anchor="ctr"/>
          <a:lstStyle/>
          <a:p>
            <a:endParaRPr lang="de-CH" dirty="0"/>
          </a:p>
        </p:txBody>
      </p:sp>
      <p:sp>
        <p:nvSpPr>
          <p:cNvPr id="3075" name="AutoShape 3"/>
          <p:cNvSpPr>
            <a:spLocks noChangeArrowheads="1"/>
          </p:cNvSpPr>
          <p:nvPr/>
        </p:nvSpPr>
        <p:spPr bwMode="auto">
          <a:xfrm>
            <a:off x="0" y="0"/>
            <a:ext cx="6799263" cy="9874250"/>
          </a:xfrm>
          <a:prstGeom prst="roundRect">
            <a:avLst>
              <a:gd name="adj" fmla="val 23"/>
            </a:avLst>
          </a:prstGeom>
          <a:solidFill>
            <a:srgbClr val="FFFFFF"/>
          </a:solidFill>
          <a:ln w="9525">
            <a:noFill/>
            <a:round/>
            <a:headEnd/>
            <a:tailEnd/>
          </a:ln>
          <a:effectLst/>
        </p:spPr>
        <p:txBody>
          <a:bodyPr wrap="none" anchor="ctr"/>
          <a:lstStyle/>
          <a:p>
            <a:endParaRPr lang="de-CH" dirty="0"/>
          </a:p>
        </p:txBody>
      </p:sp>
      <p:sp>
        <p:nvSpPr>
          <p:cNvPr id="3076" name="Rectangle 4"/>
          <p:cNvSpPr>
            <a:spLocks noGrp="1" noChangeArrowheads="1"/>
          </p:cNvSpPr>
          <p:nvPr>
            <p:ph type="hdr"/>
          </p:nvPr>
        </p:nvSpPr>
        <p:spPr bwMode="auto">
          <a:xfrm>
            <a:off x="0" y="0"/>
            <a:ext cx="2943225" cy="4905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hangingPunct="0">
              <a:lnSpc>
                <a:spcPct val="100000"/>
              </a:lnSpc>
              <a:spcBef>
                <a:spcPct val="0"/>
              </a:spcBef>
              <a:buClr>
                <a:srgbClr val="000000"/>
              </a:buClr>
              <a:buSzPct val="100000"/>
              <a:tabLst>
                <a:tab pos="723900" algn="l"/>
                <a:tab pos="1447800" algn="l"/>
                <a:tab pos="2171700" algn="l"/>
                <a:tab pos="2895600" algn="l"/>
              </a:tabLst>
              <a:defRPr sz="1200">
                <a:latin typeface="Nimbus Roman No9 L" pitchFamily="16" charset="0"/>
              </a:defRPr>
            </a:lvl1pPr>
          </a:lstStyle>
          <a:p>
            <a:endParaRPr lang="en-GB" dirty="0"/>
          </a:p>
        </p:txBody>
      </p:sp>
      <p:sp>
        <p:nvSpPr>
          <p:cNvPr id="3077" name="Rectangle 5"/>
          <p:cNvSpPr>
            <a:spLocks noGrp="1" noChangeArrowheads="1"/>
          </p:cNvSpPr>
          <p:nvPr>
            <p:ph type="dt"/>
          </p:nvPr>
        </p:nvSpPr>
        <p:spPr bwMode="auto">
          <a:xfrm>
            <a:off x="3851275" y="0"/>
            <a:ext cx="2943225" cy="4905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hangingPunct="0">
              <a:lnSpc>
                <a:spcPct val="100000"/>
              </a:lnSpc>
              <a:spcBef>
                <a:spcPct val="0"/>
              </a:spcBef>
              <a:buClr>
                <a:srgbClr val="000000"/>
              </a:buClr>
              <a:buSzPct val="100000"/>
              <a:tabLst>
                <a:tab pos="723900" algn="l"/>
                <a:tab pos="1447800" algn="l"/>
                <a:tab pos="2171700" algn="l"/>
                <a:tab pos="2895600" algn="l"/>
              </a:tabLst>
              <a:defRPr sz="1200">
                <a:latin typeface="Nimbus Roman No9 L" pitchFamily="16" charset="0"/>
              </a:defRPr>
            </a:lvl1pPr>
          </a:lstStyle>
          <a:p>
            <a:endParaRPr lang="en-GB" dirty="0"/>
          </a:p>
        </p:txBody>
      </p:sp>
      <p:sp>
        <p:nvSpPr>
          <p:cNvPr id="3078" name="Rectangle 6"/>
          <p:cNvSpPr>
            <a:spLocks noGrp="1" noRot="1" noChangeAspect="1" noChangeArrowheads="1"/>
          </p:cNvSpPr>
          <p:nvPr>
            <p:ph type="sldImg"/>
          </p:nvPr>
        </p:nvSpPr>
        <p:spPr bwMode="auto">
          <a:xfrm>
            <a:off x="930275" y="741363"/>
            <a:ext cx="4933950" cy="3698875"/>
          </a:xfrm>
          <a:prstGeom prst="rect">
            <a:avLst/>
          </a:prstGeom>
          <a:solidFill>
            <a:srgbClr val="FFFFFF"/>
          </a:solidFill>
          <a:ln w="9360">
            <a:solidFill>
              <a:srgbClr val="000000"/>
            </a:solidFill>
            <a:miter lim="800000"/>
            <a:headEnd/>
            <a:tailEnd/>
          </a:ln>
          <a:effectLst/>
        </p:spPr>
      </p:sp>
      <p:sp>
        <p:nvSpPr>
          <p:cNvPr id="3079" name="Rectangle 7"/>
          <p:cNvSpPr>
            <a:spLocks noGrp="1" noChangeArrowheads="1"/>
          </p:cNvSpPr>
          <p:nvPr>
            <p:ph type="body"/>
          </p:nvPr>
        </p:nvSpPr>
        <p:spPr bwMode="auto">
          <a:xfrm>
            <a:off x="906463" y="4691063"/>
            <a:ext cx="4981575" cy="44386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de-CH" smtClean="0"/>
          </a:p>
        </p:txBody>
      </p:sp>
      <p:sp>
        <p:nvSpPr>
          <p:cNvPr id="3080" name="Rectangle 8"/>
          <p:cNvSpPr>
            <a:spLocks noGrp="1" noChangeArrowheads="1"/>
          </p:cNvSpPr>
          <p:nvPr>
            <p:ph type="ftr"/>
          </p:nvPr>
        </p:nvSpPr>
        <p:spPr bwMode="auto">
          <a:xfrm>
            <a:off x="0" y="9380538"/>
            <a:ext cx="2943225" cy="490537"/>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hangingPunct="0">
              <a:lnSpc>
                <a:spcPct val="100000"/>
              </a:lnSpc>
              <a:spcBef>
                <a:spcPct val="0"/>
              </a:spcBef>
              <a:buClr>
                <a:srgbClr val="000000"/>
              </a:buClr>
              <a:buSzPct val="100000"/>
              <a:tabLst>
                <a:tab pos="723900" algn="l"/>
                <a:tab pos="1447800" algn="l"/>
                <a:tab pos="2171700" algn="l"/>
                <a:tab pos="2895600" algn="l"/>
              </a:tabLst>
              <a:defRPr sz="1200">
                <a:latin typeface="Nimbus Roman No9 L" pitchFamily="16" charset="0"/>
              </a:defRPr>
            </a:lvl1pPr>
          </a:lstStyle>
          <a:p>
            <a:endParaRPr lang="en-GB" dirty="0"/>
          </a:p>
        </p:txBody>
      </p:sp>
      <p:sp>
        <p:nvSpPr>
          <p:cNvPr id="3081" name="Rectangle 9"/>
          <p:cNvSpPr>
            <a:spLocks noGrp="1" noChangeArrowheads="1"/>
          </p:cNvSpPr>
          <p:nvPr>
            <p:ph type="sldNum"/>
          </p:nvPr>
        </p:nvSpPr>
        <p:spPr bwMode="auto">
          <a:xfrm>
            <a:off x="3851275" y="9380538"/>
            <a:ext cx="2943225" cy="490537"/>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hangingPunct="0">
              <a:lnSpc>
                <a:spcPct val="100000"/>
              </a:lnSpc>
              <a:spcBef>
                <a:spcPct val="0"/>
              </a:spcBef>
              <a:buClr>
                <a:srgbClr val="000000"/>
              </a:buClr>
              <a:buSzPct val="100000"/>
              <a:tabLst>
                <a:tab pos="723900" algn="l"/>
                <a:tab pos="1447800" algn="l"/>
                <a:tab pos="2171700" algn="l"/>
                <a:tab pos="2895600" algn="l"/>
              </a:tabLst>
              <a:defRPr sz="1200">
                <a:latin typeface="Nimbus Roman No9 L" pitchFamily="16" charset="0"/>
              </a:defRPr>
            </a:lvl1pPr>
          </a:lstStyle>
          <a:p>
            <a:fld id="{FE4620FC-5404-4E8D-AA15-7C685E11D267}" type="slidenum">
              <a:rPr lang="en-GB"/>
              <a:pPr/>
              <a:t>‹#›</a:t>
            </a:fld>
            <a:endParaRPr lang="en-GB" dirty="0"/>
          </a:p>
        </p:txBody>
      </p:sp>
    </p:spTree>
    <p:extLst>
      <p:ext uri="{BB962C8B-B14F-4D97-AF65-F5344CB8AC3E}">
        <p14:creationId xmlns:p14="http://schemas.microsoft.com/office/powerpoint/2010/main" xmlns="" val="4235038410"/>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fontAlgn="base">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fontAlgn="base">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fontAlgn="base">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fontAlgn="base">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741363"/>
            <a:ext cx="4930775" cy="36988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fld id="{FE4620FC-5404-4E8D-AA15-7C685E11D267}" type="slidenum">
              <a:rPr lang="en-GB" smtClean="0"/>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741363"/>
            <a:ext cx="4930775" cy="36988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FE4620FC-5404-4E8D-AA15-7C685E11D267}" type="slidenum">
              <a:rPr lang="en-GB" smtClean="0"/>
              <a:pPr/>
              <a:t>10</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741363"/>
            <a:ext cx="4930775" cy="36988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FE4620FC-5404-4E8D-AA15-7C685E11D267}" type="slidenum">
              <a:rPr lang="en-GB" smtClean="0"/>
              <a:pPr/>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741363"/>
            <a:ext cx="4930775" cy="36988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FE4620FC-5404-4E8D-AA15-7C685E11D267}" type="slidenum">
              <a:rPr lang="en-GB" smtClean="0"/>
              <a:pPr/>
              <a:t>12</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741363"/>
            <a:ext cx="4930775" cy="36988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FE4620FC-5404-4E8D-AA15-7C685E11D267}" type="slidenum">
              <a:rPr lang="en-GB" smtClean="0"/>
              <a:pPr/>
              <a:t>13</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741363"/>
            <a:ext cx="4930775" cy="36988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FE4620FC-5404-4E8D-AA15-7C685E11D267}" type="slidenum">
              <a:rPr lang="en-GB" smtClean="0"/>
              <a:pPr/>
              <a:t>14</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741363"/>
            <a:ext cx="4930775" cy="36988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FE4620FC-5404-4E8D-AA15-7C685E11D267}" type="slidenum">
              <a:rPr lang="en-GB" smtClean="0"/>
              <a:pPr/>
              <a:t>15</a:t>
            </a:fld>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741363"/>
            <a:ext cx="4930775" cy="36988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FE4620FC-5404-4E8D-AA15-7C685E11D267}" type="slidenum">
              <a:rPr lang="en-GB" smtClean="0"/>
              <a:pPr/>
              <a:t>16</a:t>
            </a:fld>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741363"/>
            <a:ext cx="4930775" cy="36988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FE4620FC-5404-4E8D-AA15-7C685E11D267}" type="slidenum">
              <a:rPr lang="en-GB" smtClean="0"/>
              <a:pPr/>
              <a:t>17</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741363"/>
            <a:ext cx="4930775" cy="36988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FE4620FC-5404-4E8D-AA15-7C685E11D267}" type="slidenum">
              <a:rPr lang="en-GB" smtClean="0"/>
              <a:pPr/>
              <a:t>18</a:t>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741363"/>
            <a:ext cx="4930775" cy="36988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FE4620FC-5404-4E8D-AA15-7C685E11D267}" type="slidenum">
              <a:rPr lang="en-GB" smtClean="0"/>
              <a:pPr/>
              <a:t>19</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741363"/>
            <a:ext cx="4930775" cy="36988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FE4620FC-5404-4E8D-AA15-7C685E11D267}" type="slidenum">
              <a:rPr lang="en-GB" smtClean="0"/>
              <a:pPr/>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741363"/>
            <a:ext cx="4930775" cy="36988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FE4620FC-5404-4E8D-AA15-7C685E11D267}" type="slidenum">
              <a:rPr lang="en-GB" smtClean="0"/>
              <a:pPr/>
              <a:t>20</a:t>
            </a:fld>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741363"/>
            <a:ext cx="4930775" cy="36988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FE4620FC-5404-4E8D-AA15-7C685E11D267}" type="slidenum">
              <a:rPr lang="en-GB" smtClean="0"/>
              <a:pPr/>
              <a:t>21</a:t>
            </a:fld>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741363"/>
            <a:ext cx="4930775" cy="36988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FE4620FC-5404-4E8D-AA15-7C685E11D267}" type="slidenum">
              <a:rPr lang="en-GB" smtClean="0"/>
              <a:pPr/>
              <a:t>22</a:t>
            </a:fld>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741363"/>
            <a:ext cx="4930775" cy="36988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FE4620FC-5404-4E8D-AA15-7C685E11D267}" type="slidenum">
              <a:rPr lang="en-GB" smtClean="0"/>
              <a:pPr/>
              <a:t>23</a:t>
            </a:fld>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741363"/>
            <a:ext cx="4930775" cy="36988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FE4620FC-5404-4E8D-AA15-7C685E11D267}" type="slidenum">
              <a:rPr lang="en-GB" smtClean="0"/>
              <a:pPr/>
              <a:t>24</a:t>
            </a:fld>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741363"/>
            <a:ext cx="4930775" cy="36988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FE4620FC-5404-4E8D-AA15-7C685E11D267}" type="slidenum">
              <a:rPr lang="en-GB" smtClean="0"/>
              <a:pPr/>
              <a:t>25</a:t>
            </a:fld>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741363"/>
            <a:ext cx="4930775" cy="36988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FE4620FC-5404-4E8D-AA15-7C685E11D267}" type="slidenum">
              <a:rPr lang="en-GB" smtClean="0"/>
              <a:pPr/>
              <a:t>26</a:t>
            </a:fld>
            <a:endParaRPr lang="en-GB"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741363"/>
            <a:ext cx="4930775" cy="36988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fld id="{FE4620FC-5404-4E8D-AA15-7C685E11D267}" type="slidenum">
              <a:rPr lang="en-GB" smtClean="0"/>
              <a:pPr/>
              <a:t>27</a:t>
            </a:fld>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741363"/>
            <a:ext cx="4930775" cy="36988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fld id="{FE4620FC-5404-4E8D-AA15-7C685E11D267}" type="slidenum">
              <a:rPr lang="en-GB" smtClean="0"/>
              <a:pPr/>
              <a:t>28</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741363"/>
            <a:ext cx="4930775" cy="36988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FE4620FC-5404-4E8D-AA15-7C685E11D267}" type="slidenum">
              <a:rPr lang="en-GB" smtClean="0"/>
              <a:pPr/>
              <a:t>3</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741363"/>
            <a:ext cx="4930775" cy="36988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FE4620FC-5404-4E8D-AA15-7C685E11D267}" type="slidenum">
              <a:rPr lang="en-GB" smtClean="0"/>
              <a:pPr/>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741363"/>
            <a:ext cx="4930775" cy="36988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FE4620FC-5404-4E8D-AA15-7C685E11D267}" type="slidenum">
              <a:rPr lang="en-GB" smtClean="0"/>
              <a:pPr/>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741363"/>
            <a:ext cx="4930775" cy="36988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FE4620FC-5404-4E8D-AA15-7C685E11D267}" type="slidenum">
              <a:rPr lang="en-GB" smtClean="0"/>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741363"/>
            <a:ext cx="4930775" cy="3698875"/>
          </a:xfrm>
        </p:spPr>
      </p:sp>
      <p:sp>
        <p:nvSpPr>
          <p:cNvPr id="3" name="Notes Placeholder 2"/>
          <p:cNvSpPr>
            <a:spLocks noGrp="1"/>
          </p:cNvSpPr>
          <p:nvPr>
            <p:ph type="body" idx="1"/>
          </p:nvPr>
        </p:nvSpPr>
        <p:spPr/>
        <p:txBody>
          <a:bodyPr>
            <a:normAutofit/>
          </a:bodyPr>
          <a:lstStyle/>
          <a:p>
            <a:r>
              <a:rPr lang="en-US" dirty="0" smtClean="0"/>
              <a:t>In principle</a:t>
            </a:r>
            <a:r>
              <a:rPr lang="en-US" baseline="0" dirty="0" smtClean="0"/>
              <a:t> one can use a simple quantization function like q = floor(x)</a:t>
            </a:r>
          </a:p>
          <a:p>
            <a:r>
              <a:rPr lang="en-US" baseline="0" dirty="0" smtClean="0"/>
              <a:t>Unfortunately the transformation of a continuous system into its discrete counterpart can result into illegitimate models</a:t>
            </a:r>
          </a:p>
          <a:p>
            <a:r>
              <a:rPr lang="en-US" baseline="0" dirty="0" smtClean="0"/>
              <a:t>( performing an infinite time of transitions into a finite time interval )</a:t>
            </a:r>
            <a:endParaRPr lang="en-US" dirty="0"/>
          </a:p>
        </p:txBody>
      </p:sp>
      <p:sp>
        <p:nvSpPr>
          <p:cNvPr id="4" name="Slide Number Placeholder 3"/>
          <p:cNvSpPr>
            <a:spLocks noGrp="1"/>
          </p:cNvSpPr>
          <p:nvPr>
            <p:ph type="sldNum" idx="10"/>
          </p:nvPr>
        </p:nvSpPr>
        <p:spPr/>
        <p:txBody>
          <a:bodyPr/>
          <a:lstStyle/>
          <a:p>
            <a:fld id="{FE4620FC-5404-4E8D-AA15-7C685E11D267}" type="slidenum">
              <a:rPr lang="en-GB" smtClean="0"/>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741363"/>
            <a:ext cx="4930775" cy="36988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fld id="{FE4620FC-5404-4E8D-AA15-7C685E11D267}" type="slidenum">
              <a:rPr lang="en-GB" smtClean="0"/>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741363"/>
            <a:ext cx="4930775" cy="36988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fld id="{FE4620FC-5404-4E8D-AA15-7C685E11D267}" type="slidenum">
              <a:rPr lang="en-GB" smtClean="0"/>
              <a:pPr/>
              <a:t>9</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35182" name="Rectangle 3"/>
          <p:cNvSpPr>
            <a:spLocks noGrp="1" noChangeArrowheads="1"/>
          </p:cNvSpPr>
          <p:nvPr>
            <p:ph type="subTitle" idx="1" hasCustomPrompt="1"/>
          </p:nvPr>
        </p:nvSpPr>
        <p:spPr>
          <a:xfrm>
            <a:off x="381000" y="2305050"/>
            <a:ext cx="8382000" cy="776288"/>
          </a:xfrm>
        </p:spPr>
        <p:txBody>
          <a:bodyPr tIns="45720" bIns="45720" anchor="t" anchorCtr="0">
            <a:normAutofit/>
          </a:bodyPr>
          <a:lstStyle>
            <a:lvl1pPr marL="0" indent="0">
              <a:buFont typeface="Wingdings" pitchFamily="16" charset="2"/>
              <a:buNone/>
              <a:defRPr/>
            </a:lvl1pPr>
          </a:lstStyle>
          <a:p>
            <a:r>
              <a:rPr lang="de-CH" noProof="0" dirty="0" smtClean="0"/>
              <a:t>Subtitle</a:t>
            </a:r>
            <a:endParaRPr lang="de-CH" dirty="0"/>
          </a:p>
        </p:txBody>
      </p:sp>
      <p:pic>
        <p:nvPicPr>
          <p:cNvPr id="135187" name="Grafik 20" descr="footer.jpg"/>
          <p:cNvPicPr>
            <a:picLocks noChangeAspect="1"/>
          </p:cNvPicPr>
          <p:nvPr userDrawn="1"/>
        </p:nvPicPr>
        <p:blipFill>
          <a:blip r:embed="rId2" cstate="print"/>
          <a:srcRect l="307" r="360" b="8740"/>
          <a:stretch>
            <a:fillRect/>
          </a:stretch>
        </p:blipFill>
        <p:spPr bwMode="auto">
          <a:xfrm>
            <a:off x="0" y="6577013"/>
            <a:ext cx="9144000" cy="295275"/>
          </a:xfrm>
          <a:prstGeom prst="rect">
            <a:avLst/>
          </a:prstGeom>
          <a:noFill/>
          <a:ln w="9525">
            <a:noFill/>
            <a:miter lim="800000"/>
            <a:headEnd/>
            <a:tailEnd/>
          </a:ln>
        </p:spPr>
      </p:pic>
      <p:sp>
        <p:nvSpPr>
          <p:cNvPr id="24" name="Line 16"/>
          <p:cNvSpPr>
            <a:spLocks noChangeShapeType="1"/>
          </p:cNvSpPr>
          <p:nvPr userDrawn="1"/>
        </p:nvSpPr>
        <p:spPr bwMode="auto">
          <a:xfrm>
            <a:off x="8763000" y="0"/>
            <a:ext cx="0" cy="150813"/>
          </a:xfrm>
          <a:prstGeom prst="line">
            <a:avLst/>
          </a:prstGeom>
          <a:noFill/>
          <a:ln w="6350">
            <a:solidFill>
              <a:schemeClr val="accent1"/>
            </a:solidFill>
            <a:round/>
            <a:headEnd/>
            <a:tailEnd/>
          </a:ln>
        </p:spPr>
        <p:txBody>
          <a:bodyPr/>
          <a:lstStyle/>
          <a:p>
            <a:endParaRPr lang="de-CH" dirty="0"/>
          </a:p>
        </p:txBody>
      </p:sp>
      <p:sp>
        <p:nvSpPr>
          <p:cNvPr id="25" name="Line 17"/>
          <p:cNvSpPr>
            <a:spLocks noChangeShapeType="1"/>
          </p:cNvSpPr>
          <p:nvPr userDrawn="1"/>
        </p:nvSpPr>
        <p:spPr bwMode="auto">
          <a:xfrm>
            <a:off x="7092950" y="0"/>
            <a:ext cx="0" cy="150813"/>
          </a:xfrm>
          <a:prstGeom prst="line">
            <a:avLst/>
          </a:prstGeom>
          <a:noFill/>
          <a:ln w="6350">
            <a:solidFill>
              <a:schemeClr val="accent1"/>
            </a:solidFill>
            <a:round/>
            <a:headEnd/>
            <a:tailEnd/>
          </a:ln>
        </p:spPr>
        <p:txBody>
          <a:bodyPr/>
          <a:lstStyle/>
          <a:p>
            <a:endParaRPr lang="de-CH" dirty="0"/>
          </a:p>
        </p:txBody>
      </p:sp>
      <p:sp>
        <p:nvSpPr>
          <p:cNvPr id="26" name="Line 18"/>
          <p:cNvSpPr>
            <a:spLocks noChangeShapeType="1"/>
          </p:cNvSpPr>
          <p:nvPr userDrawn="1"/>
        </p:nvSpPr>
        <p:spPr bwMode="auto">
          <a:xfrm>
            <a:off x="5422900" y="0"/>
            <a:ext cx="0" cy="150813"/>
          </a:xfrm>
          <a:prstGeom prst="line">
            <a:avLst/>
          </a:prstGeom>
          <a:noFill/>
          <a:ln w="6350">
            <a:solidFill>
              <a:schemeClr val="accent1"/>
            </a:solidFill>
            <a:round/>
            <a:headEnd/>
            <a:tailEnd/>
          </a:ln>
        </p:spPr>
        <p:txBody>
          <a:bodyPr/>
          <a:lstStyle/>
          <a:p>
            <a:endParaRPr lang="de-CH" dirty="0"/>
          </a:p>
        </p:txBody>
      </p:sp>
      <p:sp>
        <p:nvSpPr>
          <p:cNvPr id="27" name="Line 19"/>
          <p:cNvSpPr>
            <a:spLocks noChangeShapeType="1"/>
          </p:cNvSpPr>
          <p:nvPr userDrawn="1"/>
        </p:nvSpPr>
        <p:spPr bwMode="auto">
          <a:xfrm>
            <a:off x="3754438" y="0"/>
            <a:ext cx="0" cy="150813"/>
          </a:xfrm>
          <a:prstGeom prst="line">
            <a:avLst/>
          </a:prstGeom>
          <a:noFill/>
          <a:ln w="6350">
            <a:solidFill>
              <a:schemeClr val="accent1"/>
            </a:solidFill>
            <a:round/>
            <a:headEnd/>
            <a:tailEnd/>
          </a:ln>
        </p:spPr>
        <p:txBody>
          <a:bodyPr/>
          <a:lstStyle/>
          <a:p>
            <a:endParaRPr lang="de-CH" dirty="0"/>
          </a:p>
        </p:txBody>
      </p:sp>
      <p:pic>
        <p:nvPicPr>
          <p:cNvPr id="17" name="Grafik 16" descr="pic_titel_1.jpg"/>
          <p:cNvPicPr>
            <a:picLocks noChangeAspect="1"/>
          </p:cNvPicPr>
          <p:nvPr userDrawn="1"/>
        </p:nvPicPr>
        <p:blipFill>
          <a:blip r:embed="rId3" cstate="print"/>
          <a:srcRect b="1765"/>
          <a:stretch>
            <a:fillRect/>
          </a:stretch>
        </p:blipFill>
        <p:spPr>
          <a:xfrm>
            <a:off x="-1587" y="3292475"/>
            <a:ext cx="9144000" cy="3286125"/>
          </a:xfrm>
          <a:prstGeom prst="rect">
            <a:avLst/>
          </a:prstGeom>
        </p:spPr>
      </p:pic>
      <p:sp>
        <p:nvSpPr>
          <p:cNvPr id="15" name="Title 14"/>
          <p:cNvSpPr>
            <a:spLocks noGrp="1"/>
          </p:cNvSpPr>
          <p:nvPr>
            <p:ph type="title" hasCustomPrompt="1"/>
          </p:nvPr>
        </p:nvSpPr>
        <p:spPr>
          <a:xfrm>
            <a:off x="381000" y="1033461"/>
            <a:ext cx="8382000" cy="766764"/>
          </a:xfrm>
        </p:spPr>
        <p:txBody>
          <a:bodyPr/>
          <a:lstStyle>
            <a:lvl1pPr>
              <a:defRPr/>
            </a:lvl1pPr>
          </a:lstStyle>
          <a:p>
            <a:r>
              <a:rPr lang="en-US" dirty="0" smtClean="0"/>
              <a:t>Title</a:t>
            </a:r>
            <a:endParaRPr lang="de-CH" dirty="0"/>
          </a:p>
        </p:txBody>
      </p:sp>
      <p:sp>
        <p:nvSpPr>
          <p:cNvPr id="16" name="Date Placeholder 15"/>
          <p:cNvSpPr>
            <a:spLocks noGrp="1"/>
          </p:cNvSpPr>
          <p:nvPr>
            <p:ph type="dt" sz="half" idx="10"/>
          </p:nvPr>
        </p:nvSpPr>
        <p:spPr/>
        <p:txBody>
          <a:bodyPr/>
          <a:lstStyle/>
          <a:p>
            <a:r>
              <a:rPr lang="en-US" noProof="0" dirty="0" smtClean="0"/>
              <a:t>13 July 2008</a:t>
            </a:r>
            <a:endParaRPr lang="en-US" noProof="0" dirty="0"/>
          </a:p>
        </p:txBody>
      </p:sp>
      <p:pic>
        <p:nvPicPr>
          <p:cNvPr id="11" name="Picture 12" descr="eth_ologo"/>
          <p:cNvPicPr>
            <a:picLocks noChangeAspect="1" noChangeArrowheads="1"/>
          </p:cNvPicPr>
          <p:nvPr userDrawn="1"/>
        </p:nvPicPr>
        <p:blipFill>
          <a:blip r:embed="rId4" cstate="print"/>
          <a:srcRect/>
          <a:stretch>
            <a:fillRect/>
          </a:stretch>
        </p:blipFill>
        <p:spPr bwMode="auto">
          <a:xfrm>
            <a:off x="379413" y="152401"/>
            <a:ext cx="1649412" cy="41993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81000" y="309561"/>
            <a:ext cx="8382000" cy="766764"/>
          </a:xfrm>
        </p:spPr>
        <p:txBody>
          <a:bodyPr/>
          <a:lstStyle>
            <a:lvl1pPr>
              <a:defRPr/>
            </a:lvl1pPr>
          </a:lstStyle>
          <a:p>
            <a:r>
              <a:rPr lang="en-US" noProof="0" dirty="0" smtClean="0"/>
              <a:t>Title</a:t>
            </a:r>
            <a:endParaRPr lang="en-US" noProof="0" dirty="0"/>
          </a:p>
        </p:txBody>
      </p:sp>
      <p:sp>
        <p:nvSpPr>
          <p:cNvPr id="3" name="Inhaltsplatzhalter 2"/>
          <p:cNvSpPr>
            <a:spLocks noGrp="1"/>
          </p:cNvSpPr>
          <p:nvPr>
            <p:ph idx="1"/>
          </p:nvPr>
        </p:nvSpPr>
        <p:spPr>
          <a:xfrm>
            <a:off x="381000" y="1142999"/>
            <a:ext cx="8382000" cy="52863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Foliennummernplatzhalter 4"/>
          <p:cNvSpPr>
            <a:spLocks noGrp="1"/>
          </p:cNvSpPr>
          <p:nvPr>
            <p:ph type="sldNum" sz="quarter" idx="11"/>
          </p:nvPr>
        </p:nvSpPr>
        <p:spPr/>
        <p:txBody>
          <a:bodyPr/>
          <a:lstStyle>
            <a:lvl1pPr>
              <a:defRPr/>
            </a:lvl1pPr>
          </a:lstStyle>
          <a:p>
            <a:fld id="{E56DE39D-0BF3-407A-8788-FD204D28ECF2}" type="slidenum">
              <a:rPr lang="de-DE" smtClean="0"/>
              <a:pPr/>
              <a:t>‹#›</a:t>
            </a:fld>
            <a:endParaRPr lang="de-DE" dirty="0"/>
          </a:p>
        </p:txBody>
      </p:sp>
      <p:sp>
        <p:nvSpPr>
          <p:cNvPr id="6" name="Fußzeilenplatzhalter 5"/>
          <p:cNvSpPr>
            <a:spLocks noGrp="1"/>
          </p:cNvSpPr>
          <p:nvPr>
            <p:ph type="ftr" sz="quarter" idx="12"/>
          </p:nvPr>
        </p:nvSpPr>
        <p:spPr>
          <a:xfrm>
            <a:off x="2239963" y="6607175"/>
            <a:ext cx="4773612" cy="449263"/>
          </a:xfrm>
        </p:spPr>
        <p:txBody>
          <a:bodyPr/>
          <a:lstStyle>
            <a:lvl1pPr>
              <a:defRPr sz="1000"/>
            </a:lvl1pPr>
          </a:lstStyle>
          <a:p>
            <a:r>
              <a:rPr lang="en-US" b="1" noProof="0" dirty="0" smtClean="0"/>
              <a:t>Section</a:t>
            </a:r>
            <a:r>
              <a:rPr lang="en-US" noProof="0" dirty="0" smtClean="0"/>
              <a:t> - Subsection</a:t>
            </a:r>
            <a:endParaRPr lang="en-US" noProof="0" dirty="0"/>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81000" y="157161"/>
            <a:ext cx="8382000" cy="766764"/>
          </a:xfrm>
        </p:spPr>
        <p:txBody>
          <a:bodyPr/>
          <a:lstStyle>
            <a:lvl1pPr>
              <a:defRPr/>
            </a:lvl1pPr>
          </a:lstStyle>
          <a:p>
            <a:r>
              <a:rPr lang="en-US" noProof="0" dirty="0" smtClean="0"/>
              <a:t>Title</a:t>
            </a:r>
            <a:endParaRPr lang="en-US" noProof="0" dirty="0"/>
          </a:p>
        </p:txBody>
      </p:sp>
      <p:sp>
        <p:nvSpPr>
          <p:cNvPr id="3" name="Inhaltsplatzhalter 2"/>
          <p:cNvSpPr>
            <a:spLocks noGrp="1"/>
          </p:cNvSpPr>
          <p:nvPr>
            <p:ph idx="1"/>
          </p:nvPr>
        </p:nvSpPr>
        <p:spPr>
          <a:xfrm>
            <a:off x="381000" y="981075"/>
            <a:ext cx="8382000" cy="54483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Foliennummernplatzhalter 4"/>
          <p:cNvSpPr>
            <a:spLocks noGrp="1"/>
          </p:cNvSpPr>
          <p:nvPr>
            <p:ph type="sldNum" sz="quarter" idx="11"/>
          </p:nvPr>
        </p:nvSpPr>
        <p:spPr/>
        <p:txBody>
          <a:bodyPr/>
          <a:lstStyle>
            <a:lvl1pPr>
              <a:defRPr/>
            </a:lvl1pPr>
          </a:lstStyle>
          <a:p>
            <a:fld id="{E56DE39D-0BF3-407A-8788-FD204D28ECF2}" type="slidenum">
              <a:rPr lang="de-DE" smtClean="0"/>
              <a:pPr/>
              <a:t>‹#›</a:t>
            </a:fld>
            <a:endParaRPr lang="de-DE" dirty="0"/>
          </a:p>
        </p:txBody>
      </p:sp>
      <p:sp>
        <p:nvSpPr>
          <p:cNvPr id="6" name="Fußzeilenplatzhalter 5"/>
          <p:cNvSpPr>
            <a:spLocks noGrp="1"/>
          </p:cNvSpPr>
          <p:nvPr>
            <p:ph type="ftr" sz="quarter" idx="12"/>
          </p:nvPr>
        </p:nvSpPr>
        <p:spPr/>
        <p:txBody>
          <a:bodyPr/>
          <a:lstStyle>
            <a:lvl1pPr>
              <a:defRPr/>
            </a:lvl1pPr>
          </a:lstStyle>
          <a:p>
            <a:r>
              <a:rPr lang="en-US" b="1" noProof="0" dirty="0" smtClean="0"/>
              <a:t>Section</a:t>
            </a:r>
            <a:r>
              <a:rPr lang="en-US" noProof="0" dirty="0" smtClean="0"/>
              <a:t> - Subsection</a:t>
            </a:r>
            <a:endParaRPr lang="en-US" noProof="0" dirty="0"/>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smtClean="0"/>
              <a:t>Title</a:t>
            </a:r>
            <a:endParaRPr lang="en-US" noProof="0" dirty="0"/>
          </a:p>
        </p:txBody>
      </p:sp>
      <p:sp>
        <p:nvSpPr>
          <p:cNvPr id="3" name="Inhaltsplatzhalter 2"/>
          <p:cNvSpPr>
            <a:spLocks noGrp="1"/>
          </p:cNvSpPr>
          <p:nvPr>
            <p:ph sz="half" idx="1"/>
          </p:nvPr>
        </p:nvSpPr>
        <p:spPr>
          <a:xfrm>
            <a:off x="381000" y="1028700"/>
            <a:ext cx="4114800" cy="5400675"/>
          </a:xfrm>
        </p:spPr>
        <p:txBody>
          <a:bodyPr/>
          <a:lstStyle>
            <a:lvl1pPr>
              <a:defRPr sz="2000"/>
            </a:lvl1pPr>
            <a:lvl2pPr>
              <a:defRPr sz="1600"/>
            </a:lvl2pPr>
            <a:lvl3pPr>
              <a:defRPr sz="14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4" name="Inhaltsplatzhalter 3"/>
          <p:cNvSpPr>
            <a:spLocks noGrp="1"/>
          </p:cNvSpPr>
          <p:nvPr>
            <p:ph sz="half" idx="2"/>
          </p:nvPr>
        </p:nvSpPr>
        <p:spPr>
          <a:xfrm>
            <a:off x="4648200" y="1028700"/>
            <a:ext cx="4114800" cy="5400675"/>
          </a:xfrm>
        </p:spPr>
        <p:txBody>
          <a:bodyPr/>
          <a:lstStyle>
            <a:lvl1pPr>
              <a:defRPr sz="2000"/>
            </a:lvl1pPr>
            <a:lvl2pPr>
              <a:defRPr sz="1600"/>
            </a:lvl2pPr>
            <a:lvl3pPr>
              <a:defRPr sz="14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6" name="Foliennummernplatzhalter 5"/>
          <p:cNvSpPr>
            <a:spLocks noGrp="1"/>
          </p:cNvSpPr>
          <p:nvPr>
            <p:ph type="sldNum" sz="quarter" idx="11"/>
          </p:nvPr>
        </p:nvSpPr>
        <p:spPr/>
        <p:txBody>
          <a:bodyPr/>
          <a:lstStyle>
            <a:lvl1pPr>
              <a:defRPr/>
            </a:lvl1pPr>
          </a:lstStyle>
          <a:p>
            <a:fld id="{C26CA804-C4CD-44ED-9306-9FDEDB422600}" type="slidenum">
              <a:rPr lang="de-DE"/>
              <a:pPr/>
              <a:t>‹#›</a:t>
            </a:fld>
            <a:endParaRPr lang="de-DE" dirty="0"/>
          </a:p>
        </p:txBody>
      </p:sp>
      <p:sp>
        <p:nvSpPr>
          <p:cNvPr id="7" name="Fußzeilenplatzhalter 6"/>
          <p:cNvSpPr>
            <a:spLocks noGrp="1"/>
          </p:cNvSpPr>
          <p:nvPr>
            <p:ph type="ftr" sz="quarter" idx="12"/>
          </p:nvPr>
        </p:nvSpPr>
        <p:spPr/>
        <p:txBody>
          <a:bodyPr/>
          <a:lstStyle>
            <a:lvl1pPr marL="0" marR="0" indent="0" algn="ctr" defTabSz="457200" rtl="0" eaLnBrk="0" fontAlgn="base" latinLnBrk="0" hangingPunct="0">
              <a:lnSpc>
                <a:spcPct val="100000"/>
              </a:lnSpc>
              <a:spcBef>
                <a:spcPct val="0"/>
              </a:spcBef>
              <a:spcAft>
                <a:spcPct val="0"/>
              </a:spcAft>
              <a:buClrTx/>
              <a:buSzTx/>
              <a:buFontTx/>
              <a:buNone/>
              <a:tabLst/>
              <a:defRPr/>
            </a:lvl1pPr>
          </a:lstStyle>
          <a:p>
            <a:r>
              <a:rPr lang="en-US" b="1" dirty="0" smtClean="0"/>
              <a:t>Section</a:t>
            </a:r>
            <a:r>
              <a:rPr lang="en-US" dirty="0" smtClean="0"/>
              <a:t> - Subsection</a:t>
            </a:r>
          </a:p>
          <a:p>
            <a:endParaRPr lang="de-DE" dirty="0"/>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135182" name="Rectangle 3"/>
          <p:cNvSpPr>
            <a:spLocks noGrp="1" noChangeArrowheads="1"/>
          </p:cNvSpPr>
          <p:nvPr>
            <p:ph type="subTitle" idx="1" hasCustomPrompt="1"/>
          </p:nvPr>
        </p:nvSpPr>
        <p:spPr>
          <a:xfrm>
            <a:off x="381000" y="2305050"/>
            <a:ext cx="8382000" cy="776288"/>
          </a:xfrm>
        </p:spPr>
        <p:txBody>
          <a:bodyPr tIns="45720" bIns="45720" anchor="t" anchorCtr="0">
            <a:normAutofit/>
          </a:bodyPr>
          <a:lstStyle>
            <a:lvl1pPr marL="0" indent="0">
              <a:buFont typeface="Wingdings" pitchFamily="16" charset="2"/>
              <a:buNone/>
              <a:defRPr/>
            </a:lvl1pPr>
          </a:lstStyle>
          <a:p>
            <a:r>
              <a:rPr lang="de-CH" noProof="0" dirty="0" smtClean="0"/>
              <a:t>Subtitle</a:t>
            </a:r>
            <a:endParaRPr lang="de-CH" dirty="0"/>
          </a:p>
        </p:txBody>
      </p:sp>
      <p:pic>
        <p:nvPicPr>
          <p:cNvPr id="135187" name="Grafik 20" descr="footer.jpg"/>
          <p:cNvPicPr>
            <a:picLocks noChangeAspect="1"/>
          </p:cNvPicPr>
          <p:nvPr/>
        </p:nvPicPr>
        <p:blipFill>
          <a:blip r:embed="rId2" cstate="print"/>
          <a:srcRect l="307" r="360" b="8740"/>
          <a:stretch>
            <a:fillRect/>
          </a:stretch>
        </p:blipFill>
        <p:spPr bwMode="auto">
          <a:xfrm>
            <a:off x="0" y="6577013"/>
            <a:ext cx="9144000" cy="295275"/>
          </a:xfrm>
          <a:prstGeom prst="rect">
            <a:avLst/>
          </a:prstGeom>
          <a:noFill/>
          <a:ln w="9525">
            <a:noFill/>
            <a:miter lim="800000"/>
            <a:headEnd/>
            <a:tailEnd/>
          </a:ln>
        </p:spPr>
      </p:pic>
      <p:sp>
        <p:nvSpPr>
          <p:cNvPr id="24" name="Line 16"/>
          <p:cNvSpPr>
            <a:spLocks noChangeShapeType="1"/>
          </p:cNvSpPr>
          <p:nvPr/>
        </p:nvSpPr>
        <p:spPr bwMode="auto">
          <a:xfrm>
            <a:off x="8763000" y="0"/>
            <a:ext cx="0" cy="150813"/>
          </a:xfrm>
          <a:prstGeom prst="line">
            <a:avLst/>
          </a:prstGeom>
          <a:noFill/>
          <a:ln w="6350">
            <a:solidFill>
              <a:schemeClr val="accent1"/>
            </a:solidFill>
            <a:round/>
            <a:headEnd/>
            <a:tailEnd/>
          </a:ln>
        </p:spPr>
        <p:txBody>
          <a:bodyPr/>
          <a:lstStyle/>
          <a:p>
            <a:endParaRPr lang="de-CH" dirty="0"/>
          </a:p>
        </p:txBody>
      </p:sp>
      <p:sp>
        <p:nvSpPr>
          <p:cNvPr id="25" name="Line 17"/>
          <p:cNvSpPr>
            <a:spLocks noChangeShapeType="1"/>
          </p:cNvSpPr>
          <p:nvPr/>
        </p:nvSpPr>
        <p:spPr bwMode="auto">
          <a:xfrm>
            <a:off x="7092950" y="0"/>
            <a:ext cx="0" cy="150813"/>
          </a:xfrm>
          <a:prstGeom prst="line">
            <a:avLst/>
          </a:prstGeom>
          <a:noFill/>
          <a:ln w="6350">
            <a:solidFill>
              <a:schemeClr val="accent1"/>
            </a:solidFill>
            <a:round/>
            <a:headEnd/>
            <a:tailEnd/>
          </a:ln>
        </p:spPr>
        <p:txBody>
          <a:bodyPr/>
          <a:lstStyle/>
          <a:p>
            <a:endParaRPr lang="de-CH" dirty="0"/>
          </a:p>
        </p:txBody>
      </p:sp>
      <p:sp>
        <p:nvSpPr>
          <p:cNvPr id="26" name="Line 18"/>
          <p:cNvSpPr>
            <a:spLocks noChangeShapeType="1"/>
          </p:cNvSpPr>
          <p:nvPr/>
        </p:nvSpPr>
        <p:spPr bwMode="auto">
          <a:xfrm>
            <a:off x="5422900" y="0"/>
            <a:ext cx="0" cy="150813"/>
          </a:xfrm>
          <a:prstGeom prst="line">
            <a:avLst/>
          </a:prstGeom>
          <a:noFill/>
          <a:ln w="6350">
            <a:solidFill>
              <a:schemeClr val="accent1"/>
            </a:solidFill>
            <a:round/>
            <a:headEnd/>
            <a:tailEnd/>
          </a:ln>
        </p:spPr>
        <p:txBody>
          <a:bodyPr/>
          <a:lstStyle/>
          <a:p>
            <a:endParaRPr lang="de-CH" dirty="0"/>
          </a:p>
        </p:txBody>
      </p:sp>
      <p:sp>
        <p:nvSpPr>
          <p:cNvPr id="27" name="Line 19"/>
          <p:cNvSpPr>
            <a:spLocks noChangeShapeType="1"/>
          </p:cNvSpPr>
          <p:nvPr/>
        </p:nvSpPr>
        <p:spPr bwMode="auto">
          <a:xfrm>
            <a:off x="3754438" y="0"/>
            <a:ext cx="0" cy="150813"/>
          </a:xfrm>
          <a:prstGeom prst="line">
            <a:avLst/>
          </a:prstGeom>
          <a:noFill/>
          <a:ln w="6350">
            <a:solidFill>
              <a:schemeClr val="accent1"/>
            </a:solidFill>
            <a:round/>
            <a:headEnd/>
            <a:tailEnd/>
          </a:ln>
        </p:spPr>
        <p:txBody>
          <a:bodyPr/>
          <a:lstStyle/>
          <a:p>
            <a:endParaRPr lang="de-CH" dirty="0"/>
          </a:p>
        </p:txBody>
      </p:sp>
      <p:pic>
        <p:nvPicPr>
          <p:cNvPr id="17" name="Grafik 16" descr="pic_titel_1.jpg"/>
          <p:cNvPicPr>
            <a:picLocks noChangeAspect="1"/>
          </p:cNvPicPr>
          <p:nvPr/>
        </p:nvPicPr>
        <p:blipFill>
          <a:blip r:embed="rId3" cstate="print"/>
          <a:srcRect b="1765"/>
          <a:stretch>
            <a:fillRect/>
          </a:stretch>
        </p:blipFill>
        <p:spPr>
          <a:xfrm>
            <a:off x="-1587" y="3292475"/>
            <a:ext cx="9144000" cy="3286125"/>
          </a:xfrm>
          <a:prstGeom prst="rect">
            <a:avLst/>
          </a:prstGeom>
        </p:spPr>
      </p:pic>
      <p:sp>
        <p:nvSpPr>
          <p:cNvPr id="15" name="Title 14"/>
          <p:cNvSpPr>
            <a:spLocks noGrp="1"/>
          </p:cNvSpPr>
          <p:nvPr>
            <p:ph type="title" hasCustomPrompt="1"/>
          </p:nvPr>
        </p:nvSpPr>
        <p:spPr>
          <a:xfrm>
            <a:off x="381000" y="1033461"/>
            <a:ext cx="8382000" cy="766764"/>
          </a:xfrm>
        </p:spPr>
        <p:txBody>
          <a:bodyPr/>
          <a:lstStyle>
            <a:lvl1pPr>
              <a:defRPr/>
            </a:lvl1pPr>
          </a:lstStyle>
          <a:p>
            <a:r>
              <a:rPr lang="en-US" dirty="0" smtClean="0"/>
              <a:t>Title</a:t>
            </a:r>
            <a:endParaRPr lang="de-CH" dirty="0"/>
          </a:p>
        </p:txBody>
      </p:sp>
      <p:sp>
        <p:nvSpPr>
          <p:cNvPr id="16" name="Date Placeholder 15"/>
          <p:cNvSpPr>
            <a:spLocks noGrp="1"/>
          </p:cNvSpPr>
          <p:nvPr>
            <p:ph type="dt" sz="half" idx="10"/>
          </p:nvPr>
        </p:nvSpPr>
        <p:spPr/>
        <p:txBody>
          <a:bodyPr/>
          <a:lstStyle/>
          <a:p>
            <a:r>
              <a:rPr lang="en-US" noProof="0" dirty="0" smtClean="0"/>
              <a:t>13 July 2008</a:t>
            </a:r>
            <a:endParaRPr lang="en-US" noProof="0" dirty="0"/>
          </a:p>
        </p:txBody>
      </p:sp>
      <p:pic>
        <p:nvPicPr>
          <p:cNvPr id="11" name="Picture 12" descr="eth_ologo"/>
          <p:cNvPicPr>
            <a:picLocks noChangeAspect="1" noChangeArrowheads="1"/>
          </p:cNvPicPr>
          <p:nvPr/>
        </p:nvPicPr>
        <p:blipFill>
          <a:blip r:embed="rId4" cstate="print"/>
          <a:srcRect/>
          <a:stretch>
            <a:fillRect/>
          </a:stretch>
        </p:blipFill>
        <p:spPr bwMode="auto">
          <a:xfrm>
            <a:off x="379413" y="152401"/>
            <a:ext cx="1649412" cy="419930"/>
          </a:xfrm>
          <a:prstGeom prst="rect">
            <a:avLst/>
          </a:prstGeom>
          <a:noFill/>
          <a:ln w="9525">
            <a:noFill/>
            <a:miter lim="800000"/>
            <a:headEnd/>
            <a:tailEnd/>
          </a:ln>
        </p:spPr>
      </p:pic>
      <p:pic>
        <p:nvPicPr>
          <p:cNvPr id="12" name="Grafik 20" descr="footer.jpg"/>
          <p:cNvPicPr>
            <a:picLocks noChangeAspect="1"/>
          </p:cNvPicPr>
          <p:nvPr userDrawn="1"/>
        </p:nvPicPr>
        <p:blipFill>
          <a:blip r:embed="rId2" cstate="print"/>
          <a:srcRect l="307" r="360" b="8740"/>
          <a:stretch>
            <a:fillRect/>
          </a:stretch>
        </p:blipFill>
        <p:spPr bwMode="auto">
          <a:xfrm>
            <a:off x="0" y="6577013"/>
            <a:ext cx="9144000" cy="295275"/>
          </a:xfrm>
          <a:prstGeom prst="rect">
            <a:avLst/>
          </a:prstGeom>
          <a:noFill/>
          <a:ln w="9525">
            <a:noFill/>
            <a:miter lim="800000"/>
            <a:headEnd/>
            <a:tailEnd/>
          </a:ln>
        </p:spPr>
      </p:pic>
      <p:sp>
        <p:nvSpPr>
          <p:cNvPr id="13" name="Line 16"/>
          <p:cNvSpPr>
            <a:spLocks noChangeShapeType="1"/>
          </p:cNvSpPr>
          <p:nvPr userDrawn="1"/>
        </p:nvSpPr>
        <p:spPr bwMode="auto">
          <a:xfrm>
            <a:off x="8763000" y="0"/>
            <a:ext cx="0" cy="150813"/>
          </a:xfrm>
          <a:prstGeom prst="line">
            <a:avLst/>
          </a:prstGeom>
          <a:noFill/>
          <a:ln w="6350">
            <a:solidFill>
              <a:schemeClr val="accent1"/>
            </a:solidFill>
            <a:round/>
            <a:headEnd/>
            <a:tailEnd/>
          </a:ln>
        </p:spPr>
        <p:txBody>
          <a:bodyPr/>
          <a:lstStyle/>
          <a:p>
            <a:endParaRPr lang="de-CH" dirty="0"/>
          </a:p>
        </p:txBody>
      </p:sp>
      <p:sp>
        <p:nvSpPr>
          <p:cNvPr id="14" name="Line 17"/>
          <p:cNvSpPr>
            <a:spLocks noChangeShapeType="1"/>
          </p:cNvSpPr>
          <p:nvPr userDrawn="1"/>
        </p:nvSpPr>
        <p:spPr bwMode="auto">
          <a:xfrm>
            <a:off x="7092950" y="0"/>
            <a:ext cx="0" cy="150813"/>
          </a:xfrm>
          <a:prstGeom prst="line">
            <a:avLst/>
          </a:prstGeom>
          <a:noFill/>
          <a:ln w="6350">
            <a:solidFill>
              <a:schemeClr val="accent1"/>
            </a:solidFill>
            <a:round/>
            <a:headEnd/>
            <a:tailEnd/>
          </a:ln>
        </p:spPr>
        <p:txBody>
          <a:bodyPr/>
          <a:lstStyle/>
          <a:p>
            <a:endParaRPr lang="de-CH" dirty="0"/>
          </a:p>
        </p:txBody>
      </p:sp>
      <p:sp>
        <p:nvSpPr>
          <p:cNvPr id="18" name="Line 18"/>
          <p:cNvSpPr>
            <a:spLocks noChangeShapeType="1"/>
          </p:cNvSpPr>
          <p:nvPr userDrawn="1"/>
        </p:nvSpPr>
        <p:spPr bwMode="auto">
          <a:xfrm>
            <a:off x="5422900" y="0"/>
            <a:ext cx="0" cy="150813"/>
          </a:xfrm>
          <a:prstGeom prst="line">
            <a:avLst/>
          </a:prstGeom>
          <a:noFill/>
          <a:ln w="6350">
            <a:solidFill>
              <a:schemeClr val="accent1"/>
            </a:solidFill>
            <a:round/>
            <a:headEnd/>
            <a:tailEnd/>
          </a:ln>
        </p:spPr>
        <p:txBody>
          <a:bodyPr/>
          <a:lstStyle/>
          <a:p>
            <a:endParaRPr lang="de-CH" dirty="0"/>
          </a:p>
        </p:txBody>
      </p:sp>
      <p:sp>
        <p:nvSpPr>
          <p:cNvPr id="19" name="Line 19"/>
          <p:cNvSpPr>
            <a:spLocks noChangeShapeType="1"/>
          </p:cNvSpPr>
          <p:nvPr userDrawn="1"/>
        </p:nvSpPr>
        <p:spPr bwMode="auto">
          <a:xfrm>
            <a:off x="3754438" y="0"/>
            <a:ext cx="0" cy="150813"/>
          </a:xfrm>
          <a:prstGeom prst="line">
            <a:avLst/>
          </a:prstGeom>
          <a:noFill/>
          <a:ln w="6350">
            <a:solidFill>
              <a:schemeClr val="accent1"/>
            </a:solidFill>
            <a:round/>
            <a:headEnd/>
            <a:tailEnd/>
          </a:ln>
        </p:spPr>
        <p:txBody>
          <a:bodyPr/>
          <a:lstStyle/>
          <a:p>
            <a:endParaRPr lang="de-CH" dirty="0"/>
          </a:p>
        </p:txBody>
      </p:sp>
      <p:pic>
        <p:nvPicPr>
          <p:cNvPr id="20" name="Grafik 16" descr="pic_titel_1.jpg"/>
          <p:cNvPicPr>
            <a:picLocks noChangeAspect="1"/>
          </p:cNvPicPr>
          <p:nvPr userDrawn="1"/>
        </p:nvPicPr>
        <p:blipFill>
          <a:blip r:embed="rId3" cstate="print"/>
          <a:srcRect b="1765"/>
          <a:stretch>
            <a:fillRect/>
          </a:stretch>
        </p:blipFill>
        <p:spPr>
          <a:xfrm>
            <a:off x="-1587" y="3292475"/>
            <a:ext cx="9144000" cy="3286125"/>
          </a:xfrm>
          <a:prstGeom prst="rect">
            <a:avLst/>
          </a:prstGeom>
        </p:spPr>
      </p:pic>
      <p:pic>
        <p:nvPicPr>
          <p:cNvPr id="21" name="Picture 12" descr="eth_ologo"/>
          <p:cNvPicPr>
            <a:picLocks noChangeAspect="1" noChangeArrowheads="1"/>
          </p:cNvPicPr>
          <p:nvPr userDrawn="1"/>
        </p:nvPicPr>
        <p:blipFill>
          <a:blip r:embed="rId4" cstate="print"/>
          <a:srcRect/>
          <a:stretch>
            <a:fillRect/>
          </a:stretch>
        </p:blipFill>
        <p:spPr bwMode="auto">
          <a:xfrm>
            <a:off x="379413" y="152401"/>
            <a:ext cx="1649412" cy="41993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81000" y="309561"/>
            <a:ext cx="8382000" cy="766764"/>
          </a:xfrm>
        </p:spPr>
        <p:txBody>
          <a:bodyPr/>
          <a:lstStyle>
            <a:lvl1pPr>
              <a:defRPr/>
            </a:lvl1pPr>
          </a:lstStyle>
          <a:p>
            <a:r>
              <a:rPr lang="en-US" noProof="0" dirty="0" smtClean="0"/>
              <a:t>Title</a:t>
            </a:r>
            <a:endParaRPr lang="en-US" noProof="0" dirty="0"/>
          </a:p>
        </p:txBody>
      </p:sp>
      <p:sp>
        <p:nvSpPr>
          <p:cNvPr id="3" name="Inhaltsplatzhalter 2"/>
          <p:cNvSpPr>
            <a:spLocks noGrp="1"/>
          </p:cNvSpPr>
          <p:nvPr>
            <p:ph idx="1"/>
          </p:nvPr>
        </p:nvSpPr>
        <p:spPr>
          <a:xfrm>
            <a:off x="381000" y="1142999"/>
            <a:ext cx="8382000" cy="52863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Foliennummernplatzhalter 4"/>
          <p:cNvSpPr>
            <a:spLocks noGrp="1"/>
          </p:cNvSpPr>
          <p:nvPr>
            <p:ph type="sldNum" sz="quarter" idx="11"/>
          </p:nvPr>
        </p:nvSpPr>
        <p:spPr/>
        <p:txBody>
          <a:bodyPr/>
          <a:lstStyle>
            <a:lvl1pPr>
              <a:defRPr/>
            </a:lvl1pPr>
          </a:lstStyle>
          <a:p>
            <a:fld id="{E56DE39D-0BF3-407A-8788-FD204D28ECF2}" type="slidenum">
              <a:rPr lang="de-DE" smtClean="0"/>
              <a:pPr/>
              <a:t>‹#›</a:t>
            </a:fld>
            <a:endParaRPr lang="de-DE" dirty="0"/>
          </a:p>
        </p:txBody>
      </p:sp>
      <p:sp>
        <p:nvSpPr>
          <p:cNvPr id="6" name="Fußzeilenplatzhalter 5"/>
          <p:cNvSpPr>
            <a:spLocks noGrp="1"/>
          </p:cNvSpPr>
          <p:nvPr>
            <p:ph type="ftr" sz="quarter" idx="12"/>
          </p:nvPr>
        </p:nvSpPr>
        <p:spPr/>
        <p:txBody>
          <a:bodyPr/>
          <a:lstStyle>
            <a:lvl1pPr>
              <a:defRPr/>
            </a:lvl1pPr>
          </a:lstStyle>
          <a:p>
            <a:r>
              <a:rPr lang="en-US" b="1" noProof="0" dirty="0" smtClean="0"/>
              <a:t>Section</a:t>
            </a:r>
            <a:r>
              <a:rPr lang="en-US" noProof="0" dirty="0" smtClean="0"/>
              <a:t> - Subsection</a:t>
            </a:r>
            <a:endParaRPr lang="en-US" noProof="0" dirty="0"/>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smtClean="0"/>
              <a:t>Title</a:t>
            </a:r>
            <a:endParaRPr lang="en-US" noProof="0" dirty="0"/>
          </a:p>
        </p:txBody>
      </p:sp>
      <p:sp>
        <p:nvSpPr>
          <p:cNvPr id="3" name="Inhaltsplatzhalter 2"/>
          <p:cNvSpPr>
            <a:spLocks noGrp="1"/>
          </p:cNvSpPr>
          <p:nvPr>
            <p:ph sz="half" idx="1"/>
          </p:nvPr>
        </p:nvSpPr>
        <p:spPr>
          <a:xfrm>
            <a:off x="381000" y="1028700"/>
            <a:ext cx="4114800" cy="5400675"/>
          </a:xfrm>
        </p:spPr>
        <p:txBody>
          <a:bodyPr/>
          <a:lstStyle>
            <a:lvl1pPr>
              <a:defRPr sz="2000"/>
            </a:lvl1pPr>
            <a:lvl2pPr>
              <a:defRPr sz="1600"/>
            </a:lvl2pPr>
            <a:lvl3pPr>
              <a:defRPr sz="14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4" name="Inhaltsplatzhalter 3"/>
          <p:cNvSpPr>
            <a:spLocks noGrp="1"/>
          </p:cNvSpPr>
          <p:nvPr>
            <p:ph sz="half" idx="2"/>
          </p:nvPr>
        </p:nvSpPr>
        <p:spPr>
          <a:xfrm>
            <a:off x="4648200" y="1028700"/>
            <a:ext cx="4114800" cy="5400675"/>
          </a:xfrm>
        </p:spPr>
        <p:txBody>
          <a:bodyPr/>
          <a:lstStyle>
            <a:lvl1pPr>
              <a:defRPr sz="2000"/>
            </a:lvl1pPr>
            <a:lvl2pPr>
              <a:defRPr sz="1600"/>
            </a:lvl2pPr>
            <a:lvl3pPr>
              <a:defRPr sz="14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6" name="Foliennummernplatzhalter 5"/>
          <p:cNvSpPr>
            <a:spLocks noGrp="1"/>
          </p:cNvSpPr>
          <p:nvPr>
            <p:ph type="sldNum" sz="quarter" idx="11"/>
          </p:nvPr>
        </p:nvSpPr>
        <p:spPr/>
        <p:txBody>
          <a:bodyPr/>
          <a:lstStyle>
            <a:lvl1pPr>
              <a:defRPr/>
            </a:lvl1pPr>
          </a:lstStyle>
          <a:p>
            <a:fld id="{C26CA804-C4CD-44ED-9306-9FDEDB422600}" type="slidenum">
              <a:rPr lang="de-DE" smtClean="0"/>
              <a:pPr/>
              <a:t>‹#›</a:t>
            </a:fld>
            <a:endParaRPr lang="de-DE" dirty="0"/>
          </a:p>
        </p:txBody>
      </p:sp>
      <p:sp>
        <p:nvSpPr>
          <p:cNvPr id="7" name="Fußzeilenplatzhalter 6"/>
          <p:cNvSpPr>
            <a:spLocks noGrp="1"/>
          </p:cNvSpPr>
          <p:nvPr>
            <p:ph type="ftr" sz="quarter" idx="12"/>
          </p:nvPr>
        </p:nvSpPr>
        <p:spPr/>
        <p:txBody>
          <a:bodyPr/>
          <a:lstStyle>
            <a:lvl1pPr marL="0" marR="0" indent="0" algn="ctr" defTabSz="457200" rtl="0" eaLnBrk="0" fontAlgn="base" latinLnBrk="0" hangingPunct="0">
              <a:lnSpc>
                <a:spcPct val="100000"/>
              </a:lnSpc>
              <a:spcBef>
                <a:spcPct val="0"/>
              </a:spcBef>
              <a:spcAft>
                <a:spcPct val="0"/>
              </a:spcAft>
              <a:buClrTx/>
              <a:buSzTx/>
              <a:buFontTx/>
              <a:buNone/>
              <a:tabLst/>
              <a:defRPr/>
            </a:lvl1pPr>
          </a:lstStyle>
          <a:p>
            <a:r>
              <a:rPr lang="en-US" b="1" dirty="0" smtClean="0"/>
              <a:t>Section</a:t>
            </a:r>
            <a:r>
              <a:rPr lang="en-US" dirty="0" smtClean="0"/>
              <a:t> - Subsection</a:t>
            </a:r>
          </a:p>
          <a:p>
            <a:endParaRPr lang="de-DE" dirty="0"/>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135182" name="Rectangle 3"/>
          <p:cNvSpPr>
            <a:spLocks noGrp="1" noChangeArrowheads="1"/>
          </p:cNvSpPr>
          <p:nvPr>
            <p:ph type="subTitle" idx="1" hasCustomPrompt="1"/>
          </p:nvPr>
        </p:nvSpPr>
        <p:spPr>
          <a:xfrm>
            <a:off x="381000" y="2305050"/>
            <a:ext cx="8382000" cy="776288"/>
          </a:xfrm>
        </p:spPr>
        <p:txBody>
          <a:bodyPr tIns="45720" bIns="45720" anchor="t" anchorCtr="0">
            <a:normAutofit/>
          </a:bodyPr>
          <a:lstStyle>
            <a:lvl1pPr marL="0" indent="0">
              <a:buFont typeface="Wingdings" pitchFamily="16" charset="2"/>
              <a:buNone/>
              <a:defRPr/>
            </a:lvl1pPr>
          </a:lstStyle>
          <a:p>
            <a:r>
              <a:rPr lang="de-CH" noProof="0" dirty="0" smtClean="0"/>
              <a:t>Subtitle</a:t>
            </a:r>
            <a:endParaRPr lang="de-CH" dirty="0"/>
          </a:p>
        </p:txBody>
      </p:sp>
      <p:pic>
        <p:nvPicPr>
          <p:cNvPr id="135187" name="Grafik 20" descr="footer.jpg"/>
          <p:cNvPicPr>
            <a:picLocks noChangeAspect="1"/>
          </p:cNvPicPr>
          <p:nvPr/>
        </p:nvPicPr>
        <p:blipFill>
          <a:blip r:embed="rId2" cstate="print"/>
          <a:srcRect l="307" r="360" b="8740"/>
          <a:stretch>
            <a:fillRect/>
          </a:stretch>
        </p:blipFill>
        <p:spPr bwMode="auto">
          <a:xfrm>
            <a:off x="0" y="6577013"/>
            <a:ext cx="9144000" cy="295275"/>
          </a:xfrm>
          <a:prstGeom prst="rect">
            <a:avLst/>
          </a:prstGeom>
          <a:noFill/>
          <a:ln w="9525">
            <a:noFill/>
            <a:miter lim="800000"/>
            <a:headEnd/>
            <a:tailEnd/>
          </a:ln>
        </p:spPr>
      </p:pic>
      <p:pic>
        <p:nvPicPr>
          <p:cNvPr id="17" name="Grafik 16" descr="pic_titel_1.jpg"/>
          <p:cNvPicPr>
            <a:picLocks noChangeAspect="1"/>
          </p:cNvPicPr>
          <p:nvPr/>
        </p:nvPicPr>
        <p:blipFill>
          <a:blip r:embed="rId3" cstate="print"/>
          <a:srcRect b="1765"/>
          <a:stretch>
            <a:fillRect/>
          </a:stretch>
        </p:blipFill>
        <p:spPr>
          <a:xfrm>
            <a:off x="-1587" y="3292475"/>
            <a:ext cx="9144000" cy="3286125"/>
          </a:xfrm>
          <a:prstGeom prst="rect">
            <a:avLst/>
          </a:prstGeom>
        </p:spPr>
      </p:pic>
      <p:sp>
        <p:nvSpPr>
          <p:cNvPr id="15" name="Title 14"/>
          <p:cNvSpPr>
            <a:spLocks noGrp="1"/>
          </p:cNvSpPr>
          <p:nvPr>
            <p:ph type="title" hasCustomPrompt="1"/>
          </p:nvPr>
        </p:nvSpPr>
        <p:spPr>
          <a:xfrm>
            <a:off x="381000" y="1033461"/>
            <a:ext cx="8382000" cy="766764"/>
          </a:xfrm>
        </p:spPr>
        <p:txBody>
          <a:bodyPr/>
          <a:lstStyle>
            <a:lvl1pPr>
              <a:defRPr/>
            </a:lvl1pPr>
          </a:lstStyle>
          <a:p>
            <a:r>
              <a:rPr lang="en-US" dirty="0" smtClean="0"/>
              <a:t>Title</a:t>
            </a:r>
            <a:endParaRPr lang="de-CH" dirty="0"/>
          </a:p>
        </p:txBody>
      </p:sp>
      <p:sp>
        <p:nvSpPr>
          <p:cNvPr id="16" name="Date Placeholder 15"/>
          <p:cNvSpPr>
            <a:spLocks noGrp="1"/>
          </p:cNvSpPr>
          <p:nvPr>
            <p:ph type="dt" sz="half" idx="10"/>
          </p:nvPr>
        </p:nvSpPr>
        <p:spPr/>
        <p:txBody>
          <a:bodyPr/>
          <a:lstStyle/>
          <a:p>
            <a:r>
              <a:rPr lang="en-US" noProof="0" dirty="0" smtClean="0"/>
              <a:t>13 July 2008</a:t>
            </a:r>
            <a:endParaRPr lang="en-US" noProof="0" dirty="0"/>
          </a:p>
        </p:txBody>
      </p:sp>
      <p:pic>
        <p:nvPicPr>
          <p:cNvPr id="12" name="Grafik 20" descr="footer.jpg"/>
          <p:cNvPicPr>
            <a:picLocks noChangeAspect="1"/>
          </p:cNvPicPr>
          <p:nvPr userDrawn="1"/>
        </p:nvPicPr>
        <p:blipFill>
          <a:blip r:embed="rId2" cstate="print"/>
          <a:srcRect l="307" r="360" b="8740"/>
          <a:stretch>
            <a:fillRect/>
          </a:stretch>
        </p:blipFill>
        <p:spPr bwMode="auto">
          <a:xfrm>
            <a:off x="0" y="6577013"/>
            <a:ext cx="9144000" cy="295275"/>
          </a:xfrm>
          <a:prstGeom prst="rect">
            <a:avLst/>
          </a:prstGeom>
          <a:noFill/>
          <a:ln w="9525">
            <a:noFill/>
            <a:miter lim="800000"/>
            <a:headEnd/>
            <a:tailEnd/>
          </a:ln>
        </p:spPr>
      </p:pic>
      <p:pic>
        <p:nvPicPr>
          <p:cNvPr id="20" name="Grafik 16" descr="pic_titel_1.jpg"/>
          <p:cNvPicPr>
            <a:picLocks noChangeAspect="1"/>
          </p:cNvPicPr>
          <p:nvPr userDrawn="1"/>
        </p:nvPicPr>
        <p:blipFill>
          <a:blip r:embed="rId3" cstate="print"/>
          <a:srcRect b="1765"/>
          <a:stretch>
            <a:fillRect/>
          </a:stretch>
        </p:blipFill>
        <p:spPr>
          <a:xfrm>
            <a:off x="-1587" y="3292475"/>
            <a:ext cx="9144000" cy="3286125"/>
          </a:xfrm>
          <a:prstGeom prst="rect">
            <a:avLst/>
          </a:prstGeom>
        </p:spPr>
      </p:pic>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81000" y="309561"/>
            <a:ext cx="8382000" cy="766764"/>
          </a:xfrm>
        </p:spPr>
        <p:txBody>
          <a:bodyPr/>
          <a:lstStyle>
            <a:lvl1pPr>
              <a:defRPr>
                <a:latin typeface="Calibri" pitchFamily="34" charset="0"/>
              </a:defRPr>
            </a:lvl1pPr>
          </a:lstStyle>
          <a:p>
            <a:r>
              <a:rPr lang="en-US" noProof="0" smtClean="0"/>
              <a:t>Title</a:t>
            </a:r>
            <a:endParaRPr lang="en-US" noProof="0"/>
          </a:p>
        </p:txBody>
      </p:sp>
      <p:sp>
        <p:nvSpPr>
          <p:cNvPr id="3" name="Inhaltsplatzhalter 2"/>
          <p:cNvSpPr>
            <a:spLocks noGrp="1"/>
          </p:cNvSpPr>
          <p:nvPr>
            <p:ph idx="1"/>
          </p:nvPr>
        </p:nvSpPr>
        <p:spPr>
          <a:xfrm>
            <a:off x="381000" y="1142999"/>
            <a:ext cx="8382000" cy="528637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5" name="Foliennummernplatzhalter 4"/>
          <p:cNvSpPr>
            <a:spLocks noGrp="1"/>
          </p:cNvSpPr>
          <p:nvPr>
            <p:ph type="sldNum" sz="quarter" idx="11"/>
          </p:nvPr>
        </p:nvSpPr>
        <p:spPr/>
        <p:txBody>
          <a:bodyPr/>
          <a:lstStyle>
            <a:lvl1pPr>
              <a:defRPr>
                <a:latin typeface="Calibri" pitchFamily="34" charset="0"/>
              </a:defRPr>
            </a:lvl1pPr>
          </a:lstStyle>
          <a:p>
            <a:fld id="{E56DE39D-0BF3-407A-8788-FD204D28ECF2}" type="slidenum">
              <a:rPr lang="de-DE" smtClean="0"/>
              <a:pPr/>
              <a:t>‹#›</a:t>
            </a:fld>
            <a:endParaRPr lang="de-DE" dirty="0"/>
          </a:p>
        </p:txBody>
      </p:sp>
      <p:sp>
        <p:nvSpPr>
          <p:cNvPr id="6" name="Fußzeilenplatzhalter 5"/>
          <p:cNvSpPr>
            <a:spLocks noGrp="1"/>
          </p:cNvSpPr>
          <p:nvPr>
            <p:ph type="ftr" sz="quarter" idx="12"/>
          </p:nvPr>
        </p:nvSpPr>
        <p:spPr>
          <a:xfrm>
            <a:off x="2239963" y="6607175"/>
            <a:ext cx="4773612" cy="449263"/>
          </a:xfrm>
        </p:spPr>
        <p:txBody>
          <a:bodyPr/>
          <a:lstStyle>
            <a:lvl1pPr>
              <a:defRPr sz="1000">
                <a:latin typeface="Calibri" pitchFamily="34" charset="0"/>
              </a:defRPr>
            </a:lvl1pPr>
          </a:lstStyle>
          <a:p>
            <a:r>
              <a:rPr lang="en-US" b="1" dirty="0" smtClean="0"/>
              <a:t>Discretizing Time or States? A Comparative Study between DASSL and QSS</a:t>
            </a:r>
            <a:endParaRPr lang="en-US" dirty="0"/>
          </a:p>
        </p:txBody>
      </p:sp>
      <p:sp>
        <p:nvSpPr>
          <p:cNvPr id="7" name="TextBox 6"/>
          <p:cNvSpPr txBox="1"/>
          <p:nvPr userDrawn="1"/>
        </p:nvSpPr>
        <p:spPr>
          <a:xfrm>
            <a:off x="151200" y="6499760"/>
            <a:ext cx="944489" cy="400110"/>
          </a:xfrm>
          <a:prstGeom prst="rect">
            <a:avLst/>
          </a:prstGeom>
          <a:noFill/>
        </p:spPr>
        <p:txBody>
          <a:bodyPr wrap="none" rtlCol="0">
            <a:spAutoFit/>
          </a:bodyPr>
          <a:lstStyle/>
          <a:p>
            <a:r>
              <a:rPr lang="en-US" sz="1200" dirty="0" err="1" smtClean="0">
                <a:solidFill>
                  <a:schemeClr val="bg1"/>
                </a:solidFill>
              </a:rPr>
              <a:t>Floros</a:t>
            </a:r>
            <a:r>
              <a:rPr lang="en-US" sz="1200" dirty="0" smtClean="0">
                <a:solidFill>
                  <a:schemeClr val="bg1"/>
                </a:solidFill>
              </a:rPr>
              <a:t> et al</a:t>
            </a:r>
            <a:endParaRPr lang="en-US" sz="1200" dirty="0">
              <a:solidFill>
                <a:schemeClr val="bg1"/>
              </a:solidFill>
            </a:endParaRP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135182" name="Rectangle 3"/>
          <p:cNvSpPr>
            <a:spLocks noGrp="1" noChangeArrowheads="1"/>
          </p:cNvSpPr>
          <p:nvPr>
            <p:ph type="subTitle" idx="1" hasCustomPrompt="1"/>
          </p:nvPr>
        </p:nvSpPr>
        <p:spPr>
          <a:xfrm>
            <a:off x="381000" y="2305050"/>
            <a:ext cx="8382000" cy="776288"/>
          </a:xfrm>
        </p:spPr>
        <p:txBody>
          <a:bodyPr tIns="45720" bIns="45720" anchor="t" anchorCtr="0">
            <a:normAutofit/>
          </a:bodyPr>
          <a:lstStyle>
            <a:lvl1pPr marL="0" indent="0">
              <a:buFont typeface="Wingdings" pitchFamily="16" charset="2"/>
              <a:buNone/>
              <a:defRPr/>
            </a:lvl1pPr>
          </a:lstStyle>
          <a:p>
            <a:r>
              <a:rPr lang="de-CH" noProof="0" dirty="0" smtClean="0"/>
              <a:t>Subtitle</a:t>
            </a:r>
            <a:endParaRPr lang="de-CH" dirty="0"/>
          </a:p>
        </p:txBody>
      </p:sp>
      <p:pic>
        <p:nvPicPr>
          <p:cNvPr id="135187" name="Grafik 20" descr="footer.jpg"/>
          <p:cNvPicPr>
            <a:picLocks noChangeAspect="1"/>
          </p:cNvPicPr>
          <p:nvPr/>
        </p:nvPicPr>
        <p:blipFill>
          <a:blip r:embed="rId2" cstate="print"/>
          <a:srcRect l="307" r="360" b="8740"/>
          <a:stretch>
            <a:fillRect/>
          </a:stretch>
        </p:blipFill>
        <p:spPr bwMode="auto">
          <a:xfrm>
            <a:off x="0" y="6577013"/>
            <a:ext cx="9144000" cy="295275"/>
          </a:xfrm>
          <a:prstGeom prst="rect">
            <a:avLst/>
          </a:prstGeom>
          <a:noFill/>
          <a:ln w="9525">
            <a:noFill/>
            <a:miter lim="800000"/>
            <a:headEnd/>
            <a:tailEnd/>
          </a:ln>
        </p:spPr>
      </p:pic>
      <p:sp>
        <p:nvSpPr>
          <p:cNvPr id="24" name="Line 16"/>
          <p:cNvSpPr>
            <a:spLocks noChangeShapeType="1"/>
          </p:cNvSpPr>
          <p:nvPr/>
        </p:nvSpPr>
        <p:spPr bwMode="auto">
          <a:xfrm>
            <a:off x="8763000" y="0"/>
            <a:ext cx="0" cy="150813"/>
          </a:xfrm>
          <a:prstGeom prst="line">
            <a:avLst/>
          </a:prstGeom>
          <a:noFill/>
          <a:ln w="6350">
            <a:solidFill>
              <a:schemeClr val="accent1"/>
            </a:solidFill>
            <a:round/>
            <a:headEnd/>
            <a:tailEnd/>
          </a:ln>
        </p:spPr>
        <p:txBody>
          <a:bodyPr/>
          <a:lstStyle/>
          <a:p>
            <a:endParaRPr lang="de-CH" dirty="0"/>
          </a:p>
        </p:txBody>
      </p:sp>
      <p:sp>
        <p:nvSpPr>
          <p:cNvPr id="25" name="Line 17"/>
          <p:cNvSpPr>
            <a:spLocks noChangeShapeType="1"/>
          </p:cNvSpPr>
          <p:nvPr/>
        </p:nvSpPr>
        <p:spPr bwMode="auto">
          <a:xfrm>
            <a:off x="7092950" y="0"/>
            <a:ext cx="0" cy="150813"/>
          </a:xfrm>
          <a:prstGeom prst="line">
            <a:avLst/>
          </a:prstGeom>
          <a:noFill/>
          <a:ln w="6350">
            <a:solidFill>
              <a:schemeClr val="accent1"/>
            </a:solidFill>
            <a:round/>
            <a:headEnd/>
            <a:tailEnd/>
          </a:ln>
        </p:spPr>
        <p:txBody>
          <a:bodyPr/>
          <a:lstStyle/>
          <a:p>
            <a:endParaRPr lang="de-CH" dirty="0"/>
          </a:p>
        </p:txBody>
      </p:sp>
      <p:sp>
        <p:nvSpPr>
          <p:cNvPr id="26" name="Line 18"/>
          <p:cNvSpPr>
            <a:spLocks noChangeShapeType="1"/>
          </p:cNvSpPr>
          <p:nvPr/>
        </p:nvSpPr>
        <p:spPr bwMode="auto">
          <a:xfrm>
            <a:off x="5422900" y="0"/>
            <a:ext cx="0" cy="150813"/>
          </a:xfrm>
          <a:prstGeom prst="line">
            <a:avLst/>
          </a:prstGeom>
          <a:noFill/>
          <a:ln w="6350">
            <a:solidFill>
              <a:schemeClr val="accent1"/>
            </a:solidFill>
            <a:round/>
            <a:headEnd/>
            <a:tailEnd/>
          </a:ln>
        </p:spPr>
        <p:txBody>
          <a:bodyPr/>
          <a:lstStyle/>
          <a:p>
            <a:endParaRPr lang="de-CH" dirty="0"/>
          </a:p>
        </p:txBody>
      </p:sp>
      <p:sp>
        <p:nvSpPr>
          <p:cNvPr id="27" name="Line 19"/>
          <p:cNvSpPr>
            <a:spLocks noChangeShapeType="1"/>
          </p:cNvSpPr>
          <p:nvPr/>
        </p:nvSpPr>
        <p:spPr bwMode="auto">
          <a:xfrm>
            <a:off x="3754438" y="0"/>
            <a:ext cx="0" cy="150813"/>
          </a:xfrm>
          <a:prstGeom prst="line">
            <a:avLst/>
          </a:prstGeom>
          <a:noFill/>
          <a:ln w="6350">
            <a:solidFill>
              <a:schemeClr val="accent1"/>
            </a:solidFill>
            <a:round/>
            <a:headEnd/>
            <a:tailEnd/>
          </a:ln>
        </p:spPr>
        <p:txBody>
          <a:bodyPr/>
          <a:lstStyle/>
          <a:p>
            <a:endParaRPr lang="de-CH" dirty="0"/>
          </a:p>
        </p:txBody>
      </p:sp>
      <p:pic>
        <p:nvPicPr>
          <p:cNvPr id="17" name="Grafik 16" descr="pic_titel_1.jpg"/>
          <p:cNvPicPr>
            <a:picLocks noChangeAspect="1"/>
          </p:cNvPicPr>
          <p:nvPr/>
        </p:nvPicPr>
        <p:blipFill>
          <a:blip r:embed="rId3" cstate="print"/>
          <a:srcRect b="1765"/>
          <a:stretch>
            <a:fillRect/>
          </a:stretch>
        </p:blipFill>
        <p:spPr>
          <a:xfrm>
            <a:off x="-1587" y="3292475"/>
            <a:ext cx="9144000" cy="3286125"/>
          </a:xfrm>
          <a:prstGeom prst="rect">
            <a:avLst/>
          </a:prstGeom>
        </p:spPr>
      </p:pic>
      <p:sp>
        <p:nvSpPr>
          <p:cNvPr id="15" name="Title 14"/>
          <p:cNvSpPr>
            <a:spLocks noGrp="1"/>
          </p:cNvSpPr>
          <p:nvPr>
            <p:ph type="title" hasCustomPrompt="1"/>
          </p:nvPr>
        </p:nvSpPr>
        <p:spPr>
          <a:xfrm>
            <a:off x="381000" y="1033461"/>
            <a:ext cx="8382000" cy="766764"/>
          </a:xfrm>
        </p:spPr>
        <p:txBody>
          <a:bodyPr/>
          <a:lstStyle>
            <a:lvl1pPr>
              <a:defRPr/>
            </a:lvl1pPr>
          </a:lstStyle>
          <a:p>
            <a:r>
              <a:rPr lang="en-US" dirty="0" smtClean="0"/>
              <a:t>Title</a:t>
            </a:r>
            <a:endParaRPr lang="de-CH" dirty="0"/>
          </a:p>
        </p:txBody>
      </p:sp>
      <p:sp>
        <p:nvSpPr>
          <p:cNvPr id="16" name="Date Placeholder 15"/>
          <p:cNvSpPr>
            <a:spLocks noGrp="1"/>
          </p:cNvSpPr>
          <p:nvPr>
            <p:ph type="dt" sz="half" idx="10"/>
          </p:nvPr>
        </p:nvSpPr>
        <p:spPr/>
        <p:txBody>
          <a:bodyPr/>
          <a:lstStyle/>
          <a:p>
            <a:r>
              <a:rPr lang="en-US" noProof="0" dirty="0" smtClean="0"/>
              <a:t>13 July 2008</a:t>
            </a:r>
            <a:endParaRPr lang="en-US" noProof="0" dirty="0"/>
          </a:p>
        </p:txBody>
      </p:sp>
      <p:pic>
        <p:nvPicPr>
          <p:cNvPr id="11" name="Picture 12" descr="eth_ologo"/>
          <p:cNvPicPr>
            <a:picLocks noChangeAspect="1" noChangeArrowheads="1"/>
          </p:cNvPicPr>
          <p:nvPr/>
        </p:nvPicPr>
        <p:blipFill>
          <a:blip r:embed="rId4" cstate="print"/>
          <a:srcRect/>
          <a:stretch>
            <a:fillRect/>
          </a:stretch>
        </p:blipFill>
        <p:spPr bwMode="auto">
          <a:xfrm>
            <a:off x="379413" y="152401"/>
            <a:ext cx="1649412" cy="419930"/>
          </a:xfrm>
          <a:prstGeom prst="rect">
            <a:avLst/>
          </a:prstGeom>
          <a:noFill/>
          <a:ln w="9525">
            <a:noFill/>
            <a:miter lim="800000"/>
            <a:headEnd/>
            <a:tailEnd/>
          </a:ln>
        </p:spPr>
      </p:pic>
      <p:pic>
        <p:nvPicPr>
          <p:cNvPr id="12" name="Grafik 20" descr="footer.jpg"/>
          <p:cNvPicPr>
            <a:picLocks noChangeAspect="1"/>
          </p:cNvPicPr>
          <p:nvPr userDrawn="1"/>
        </p:nvPicPr>
        <p:blipFill>
          <a:blip r:embed="rId2" cstate="print"/>
          <a:srcRect l="307" r="360" b="8740"/>
          <a:stretch>
            <a:fillRect/>
          </a:stretch>
        </p:blipFill>
        <p:spPr bwMode="auto">
          <a:xfrm>
            <a:off x="0" y="6577013"/>
            <a:ext cx="9144000" cy="295275"/>
          </a:xfrm>
          <a:prstGeom prst="rect">
            <a:avLst/>
          </a:prstGeom>
          <a:noFill/>
          <a:ln w="9525">
            <a:noFill/>
            <a:miter lim="800000"/>
            <a:headEnd/>
            <a:tailEnd/>
          </a:ln>
        </p:spPr>
      </p:pic>
      <p:sp>
        <p:nvSpPr>
          <p:cNvPr id="13" name="Line 16"/>
          <p:cNvSpPr>
            <a:spLocks noChangeShapeType="1"/>
          </p:cNvSpPr>
          <p:nvPr userDrawn="1"/>
        </p:nvSpPr>
        <p:spPr bwMode="auto">
          <a:xfrm>
            <a:off x="8763000" y="0"/>
            <a:ext cx="0" cy="150813"/>
          </a:xfrm>
          <a:prstGeom prst="line">
            <a:avLst/>
          </a:prstGeom>
          <a:noFill/>
          <a:ln w="6350">
            <a:solidFill>
              <a:schemeClr val="accent1"/>
            </a:solidFill>
            <a:round/>
            <a:headEnd/>
            <a:tailEnd/>
          </a:ln>
        </p:spPr>
        <p:txBody>
          <a:bodyPr/>
          <a:lstStyle/>
          <a:p>
            <a:endParaRPr lang="de-CH" dirty="0"/>
          </a:p>
        </p:txBody>
      </p:sp>
      <p:sp>
        <p:nvSpPr>
          <p:cNvPr id="14" name="Line 17"/>
          <p:cNvSpPr>
            <a:spLocks noChangeShapeType="1"/>
          </p:cNvSpPr>
          <p:nvPr userDrawn="1"/>
        </p:nvSpPr>
        <p:spPr bwMode="auto">
          <a:xfrm>
            <a:off x="7092950" y="0"/>
            <a:ext cx="0" cy="150813"/>
          </a:xfrm>
          <a:prstGeom prst="line">
            <a:avLst/>
          </a:prstGeom>
          <a:noFill/>
          <a:ln w="6350">
            <a:solidFill>
              <a:schemeClr val="accent1"/>
            </a:solidFill>
            <a:round/>
            <a:headEnd/>
            <a:tailEnd/>
          </a:ln>
        </p:spPr>
        <p:txBody>
          <a:bodyPr/>
          <a:lstStyle/>
          <a:p>
            <a:endParaRPr lang="de-CH" dirty="0"/>
          </a:p>
        </p:txBody>
      </p:sp>
      <p:sp>
        <p:nvSpPr>
          <p:cNvPr id="18" name="Line 18"/>
          <p:cNvSpPr>
            <a:spLocks noChangeShapeType="1"/>
          </p:cNvSpPr>
          <p:nvPr userDrawn="1"/>
        </p:nvSpPr>
        <p:spPr bwMode="auto">
          <a:xfrm>
            <a:off x="5422900" y="0"/>
            <a:ext cx="0" cy="150813"/>
          </a:xfrm>
          <a:prstGeom prst="line">
            <a:avLst/>
          </a:prstGeom>
          <a:noFill/>
          <a:ln w="6350">
            <a:solidFill>
              <a:schemeClr val="accent1"/>
            </a:solidFill>
            <a:round/>
            <a:headEnd/>
            <a:tailEnd/>
          </a:ln>
        </p:spPr>
        <p:txBody>
          <a:bodyPr/>
          <a:lstStyle/>
          <a:p>
            <a:endParaRPr lang="de-CH" dirty="0"/>
          </a:p>
        </p:txBody>
      </p:sp>
      <p:sp>
        <p:nvSpPr>
          <p:cNvPr id="19" name="Line 19"/>
          <p:cNvSpPr>
            <a:spLocks noChangeShapeType="1"/>
          </p:cNvSpPr>
          <p:nvPr userDrawn="1"/>
        </p:nvSpPr>
        <p:spPr bwMode="auto">
          <a:xfrm>
            <a:off x="3754438" y="0"/>
            <a:ext cx="0" cy="150813"/>
          </a:xfrm>
          <a:prstGeom prst="line">
            <a:avLst/>
          </a:prstGeom>
          <a:noFill/>
          <a:ln w="6350">
            <a:solidFill>
              <a:schemeClr val="accent1"/>
            </a:solidFill>
            <a:round/>
            <a:headEnd/>
            <a:tailEnd/>
          </a:ln>
        </p:spPr>
        <p:txBody>
          <a:bodyPr/>
          <a:lstStyle/>
          <a:p>
            <a:endParaRPr lang="de-CH" dirty="0"/>
          </a:p>
        </p:txBody>
      </p:sp>
      <p:pic>
        <p:nvPicPr>
          <p:cNvPr id="20" name="Grafik 16" descr="pic_titel_1.jpg"/>
          <p:cNvPicPr>
            <a:picLocks noChangeAspect="1"/>
          </p:cNvPicPr>
          <p:nvPr userDrawn="1"/>
        </p:nvPicPr>
        <p:blipFill>
          <a:blip r:embed="rId3" cstate="print"/>
          <a:srcRect b="1765"/>
          <a:stretch>
            <a:fillRect/>
          </a:stretch>
        </p:blipFill>
        <p:spPr>
          <a:xfrm>
            <a:off x="-1587" y="3292475"/>
            <a:ext cx="9144000" cy="3286125"/>
          </a:xfrm>
          <a:prstGeom prst="rect">
            <a:avLst/>
          </a:prstGeom>
        </p:spPr>
      </p:pic>
      <p:pic>
        <p:nvPicPr>
          <p:cNvPr id="21" name="Picture 12" descr="eth_ologo"/>
          <p:cNvPicPr>
            <a:picLocks noChangeAspect="1" noChangeArrowheads="1"/>
          </p:cNvPicPr>
          <p:nvPr userDrawn="1"/>
        </p:nvPicPr>
        <p:blipFill>
          <a:blip r:embed="rId4" cstate="print"/>
          <a:srcRect/>
          <a:stretch>
            <a:fillRect/>
          </a:stretch>
        </p:blipFill>
        <p:spPr bwMode="auto">
          <a:xfrm>
            <a:off x="379413" y="152401"/>
            <a:ext cx="1649412" cy="41993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4161" name="Grafik 20" descr="footer.jpg"/>
          <p:cNvPicPr>
            <a:picLocks noChangeAspect="1"/>
          </p:cNvPicPr>
          <p:nvPr/>
        </p:nvPicPr>
        <p:blipFill>
          <a:blip r:embed="rId5" cstate="print"/>
          <a:srcRect l="307" r="360" b="8740"/>
          <a:stretch>
            <a:fillRect/>
          </a:stretch>
        </p:blipFill>
        <p:spPr bwMode="auto">
          <a:xfrm>
            <a:off x="0" y="6577013"/>
            <a:ext cx="9144000" cy="295275"/>
          </a:xfrm>
          <a:prstGeom prst="rect">
            <a:avLst/>
          </a:prstGeom>
          <a:noFill/>
          <a:ln w="9525">
            <a:noFill/>
            <a:miter lim="800000"/>
            <a:headEnd/>
            <a:tailEnd/>
          </a:ln>
        </p:spPr>
      </p:pic>
      <p:sp>
        <p:nvSpPr>
          <p:cNvPr id="24" name="Line 16"/>
          <p:cNvSpPr>
            <a:spLocks noChangeShapeType="1"/>
          </p:cNvSpPr>
          <p:nvPr/>
        </p:nvSpPr>
        <p:spPr bwMode="auto">
          <a:xfrm>
            <a:off x="8763000" y="-11113"/>
            <a:ext cx="0" cy="150813"/>
          </a:xfrm>
          <a:prstGeom prst="line">
            <a:avLst/>
          </a:prstGeom>
          <a:noFill/>
          <a:ln w="6350">
            <a:solidFill>
              <a:schemeClr val="accent1"/>
            </a:solidFill>
            <a:round/>
            <a:headEnd/>
            <a:tailEnd/>
          </a:ln>
        </p:spPr>
        <p:txBody>
          <a:bodyPr/>
          <a:lstStyle/>
          <a:p>
            <a:endParaRPr lang="de-CH" dirty="0"/>
          </a:p>
        </p:txBody>
      </p:sp>
      <p:sp>
        <p:nvSpPr>
          <p:cNvPr id="25" name="Line 17"/>
          <p:cNvSpPr>
            <a:spLocks noChangeShapeType="1"/>
          </p:cNvSpPr>
          <p:nvPr/>
        </p:nvSpPr>
        <p:spPr bwMode="auto">
          <a:xfrm>
            <a:off x="7092950" y="-11113"/>
            <a:ext cx="0" cy="150813"/>
          </a:xfrm>
          <a:prstGeom prst="line">
            <a:avLst/>
          </a:prstGeom>
          <a:noFill/>
          <a:ln w="6350">
            <a:solidFill>
              <a:schemeClr val="accent1"/>
            </a:solidFill>
            <a:round/>
            <a:headEnd/>
            <a:tailEnd/>
          </a:ln>
        </p:spPr>
        <p:txBody>
          <a:bodyPr/>
          <a:lstStyle/>
          <a:p>
            <a:endParaRPr lang="de-CH" dirty="0"/>
          </a:p>
        </p:txBody>
      </p:sp>
      <p:sp>
        <p:nvSpPr>
          <p:cNvPr id="26" name="Line 18"/>
          <p:cNvSpPr>
            <a:spLocks noChangeShapeType="1"/>
          </p:cNvSpPr>
          <p:nvPr/>
        </p:nvSpPr>
        <p:spPr bwMode="auto">
          <a:xfrm>
            <a:off x="5422900" y="-11113"/>
            <a:ext cx="0" cy="150813"/>
          </a:xfrm>
          <a:prstGeom prst="line">
            <a:avLst/>
          </a:prstGeom>
          <a:noFill/>
          <a:ln w="6350">
            <a:solidFill>
              <a:schemeClr val="accent1"/>
            </a:solidFill>
            <a:round/>
            <a:headEnd/>
            <a:tailEnd/>
          </a:ln>
        </p:spPr>
        <p:txBody>
          <a:bodyPr/>
          <a:lstStyle/>
          <a:p>
            <a:endParaRPr lang="de-CH" dirty="0"/>
          </a:p>
        </p:txBody>
      </p:sp>
      <p:sp>
        <p:nvSpPr>
          <p:cNvPr id="27" name="Line 19"/>
          <p:cNvSpPr>
            <a:spLocks noChangeShapeType="1"/>
          </p:cNvSpPr>
          <p:nvPr/>
        </p:nvSpPr>
        <p:spPr bwMode="auto">
          <a:xfrm>
            <a:off x="3754438" y="-11113"/>
            <a:ext cx="0" cy="150813"/>
          </a:xfrm>
          <a:prstGeom prst="line">
            <a:avLst/>
          </a:prstGeom>
          <a:noFill/>
          <a:ln w="6350">
            <a:solidFill>
              <a:schemeClr val="accent1"/>
            </a:solidFill>
            <a:round/>
            <a:headEnd/>
            <a:tailEnd/>
          </a:ln>
        </p:spPr>
        <p:txBody>
          <a:bodyPr/>
          <a:lstStyle/>
          <a:p>
            <a:endParaRPr lang="de-CH" dirty="0"/>
          </a:p>
        </p:txBody>
      </p:sp>
      <p:sp>
        <p:nvSpPr>
          <p:cNvPr id="134156" name="Rectangle 2"/>
          <p:cNvSpPr>
            <a:spLocks noGrp="1" noChangeArrowheads="1"/>
          </p:cNvSpPr>
          <p:nvPr>
            <p:ph type="title"/>
          </p:nvPr>
        </p:nvSpPr>
        <p:spPr bwMode="auto">
          <a:xfrm>
            <a:off x="381000" y="185736"/>
            <a:ext cx="8382000" cy="766764"/>
          </a:xfrm>
          <a:prstGeom prst="rect">
            <a:avLst/>
          </a:prstGeom>
          <a:noFill/>
          <a:ln w="9525">
            <a:noFill/>
            <a:miter lim="800000"/>
            <a:headEnd/>
            <a:tailEnd/>
          </a:ln>
        </p:spPr>
        <p:txBody>
          <a:bodyPr vert="horz" wrap="square" lIns="0" tIns="36000" rIns="0" bIns="36000" numCol="1" anchor="t" anchorCtr="0" compatLnSpc="1">
            <a:prstTxWarp prst="textNoShape">
              <a:avLst/>
            </a:prstTxWarp>
            <a:normAutofit/>
          </a:bodyPr>
          <a:lstStyle/>
          <a:p>
            <a:pPr lvl="0"/>
            <a:r>
              <a:rPr lang="en-US" noProof="0" dirty="0" err="1" smtClean="0"/>
              <a:t>Titel</a:t>
            </a:r>
            <a:endParaRPr lang="en-US" noProof="0" dirty="0" smtClean="0"/>
          </a:p>
        </p:txBody>
      </p:sp>
      <p:sp>
        <p:nvSpPr>
          <p:cNvPr id="134157" name="Rectangle 3"/>
          <p:cNvSpPr>
            <a:spLocks noGrp="1" noChangeArrowheads="1"/>
          </p:cNvSpPr>
          <p:nvPr>
            <p:ph type="body" idx="1"/>
          </p:nvPr>
        </p:nvSpPr>
        <p:spPr bwMode="auto">
          <a:xfrm>
            <a:off x="381000" y="1009650"/>
            <a:ext cx="8382000" cy="5419725"/>
          </a:xfrm>
          <a:prstGeom prst="rect">
            <a:avLst/>
          </a:prstGeom>
          <a:noFill/>
          <a:ln w="9525">
            <a:noFill/>
            <a:miter lim="800000"/>
            <a:headEnd/>
            <a:tailEnd/>
          </a:ln>
        </p:spPr>
        <p:txBody>
          <a:bodyPr vert="horz" wrap="square" lIns="0" tIns="36000" rIns="0" bIns="36000" numCol="1" anchor="t" anchorCtr="0" compatLnSpc="1">
            <a:prstTxWarp prst="textNoShape">
              <a:avLst/>
            </a:prstTxWarp>
          </a:bodyPr>
          <a:lstStyle/>
          <a:p>
            <a:pPr lvl="0"/>
            <a:r>
              <a:rPr lang="en-US" noProof="0" dirty="0" err="1" smtClean="0"/>
              <a:t>Mastertextformat</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smtClean="0"/>
          </a:p>
        </p:txBody>
      </p:sp>
      <p:sp>
        <p:nvSpPr>
          <p:cNvPr id="19" name="Line 16"/>
          <p:cNvSpPr>
            <a:spLocks noChangeShapeType="1"/>
          </p:cNvSpPr>
          <p:nvPr/>
        </p:nvSpPr>
        <p:spPr bwMode="auto">
          <a:xfrm>
            <a:off x="2185988" y="6697663"/>
            <a:ext cx="0" cy="176212"/>
          </a:xfrm>
          <a:prstGeom prst="line">
            <a:avLst/>
          </a:prstGeom>
          <a:noFill/>
          <a:ln w="6350">
            <a:solidFill>
              <a:schemeClr val="bg1"/>
            </a:solidFill>
            <a:round/>
            <a:headEnd/>
            <a:tailEnd/>
          </a:ln>
        </p:spPr>
        <p:txBody>
          <a:bodyPr/>
          <a:lstStyle/>
          <a:p>
            <a:endParaRPr lang="de-CH" dirty="0"/>
          </a:p>
        </p:txBody>
      </p:sp>
      <p:sp>
        <p:nvSpPr>
          <p:cNvPr id="20" name="Line 16"/>
          <p:cNvSpPr>
            <a:spLocks noChangeShapeType="1"/>
          </p:cNvSpPr>
          <p:nvPr/>
        </p:nvSpPr>
        <p:spPr bwMode="auto">
          <a:xfrm>
            <a:off x="7091363" y="6697663"/>
            <a:ext cx="0" cy="176212"/>
          </a:xfrm>
          <a:prstGeom prst="line">
            <a:avLst/>
          </a:prstGeom>
          <a:noFill/>
          <a:ln w="6350">
            <a:solidFill>
              <a:schemeClr val="bg1"/>
            </a:solidFill>
            <a:round/>
            <a:headEnd/>
            <a:tailEnd/>
          </a:ln>
        </p:spPr>
        <p:txBody>
          <a:bodyPr/>
          <a:lstStyle/>
          <a:p>
            <a:endParaRPr lang="de-CH" dirty="0"/>
          </a:p>
        </p:txBody>
      </p:sp>
      <p:sp>
        <p:nvSpPr>
          <p:cNvPr id="32" name="Datumsplatzhalter 18"/>
          <p:cNvSpPr>
            <a:spLocks noGrp="1"/>
          </p:cNvSpPr>
          <p:nvPr>
            <p:ph type="dt" sz="half" idx="2"/>
          </p:nvPr>
        </p:nvSpPr>
        <p:spPr bwMode="auto">
          <a:xfrm>
            <a:off x="292100" y="6635750"/>
            <a:ext cx="182245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lnSpc>
                <a:spcPct val="100000"/>
              </a:lnSpc>
              <a:spcBef>
                <a:spcPct val="0"/>
              </a:spcBef>
              <a:buClrTx/>
              <a:buSzTx/>
              <a:buFontTx/>
              <a:buNone/>
              <a:defRPr sz="800">
                <a:solidFill>
                  <a:schemeClr val="bg1"/>
                </a:solidFill>
                <a:ea typeface="+mn-ea"/>
              </a:defRPr>
            </a:lvl1pPr>
          </a:lstStyle>
          <a:p>
            <a:fld id="{9D2B4C2A-971D-45BE-BF51-D2352592CAB5}" type="datetime2">
              <a:rPr lang="de-DE" smtClean="0"/>
              <a:pPr/>
              <a:t>Dienstag, 12. Oktober 2010</a:t>
            </a:fld>
            <a:endParaRPr lang="de-DE" dirty="0"/>
          </a:p>
        </p:txBody>
      </p:sp>
      <p:sp>
        <p:nvSpPr>
          <p:cNvPr id="33" name="Foliennummernplatzhalter 19"/>
          <p:cNvSpPr>
            <a:spLocks noGrp="1"/>
          </p:cNvSpPr>
          <p:nvPr>
            <p:ph type="sldNum" sz="quarter" idx="4"/>
          </p:nvPr>
        </p:nvSpPr>
        <p:spPr bwMode="auto">
          <a:xfrm>
            <a:off x="7204075" y="6635750"/>
            <a:ext cx="16383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buClrTx/>
              <a:buSzTx/>
              <a:buFontTx/>
              <a:buNone/>
              <a:defRPr sz="800">
                <a:solidFill>
                  <a:schemeClr val="bg1"/>
                </a:solidFill>
                <a:ea typeface="+mn-ea"/>
              </a:defRPr>
            </a:lvl1pPr>
          </a:lstStyle>
          <a:p>
            <a:fld id="{62516AB8-4C80-40CA-B4C0-3A8331293178}" type="slidenum">
              <a:rPr lang="de-DE" smtClean="0"/>
              <a:pPr/>
              <a:t>‹#›</a:t>
            </a:fld>
            <a:endParaRPr lang="de-DE" dirty="0"/>
          </a:p>
        </p:txBody>
      </p:sp>
      <p:sp>
        <p:nvSpPr>
          <p:cNvPr id="34" name="Fußzeilenplatzhalter 20"/>
          <p:cNvSpPr>
            <a:spLocks noGrp="1"/>
          </p:cNvSpPr>
          <p:nvPr>
            <p:ph type="ftr" sz="quarter" idx="3"/>
          </p:nvPr>
        </p:nvSpPr>
        <p:spPr bwMode="auto">
          <a:xfrm>
            <a:off x="2239963" y="6635750"/>
            <a:ext cx="4773612" cy="449263"/>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lnSpc>
                <a:spcPct val="100000"/>
              </a:lnSpc>
              <a:spcBef>
                <a:spcPct val="0"/>
              </a:spcBef>
              <a:buClrTx/>
              <a:buSzTx/>
              <a:buFontTx/>
              <a:buNone/>
              <a:defRPr sz="800">
                <a:solidFill>
                  <a:schemeClr val="bg1"/>
                </a:solidFill>
                <a:ea typeface="+mn-ea"/>
              </a:defRPr>
            </a:lvl1pPr>
          </a:lstStyle>
          <a:p>
            <a:r>
              <a:rPr lang="de-DE" dirty="0" smtClean="0"/>
              <a:t>Departement/Institut/Gruppe</a:t>
            </a:r>
            <a:endParaRPr lang="de-DE" dirty="0"/>
          </a:p>
        </p:txBody>
      </p:sp>
    </p:spTree>
  </p:cSld>
  <p:clrMap bg1="lt1" tx1="dk1" bg2="lt2" tx2="dk2" accent1="accent1" accent2="accent2" accent3="accent3" accent4="accent4" accent5="accent5" accent6="accent6" hlink="hlink" folHlink="folHlink"/>
  <p:sldLayoutIdLst>
    <p:sldLayoutId id="2147483666" r:id="rId1"/>
    <p:sldLayoutId id="2147483664" r:id="rId2"/>
    <p:sldLayoutId id="2147483665" r:id="rId3"/>
  </p:sldLayoutIdLst>
  <p:transition spd="slow">
    <p:fade/>
  </p:transition>
  <p:timing>
    <p:tnLst>
      <p:par>
        <p:cTn id="1" dur="indefinite" restart="never" nodeType="tmRoot"/>
      </p:par>
    </p:tnLst>
  </p:timing>
  <p:hf hdr="0"/>
  <p:txStyles>
    <p:titleStyle>
      <a:lvl1pPr algn="l" rtl="0" eaLnBrk="1" fontAlgn="base" hangingPunct="1">
        <a:spcBef>
          <a:spcPct val="0"/>
        </a:spcBef>
        <a:spcAft>
          <a:spcPct val="0"/>
        </a:spcAft>
        <a:defRPr sz="2800" b="1">
          <a:solidFill>
            <a:schemeClr val="accent1"/>
          </a:solidFill>
          <a:latin typeface="+mj-lt"/>
          <a:ea typeface="+mj-ea"/>
          <a:cs typeface="+mj-cs"/>
        </a:defRPr>
      </a:lvl1pPr>
      <a:lvl2pPr algn="l" rtl="0" eaLnBrk="1" fontAlgn="base" hangingPunct="1">
        <a:spcBef>
          <a:spcPct val="0"/>
        </a:spcBef>
        <a:spcAft>
          <a:spcPct val="0"/>
        </a:spcAft>
        <a:defRPr sz="2400" b="1">
          <a:solidFill>
            <a:schemeClr val="accent1"/>
          </a:solidFill>
          <a:latin typeface="Arial" charset="0"/>
          <a:ea typeface="ＭＳ Ｐゴシック" pitchFamily="16" charset="-128"/>
        </a:defRPr>
      </a:lvl2pPr>
      <a:lvl3pPr algn="l" rtl="0" eaLnBrk="1" fontAlgn="base" hangingPunct="1">
        <a:spcBef>
          <a:spcPct val="0"/>
        </a:spcBef>
        <a:spcAft>
          <a:spcPct val="0"/>
        </a:spcAft>
        <a:defRPr sz="2400" b="1">
          <a:solidFill>
            <a:schemeClr val="accent1"/>
          </a:solidFill>
          <a:latin typeface="Arial" charset="0"/>
          <a:ea typeface="ＭＳ Ｐゴシック" pitchFamily="16" charset="-128"/>
        </a:defRPr>
      </a:lvl3pPr>
      <a:lvl4pPr algn="l" rtl="0" eaLnBrk="1" fontAlgn="base" hangingPunct="1">
        <a:spcBef>
          <a:spcPct val="0"/>
        </a:spcBef>
        <a:spcAft>
          <a:spcPct val="0"/>
        </a:spcAft>
        <a:defRPr sz="2400" b="1">
          <a:solidFill>
            <a:schemeClr val="accent1"/>
          </a:solidFill>
          <a:latin typeface="Arial" charset="0"/>
          <a:ea typeface="ＭＳ Ｐゴシック" pitchFamily="16" charset="-128"/>
        </a:defRPr>
      </a:lvl4pPr>
      <a:lvl5pPr algn="l" rtl="0" eaLnBrk="1" fontAlgn="base" hangingPunct="1">
        <a:spcBef>
          <a:spcPct val="0"/>
        </a:spcBef>
        <a:spcAft>
          <a:spcPct val="0"/>
        </a:spcAft>
        <a:defRPr sz="2400" b="1">
          <a:solidFill>
            <a:schemeClr val="accent1"/>
          </a:solidFill>
          <a:latin typeface="Arial" charset="0"/>
          <a:ea typeface="ＭＳ Ｐゴシック" pitchFamily="16" charset="-128"/>
        </a:defRPr>
      </a:lvl5pPr>
      <a:lvl6pPr marL="457200" algn="l" rtl="0" eaLnBrk="1" fontAlgn="base" hangingPunct="1">
        <a:spcBef>
          <a:spcPct val="0"/>
        </a:spcBef>
        <a:spcAft>
          <a:spcPct val="0"/>
        </a:spcAft>
        <a:defRPr sz="2400" b="1">
          <a:solidFill>
            <a:schemeClr val="accent1"/>
          </a:solidFill>
          <a:latin typeface="Arial" charset="0"/>
          <a:ea typeface="ＭＳ Ｐゴシック" pitchFamily="16" charset="-128"/>
        </a:defRPr>
      </a:lvl6pPr>
      <a:lvl7pPr marL="914400" algn="l" rtl="0" eaLnBrk="1" fontAlgn="base" hangingPunct="1">
        <a:spcBef>
          <a:spcPct val="0"/>
        </a:spcBef>
        <a:spcAft>
          <a:spcPct val="0"/>
        </a:spcAft>
        <a:defRPr sz="2400" b="1">
          <a:solidFill>
            <a:schemeClr val="accent1"/>
          </a:solidFill>
          <a:latin typeface="Arial" charset="0"/>
          <a:ea typeface="ＭＳ Ｐゴシック" pitchFamily="16" charset="-128"/>
        </a:defRPr>
      </a:lvl7pPr>
      <a:lvl8pPr marL="1371600" algn="l" rtl="0" eaLnBrk="1" fontAlgn="base" hangingPunct="1">
        <a:spcBef>
          <a:spcPct val="0"/>
        </a:spcBef>
        <a:spcAft>
          <a:spcPct val="0"/>
        </a:spcAft>
        <a:defRPr sz="2400" b="1">
          <a:solidFill>
            <a:schemeClr val="accent1"/>
          </a:solidFill>
          <a:latin typeface="Arial" charset="0"/>
          <a:ea typeface="ＭＳ Ｐゴシック" pitchFamily="16" charset="-128"/>
        </a:defRPr>
      </a:lvl8pPr>
      <a:lvl9pPr marL="1828800" algn="l" rtl="0" eaLnBrk="1" fontAlgn="base" hangingPunct="1">
        <a:spcBef>
          <a:spcPct val="0"/>
        </a:spcBef>
        <a:spcAft>
          <a:spcPct val="0"/>
        </a:spcAft>
        <a:defRPr sz="2400" b="1">
          <a:solidFill>
            <a:schemeClr val="accent1"/>
          </a:solidFill>
          <a:latin typeface="Arial" charset="0"/>
          <a:ea typeface="ＭＳ Ｐゴシック" pitchFamily="16" charset="-128"/>
        </a:defRPr>
      </a:lvl9pPr>
    </p:titleStyle>
    <p:bodyStyle>
      <a:lvl1pPr marL="361950" indent="-361950" algn="l" rtl="0" eaLnBrk="1" fontAlgn="base" hangingPunct="1">
        <a:spcBef>
          <a:spcPct val="20000"/>
        </a:spcBef>
        <a:spcAft>
          <a:spcPct val="0"/>
        </a:spcAft>
        <a:buClr>
          <a:schemeClr val="accent2"/>
        </a:buClr>
        <a:buFont typeface="Wingdings" pitchFamily="16" charset="2"/>
        <a:buChar char="§"/>
        <a:defRPr sz="2400">
          <a:solidFill>
            <a:schemeClr val="tx1"/>
          </a:solidFill>
          <a:latin typeface="+mn-lt"/>
          <a:ea typeface="+mn-ea"/>
          <a:cs typeface="+mn-cs"/>
        </a:defRPr>
      </a:lvl1pPr>
      <a:lvl2pPr marL="628650" indent="-242888" algn="l" rtl="0" eaLnBrk="1" fontAlgn="base" hangingPunct="1">
        <a:lnSpc>
          <a:spcPts val="2200"/>
        </a:lnSpc>
        <a:spcBef>
          <a:spcPts val="400"/>
        </a:spcBef>
        <a:spcAft>
          <a:spcPct val="0"/>
        </a:spcAft>
        <a:buClr>
          <a:schemeClr val="accent3"/>
        </a:buClr>
        <a:buFont typeface="Wingdings" pitchFamily="16" charset="2"/>
        <a:buChar char="§"/>
        <a:defRPr sz="2000">
          <a:solidFill>
            <a:schemeClr val="tx1"/>
          </a:solidFill>
          <a:latin typeface="+mn-lt"/>
          <a:ea typeface="+mn-ea"/>
        </a:defRPr>
      </a:lvl2pPr>
      <a:lvl3pPr marL="957263" indent="-190500" algn="l" rtl="0" eaLnBrk="1" fontAlgn="base" hangingPunct="1">
        <a:lnSpc>
          <a:spcPts val="2000"/>
        </a:lnSpc>
        <a:spcBef>
          <a:spcPts val="400"/>
        </a:spcBef>
        <a:spcAft>
          <a:spcPct val="0"/>
        </a:spcAft>
        <a:buClr>
          <a:schemeClr val="accent4"/>
        </a:buClr>
        <a:buFont typeface="Wingdings" pitchFamily="16" charset="2"/>
        <a:buChar char="§"/>
        <a:defRPr sz="1600">
          <a:solidFill>
            <a:schemeClr val="tx1"/>
          </a:solidFill>
          <a:latin typeface="+mn-lt"/>
          <a:ea typeface="+mn-ea"/>
        </a:defRPr>
      </a:lvl3pPr>
      <a:lvl4pPr marL="1343025" indent="-195263" algn="l" rtl="0" eaLnBrk="1" fontAlgn="base" hangingPunct="1">
        <a:lnSpc>
          <a:spcPts val="1800"/>
        </a:lnSpc>
        <a:spcBef>
          <a:spcPts val="200"/>
        </a:spcBef>
        <a:spcAft>
          <a:spcPct val="0"/>
        </a:spcAft>
        <a:buClr>
          <a:schemeClr val="accent4"/>
        </a:buClr>
        <a:buFont typeface="Wingdings" pitchFamily="16" charset="2"/>
        <a:buChar char="§"/>
        <a:defRPr sz="1400">
          <a:solidFill>
            <a:schemeClr val="tx1"/>
          </a:solidFill>
          <a:latin typeface="+mn-lt"/>
          <a:ea typeface="+mn-ea"/>
        </a:defRPr>
      </a:lvl4pPr>
      <a:lvl5pPr marL="1524000" indent="-96838" algn="l" rtl="0" eaLnBrk="1" fontAlgn="base" hangingPunct="1">
        <a:spcBef>
          <a:spcPct val="20000"/>
        </a:spcBef>
        <a:spcAft>
          <a:spcPct val="0"/>
        </a:spcAft>
        <a:buClr>
          <a:schemeClr val="accent4"/>
        </a:buClr>
        <a:buFont typeface="Wingdings" pitchFamily="16" charset="2"/>
        <a:buChar char="§"/>
        <a:defRPr sz="1000">
          <a:solidFill>
            <a:schemeClr val="tx1"/>
          </a:solidFill>
          <a:latin typeface="+mn-lt"/>
          <a:ea typeface="+mn-ea"/>
        </a:defRPr>
      </a:lvl5pPr>
      <a:lvl6pPr marL="1981200" indent="-96838" algn="l" rtl="0" eaLnBrk="1" fontAlgn="base" hangingPunct="1">
        <a:spcBef>
          <a:spcPct val="20000"/>
        </a:spcBef>
        <a:spcAft>
          <a:spcPct val="0"/>
        </a:spcAft>
        <a:buClr>
          <a:srgbClr val="C0C0C0"/>
        </a:buClr>
        <a:buFont typeface="Wingdings" pitchFamily="16" charset="2"/>
        <a:buChar char="§"/>
        <a:defRPr sz="1000">
          <a:solidFill>
            <a:schemeClr val="tx1"/>
          </a:solidFill>
          <a:latin typeface="+mn-lt"/>
          <a:ea typeface="+mn-ea"/>
        </a:defRPr>
      </a:lvl6pPr>
      <a:lvl7pPr marL="2438400" indent="-96838" algn="l" rtl="0" eaLnBrk="1" fontAlgn="base" hangingPunct="1">
        <a:spcBef>
          <a:spcPct val="20000"/>
        </a:spcBef>
        <a:spcAft>
          <a:spcPct val="0"/>
        </a:spcAft>
        <a:buClr>
          <a:srgbClr val="C0C0C0"/>
        </a:buClr>
        <a:buFont typeface="Wingdings" pitchFamily="16" charset="2"/>
        <a:buChar char="§"/>
        <a:defRPr sz="1000">
          <a:solidFill>
            <a:schemeClr val="tx1"/>
          </a:solidFill>
          <a:latin typeface="+mn-lt"/>
          <a:ea typeface="+mn-ea"/>
        </a:defRPr>
      </a:lvl7pPr>
      <a:lvl8pPr marL="2895600" indent="-96838" algn="l" rtl="0" eaLnBrk="1" fontAlgn="base" hangingPunct="1">
        <a:spcBef>
          <a:spcPct val="20000"/>
        </a:spcBef>
        <a:spcAft>
          <a:spcPct val="0"/>
        </a:spcAft>
        <a:buClr>
          <a:srgbClr val="C0C0C0"/>
        </a:buClr>
        <a:buFont typeface="Wingdings" pitchFamily="16" charset="2"/>
        <a:buChar char="§"/>
        <a:defRPr sz="1000">
          <a:solidFill>
            <a:schemeClr val="tx1"/>
          </a:solidFill>
          <a:latin typeface="+mn-lt"/>
          <a:ea typeface="+mn-ea"/>
        </a:defRPr>
      </a:lvl8pPr>
      <a:lvl9pPr marL="3352800" indent="-96838" algn="l" rtl="0" eaLnBrk="1" fontAlgn="base" hangingPunct="1">
        <a:spcBef>
          <a:spcPct val="20000"/>
        </a:spcBef>
        <a:spcAft>
          <a:spcPct val="0"/>
        </a:spcAft>
        <a:buClr>
          <a:srgbClr val="C0C0C0"/>
        </a:buClr>
        <a:buFont typeface="Wingdings" pitchFamily="16" charset="2"/>
        <a:buChar char="§"/>
        <a:defRPr sz="10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4161" name="Grafik 20" descr="footer.jpg"/>
          <p:cNvPicPr>
            <a:picLocks noChangeAspect="1"/>
          </p:cNvPicPr>
          <p:nvPr/>
        </p:nvPicPr>
        <p:blipFill>
          <a:blip r:embed="rId5" cstate="print"/>
          <a:srcRect l="307" r="360" b="8740"/>
          <a:stretch>
            <a:fillRect/>
          </a:stretch>
        </p:blipFill>
        <p:spPr bwMode="auto">
          <a:xfrm>
            <a:off x="0" y="6577013"/>
            <a:ext cx="9144000" cy="295275"/>
          </a:xfrm>
          <a:prstGeom prst="rect">
            <a:avLst/>
          </a:prstGeom>
          <a:noFill/>
          <a:ln w="9525">
            <a:noFill/>
            <a:miter lim="800000"/>
            <a:headEnd/>
            <a:tailEnd/>
          </a:ln>
        </p:spPr>
      </p:pic>
      <p:sp>
        <p:nvSpPr>
          <p:cNvPr id="24" name="Line 16"/>
          <p:cNvSpPr>
            <a:spLocks noChangeShapeType="1"/>
          </p:cNvSpPr>
          <p:nvPr/>
        </p:nvSpPr>
        <p:spPr bwMode="auto">
          <a:xfrm>
            <a:off x="8763000" y="-11113"/>
            <a:ext cx="0" cy="150813"/>
          </a:xfrm>
          <a:prstGeom prst="line">
            <a:avLst/>
          </a:prstGeom>
          <a:noFill/>
          <a:ln w="6350">
            <a:solidFill>
              <a:schemeClr val="accent1"/>
            </a:solidFill>
            <a:round/>
            <a:headEnd/>
            <a:tailEnd/>
          </a:ln>
        </p:spPr>
        <p:txBody>
          <a:bodyPr/>
          <a:lstStyle/>
          <a:p>
            <a:endParaRPr lang="de-CH" dirty="0"/>
          </a:p>
        </p:txBody>
      </p:sp>
      <p:sp>
        <p:nvSpPr>
          <p:cNvPr id="25" name="Line 17"/>
          <p:cNvSpPr>
            <a:spLocks noChangeShapeType="1"/>
          </p:cNvSpPr>
          <p:nvPr/>
        </p:nvSpPr>
        <p:spPr bwMode="auto">
          <a:xfrm>
            <a:off x="7092950" y="-11113"/>
            <a:ext cx="0" cy="150813"/>
          </a:xfrm>
          <a:prstGeom prst="line">
            <a:avLst/>
          </a:prstGeom>
          <a:noFill/>
          <a:ln w="6350">
            <a:solidFill>
              <a:schemeClr val="accent1"/>
            </a:solidFill>
            <a:round/>
            <a:headEnd/>
            <a:tailEnd/>
          </a:ln>
        </p:spPr>
        <p:txBody>
          <a:bodyPr/>
          <a:lstStyle/>
          <a:p>
            <a:endParaRPr lang="de-CH" dirty="0"/>
          </a:p>
        </p:txBody>
      </p:sp>
      <p:sp>
        <p:nvSpPr>
          <p:cNvPr id="26" name="Line 18"/>
          <p:cNvSpPr>
            <a:spLocks noChangeShapeType="1"/>
          </p:cNvSpPr>
          <p:nvPr/>
        </p:nvSpPr>
        <p:spPr bwMode="auto">
          <a:xfrm>
            <a:off x="5422900" y="-11113"/>
            <a:ext cx="0" cy="150813"/>
          </a:xfrm>
          <a:prstGeom prst="line">
            <a:avLst/>
          </a:prstGeom>
          <a:noFill/>
          <a:ln w="6350">
            <a:solidFill>
              <a:schemeClr val="accent1"/>
            </a:solidFill>
            <a:round/>
            <a:headEnd/>
            <a:tailEnd/>
          </a:ln>
        </p:spPr>
        <p:txBody>
          <a:bodyPr/>
          <a:lstStyle/>
          <a:p>
            <a:endParaRPr lang="de-CH" dirty="0"/>
          </a:p>
        </p:txBody>
      </p:sp>
      <p:sp>
        <p:nvSpPr>
          <p:cNvPr id="27" name="Line 19"/>
          <p:cNvSpPr>
            <a:spLocks noChangeShapeType="1"/>
          </p:cNvSpPr>
          <p:nvPr/>
        </p:nvSpPr>
        <p:spPr bwMode="auto">
          <a:xfrm>
            <a:off x="3754438" y="-11113"/>
            <a:ext cx="0" cy="150813"/>
          </a:xfrm>
          <a:prstGeom prst="line">
            <a:avLst/>
          </a:prstGeom>
          <a:noFill/>
          <a:ln w="6350">
            <a:solidFill>
              <a:schemeClr val="accent1"/>
            </a:solidFill>
            <a:round/>
            <a:headEnd/>
            <a:tailEnd/>
          </a:ln>
        </p:spPr>
        <p:txBody>
          <a:bodyPr/>
          <a:lstStyle/>
          <a:p>
            <a:endParaRPr lang="de-CH" dirty="0"/>
          </a:p>
        </p:txBody>
      </p:sp>
      <p:sp>
        <p:nvSpPr>
          <p:cNvPr id="134156" name="Rectangle 2"/>
          <p:cNvSpPr>
            <a:spLocks noGrp="1" noChangeArrowheads="1"/>
          </p:cNvSpPr>
          <p:nvPr>
            <p:ph type="title"/>
          </p:nvPr>
        </p:nvSpPr>
        <p:spPr bwMode="auto">
          <a:xfrm>
            <a:off x="381000" y="185736"/>
            <a:ext cx="8382000" cy="766764"/>
          </a:xfrm>
          <a:prstGeom prst="rect">
            <a:avLst/>
          </a:prstGeom>
          <a:noFill/>
          <a:ln w="9525">
            <a:noFill/>
            <a:miter lim="800000"/>
            <a:headEnd/>
            <a:tailEnd/>
          </a:ln>
        </p:spPr>
        <p:txBody>
          <a:bodyPr vert="horz" wrap="square" lIns="0" tIns="36000" rIns="0" bIns="36000" numCol="1" anchor="t" anchorCtr="0" compatLnSpc="1">
            <a:prstTxWarp prst="textNoShape">
              <a:avLst/>
            </a:prstTxWarp>
            <a:normAutofit/>
          </a:bodyPr>
          <a:lstStyle/>
          <a:p>
            <a:pPr lvl="0"/>
            <a:r>
              <a:rPr lang="en-US" noProof="0" dirty="0" err="1" smtClean="0"/>
              <a:t>Titel</a:t>
            </a:r>
            <a:endParaRPr lang="en-US" noProof="0" dirty="0" smtClean="0"/>
          </a:p>
        </p:txBody>
      </p:sp>
      <p:sp>
        <p:nvSpPr>
          <p:cNvPr id="134157" name="Rectangle 3"/>
          <p:cNvSpPr>
            <a:spLocks noGrp="1" noChangeArrowheads="1"/>
          </p:cNvSpPr>
          <p:nvPr>
            <p:ph type="body" idx="1"/>
          </p:nvPr>
        </p:nvSpPr>
        <p:spPr bwMode="auto">
          <a:xfrm>
            <a:off x="381000" y="1009650"/>
            <a:ext cx="8382000" cy="5419725"/>
          </a:xfrm>
          <a:prstGeom prst="rect">
            <a:avLst/>
          </a:prstGeom>
          <a:noFill/>
          <a:ln w="9525">
            <a:noFill/>
            <a:miter lim="800000"/>
            <a:headEnd/>
            <a:tailEnd/>
          </a:ln>
        </p:spPr>
        <p:txBody>
          <a:bodyPr vert="horz" wrap="square" lIns="0" tIns="36000" rIns="0" bIns="36000" numCol="1" anchor="t" anchorCtr="0" compatLnSpc="1">
            <a:prstTxWarp prst="textNoShape">
              <a:avLst/>
            </a:prstTxWarp>
          </a:bodyPr>
          <a:lstStyle/>
          <a:p>
            <a:pPr lvl="0"/>
            <a:r>
              <a:rPr lang="en-US" noProof="0" dirty="0" err="1" smtClean="0"/>
              <a:t>Mastertextformat</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smtClean="0"/>
          </a:p>
        </p:txBody>
      </p:sp>
      <p:sp>
        <p:nvSpPr>
          <p:cNvPr id="19" name="Line 16"/>
          <p:cNvSpPr>
            <a:spLocks noChangeShapeType="1"/>
          </p:cNvSpPr>
          <p:nvPr/>
        </p:nvSpPr>
        <p:spPr bwMode="auto">
          <a:xfrm>
            <a:off x="2185988" y="6697663"/>
            <a:ext cx="0" cy="176212"/>
          </a:xfrm>
          <a:prstGeom prst="line">
            <a:avLst/>
          </a:prstGeom>
          <a:noFill/>
          <a:ln w="6350">
            <a:solidFill>
              <a:schemeClr val="bg1"/>
            </a:solidFill>
            <a:round/>
            <a:headEnd/>
            <a:tailEnd/>
          </a:ln>
        </p:spPr>
        <p:txBody>
          <a:bodyPr/>
          <a:lstStyle/>
          <a:p>
            <a:endParaRPr lang="de-CH" dirty="0"/>
          </a:p>
        </p:txBody>
      </p:sp>
      <p:sp>
        <p:nvSpPr>
          <p:cNvPr id="20" name="Line 16"/>
          <p:cNvSpPr>
            <a:spLocks noChangeShapeType="1"/>
          </p:cNvSpPr>
          <p:nvPr/>
        </p:nvSpPr>
        <p:spPr bwMode="auto">
          <a:xfrm>
            <a:off x="7091363" y="6697663"/>
            <a:ext cx="0" cy="176212"/>
          </a:xfrm>
          <a:prstGeom prst="line">
            <a:avLst/>
          </a:prstGeom>
          <a:noFill/>
          <a:ln w="6350">
            <a:solidFill>
              <a:schemeClr val="bg1"/>
            </a:solidFill>
            <a:round/>
            <a:headEnd/>
            <a:tailEnd/>
          </a:ln>
        </p:spPr>
        <p:txBody>
          <a:bodyPr/>
          <a:lstStyle/>
          <a:p>
            <a:endParaRPr lang="de-CH" dirty="0"/>
          </a:p>
        </p:txBody>
      </p:sp>
      <p:sp>
        <p:nvSpPr>
          <p:cNvPr id="32" name="Datumsplatzhalter 18"/>
          <p:cNvSpPr>
            <a:spLocks noGrp="1"/>
          </p:cNvSpPr>
          <p:nvPr>
            <p:ph type="dt" sz="half" idx="2"/>
          </p:nvPr>
        </p:nvSpPr>
        <p:spPr bwMode="auto">
          <a:xfrm>
            <a:off x="292100" y="6635750"/>
            <a:ext cx="182245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lnSpc>
                <a:spcPct val="100000"/>
              </a:lnSpc>
              <a:spcBef>
                <a:spcPct val="0"/>
              </a:spcBef>
              <a:buClrTx/>
              <a:buSzTx/>
              <a:buFontTx/>
              <a:buNone/>
              <a:defRPr sz="800">
                <a:solidFill>
                  <a:schemeClr val="bg1"/>
                </a:solidFill>
                <a:ea typeface="+mn-ea"/>
              </a:defRPr>
            </a:lvl1pPr>
          </a:lstStyle>
          <a:p>
            <a:fld id="{9D2B4C2A-971D-45BE-BF51-D2352592CAB5}" type="datetime2">
              <a:rPr lang="de-DE" smtClean="0"/>
              <a:pPr/>
              <a:t>Dienstag, 12. Oktober 2010</a:t>
            </a:fld>
            <a:endParaRPr lang="de-DE" dirty="0"/>
          </a:p>
        </p:txBody>
      </p:sp>
      <p:sp>
        <p:nvSpPr>
          <p:cNvPr id="33" name="Foliennummernplatzhalter 19"/>
          <p:cNvSpPr>
            <a:spLocks noGrp="1"/>
          </p:cNvSpPr>
          <p:nvPr>
            <p:ph type="sldNum" sz="quarter" idx="4"/>
          </p:nvPr>
        </p:nvSpPr>
        <p:spPr bwMode="auto">
          <a:xfrm>
            <a:off x="7204075" y="6635750"/>
            <a:ext cx="16383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buClrTx/>
              <a:buSzTx/>
              <a:buFontTx/>
              <a:buNone/>
              <a:defRPr sz="800">
                <a:solidFill>
                  <a:schemeClr val="bg1"/>
                </a:solidFill>
                <a:ea typeface="+mn-ea"/>
              </a:defRPr>
            </a:lvl1pPr>
          </a:lstStyle>
          <a:p>
            <a:fld id="{62516AB8-4C80-40CA-B4C0-3A8331293178}" type="slidenum">
              <a:rPr lang="de-DE" smtClean="0"/>
              <a:pPr/>
              <a:t>‹#›</a:t>
            </a:fld>
            <a:endParaRPr lang="de-DE" dirty="0"/>
          </a:p>
        </p:txBody>
      </p:sp>
      <p:sp>
        <p:nvSpPr>
          <p:cNvPr id="34" name="Fußzeilenplatzhalter 20"/>
          <p:cNvSpPr>
            <a:spLocks noGrp="1"/>
          </p:cNvSpPr>
          <p:nvPr>
            <p:ph type="ftr" sz="quarter" idx="3"/>
          </p:nvPr>
        </p:nvSpPr>
        <p:spPr bwMode="auto">
          <a:xfrm>
            <a:off x="2239963" y="6635750"/>
            <a:ext cx="4773612" cy="449263"/>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lnSpc>
                <a:spcPct val="100000"/>
              </a:lnSpc>
              <a:spcBef>
                <a:spcPct val="0"/>
              </a:spcBef>
              <a:buClrTx/>
              <a:buSzTx/>
              <a:buFontTx/>
              <a:buNone/>
              <a:defRPr sz="800">
                <a:solidFill>
                  <a:schemeClr val="bg1"/>
                </a:solidFill>
                <a:ea typeface="+mn-ea"/>
              </a:defRPr>
            </a:lvl1pPr>
          </a:lstStyle>
          <a:p>
            <a:r>
              <a:rPr lang="de-DE" dirty="0" smtClean="0"/>
              <a:t>Departement/Institut/Gruppe</a:t>
            </a:r>
            <a:endParaRPr lang="de-DE" dirty="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ransition spd="slow">
    <p:fade/>
  </p:transition>
  <p:timing>
    <p:tnLst>
      <p:par>
        <p:cTn id="1" dur="indefinite" restart="never" nodeType="tmRoot"/>
      </p:par>
    </p:tnLst>
  </p:timing>
  <p:hf hdr="0"/>
  <p:txStyles>
    <p:titleStyle>
      <a:lvl1pPr algn="l" rtl="0" eaLnBrk="1" fontAlgn="base" hangingPunct="1">
        <a:spcBef>
          <a:spcPct val="0"/>
        </a:spcBef>
        <a:spcAft>
          <a:spcPct val="0"/>
        </a:spcAft>
        <a:defRPr sz="2800" b="1">
          <a:solidFill>
            <a:schemeClr val="accent1"/>
          </a:solidFill>
          <a:latin typeface="+mj-lt"/>
          <a:ea typeface="+mj-ea"/>
          <a:cs typeface="+mj-cs"/>
        </a:defRPr>
      </a:lvl1pPr>
      <a:lvl2pPr algn="l" rtl="0" eaLnBrk="1" fontAlgn="base" hangingPunct="1">
        <a:spcBef>
          <a:spcPct val="0"/>
        </a:spcBef>
        <a:spcAft>
          <a:spcPct val="0"/>
        </a:spcAft>
        <a:defRPr sz="2400" b="1">
          <a:solidFill>
            <a:schemeClr val="accent1"/>
          </a:solidFill>
          <a:latin typeface="Arial" charset="0"/>
          <a:ea typeface="ＭＳ Ｐゴシック" pitchFamily="16" charset="-128"/>
        </a:defRPr>
      </a:lvl2pPr>
      <a:lvl3pPr algn="l" rtl="0" eaLnBrk="1" fontAlgn="base" hangingPunct="1">
        <a:spcBef>
          <a:spcPct val="0"/>
        </a:spcBef>
        <a:spcAft>
          <a:spcPct val="0"/>
        </a:spcAft>
        <a:defRPr sz="2400" b="1">
          <a:solidFill>
            <a:schemeClr val="accent1"/>
          </a:solidFill>
          <a:latin typeface="Arial" charset="0"/>
          <a:ea typeface="ＭＳ Ｐゴシック" pitchFamily="16" charset="-128"/>
        </a:defRPr>
      </a:lvl3pPr>
      <a:lvl4pPr algn="l" rtl="0" eaLnBrk="1" fontAlgn="base" hangingPunct="1">
        <a:spcBef>
          <a:spcPct val="0"/>
        </a:spcBef>
        <a:spcAft>
          <a:spcPct val="0"/>
        </a:spcAft>
        <a:defRPr sz="2400" b="1">
          <a:solidFill>
            <a:schemeClr val="accent1"/>
          </a:solidFill>
          <a:latin typeface="Arial" charset="0"/>
          <a:ea typeface="ＭＳ Ｐゴシック" pitchFamily="16" charset="-128"/>
        </a:defRPr>
      </a:lvl4pPr>
      <a:lvl5pPr algn="l" rtl="0" eaLnBrk="1" fontAlgn="base" hangingPunct="1">
        <a:spcBef>
          <a:spcPct val="0"/>
        </a:spcBef>
        <a:spcAft>
          <a:spcPct val="0"/>
        </a:spcAft>
        <a:defRPr sz="2400" b="1">
          <a:solidFill>
            <a:schemeClr val="accent1"/>
          </a:solidFill>
          <a:latin typeface="Arial" charset="0"/>
          <a:ea typeface="ＭＳ Ｐゴシック" pitchFamily="16" charset="-128"/>
        </a:defRPr>
      </a:lvl5pPr>
      <a:lvl6pPr marL="457200" algn="l" rtl="0" eaLnBrk="1" fontAlgn="base" hangingPunct="1">
        <a:spcBef>
          <a:spcPct val="0"/>
        </a:spcBef>
        <a:spcAft>
          <a:spcPct val="0"/>
        </a:spcAft>
        <a:defRPr sz="2400" b="1">
          <a:solidFill>
            <a:schemeClr val="accent1"/>
          </a:solidFill>
          <a:latin typeface="Arial" charset="0"/>
          <a:ea typeface="ＭＳ Ｐゴシック" pitchFamily="16" charset="-128"/>
        </a:defRPr>
      </a:lvl6pPr>
      <a:lvl7pPr marL="914400" algn="l" rtl="0" eaLnBrk="1" fontAlgn="base" hangingPunct="1">
        <a:spcBef>
          <a:spcPct val="0"/>
        </a:spcBef>
        <a:spcAft>
          <a:spcPct val="0"/>
        </a:spcAft>
        <a:defRPr sz="2400" b="1">
          <a:solidFill>
            <a:schemeClr val="accent1"/>
          </a:solidFill>
          <a:latin typeface="Arial" charset="0"/>
          <a:ea typeface="ＭＳ Ｐゴシック" pitchFamily="16" charset="-128"/>
        </a:defRPr>
      </a:lvl7pPr>
      <a:lvl8pPr marL="1371600" algn="l" rtl="0" eaLnBrk="1" fontAlgn="base" hangingPunct="1">
        <a:spcBef>
          <a:spcPct val="0"/>
        </a:spcBef>
        <a:spcAft>
          <a:spcPct val="0"/>
        </a:spcAft>
        <a:defRPr sz="2400" b="1">
          <a:solidFill>
            <a:schemeClr val="accent1"/>
          </a:solidFill>
          <a:latin typeface="Arial" charset="0"/>
          <a:ea typeface="ＭＳ Ｐゴシック" pitchFamily="16" charset="-128"/>
        </a:defRPr>
      </a:lvl8pPr>
      <a:lvl9pPr marL="1828800" algn="l" rtl="0" eaLnBrk="1" fontAlgn="base" hangingPunct="1">
        <a:spcBef>
          <a:spcPct val="0"/>
        </a:spcBef>
        <a:spcAft>
          <a:spcPct val="0"/>
        </a:spcAft>
        <a:defRPr sz="2400" b="1">
          <a:solidFill>
            <a:schemeClr val="accent1"/>
          </a:solidFill>
          <a:latin typeface="Arial" charset="0"/>
          <a:ea typeface="ＭＳ Ｐゴシック" pitchFamily="16" charset="-128"/>
        </a:defRPr>
      </a:lvl9pPr>
    </p:titleStyle>
    <p:bodyStyle>
      <a:lvl1pPr marL="361950" indent="-361950" algn="l" rtl="0" eaLnBrk="1" fontAlgn="base" hangingPunct="1">
        <a:spcBef>
          <a:spcPct val="20000"/>
        </a:spcBef>
        <a:spcAft>
          <a:spcPct val="0"/>
        </a:spcAft>
        <a:buClr>
          <a:schemeClr val="accent2"/>
        </a:buClr>
        <a:buFont typeface="Wingdings" pitchFamily="16" charset="2"/>
        <a:buChar char="§"/>
        <a:defRPr sz="2400">
          <a:solidFill>
            <a:schemeClr val="tx1"/>
          </a:solidFill>
          <a:latin typeface="+mn-lt"/>
          <a:ea typeface="+mn-ea"/>
          <a:cs typeface="+mn-cs"/>
        </a:defRPr>
      </a:lvl1pPr>
      <a:lvl2pPr marL="628650" indent="-242888" algn="l" rtl="0" eaLnBrk="1" fontAlgn="base" hangingPunct="1">
        <a:lnSpc>
          <a:spcPts val="2200"/>
        </a:lnSpc>
        <a:spcBef>
          <a:spcPts val="400"/>
        </a:spcBef>
        <a:spcAft>
          <a:spcPct val="0"/>
        </a:spcAft>
        <a:buClr>
          <a:schemeClr val="accent3"/>
        </a:buClr>
        <a:buFont typeface="Wingdings" pitchFamily="16" charset="2"/>
        <a:buChar char="§"/>
        <a:defRPr sz="2000">
          <a:solidFill>
            <a:schemeClr val="tx1"/>
          </a:solidFill>
          <a:latin typeface="+mn-lt"/>
          <a:ea typeface="+mn-ea"/>
        </a:defRPr>
      </a:lvl2pPr>
      <a:lvl3pPr marL="957263" indent="-190500" algn="l" rtl="0" eaLnBrk="1" fontAlgn="base" hangingPunct="1">
        <a:lnSpc>
          <a:spcPts val="2000"/>
        </a:lnSpc>
        <a:spcBef>
          <a:spcPts val="400"/>
        </a:spcBef>
        <a:spcAft>
          <a:spcPct val="0"/>
        </a:spcAft>
        <a:buClr>
          <a:schemeClr val="accent4"/>
        </a:buClr>
        <a:buFont typeface="Wingdings" pitchFamily="16" charset="2"/>
        <a:buChar char="§"/>
        <a:defRPr sz="1600">
          <a:solidFill>
            <a:schemeClr val="tx1"/>
          </a:solidFill>
          <a:latin typeface="+mn-lt"/>
          <a:ea typeface="+mn-ea"/>
        </a:defRPr>
      </a:lvl3pPr>
      <a:lvl4pPr marL="1343025" indent="-195263" algn="l" rtl="0" eaLnBrk="1" fontAlgn="base" hangingPunct="1">
        <a:lnSpc>
          <a:spcPts val="1800"/>
        </a:lnSpc>
        <a:spcBef>
          <a:spcPts val="200"/>
        </a:spcBef>
        <a:spcAft>
          <a:spcPct val="0"/>
        </a:spcAft>
        <a:buClr>
          <a:schemeClr val="accent4"/>
        </a:buClr>
        <a:buFont typeface="Wingdings" pitchFamily="16" charset="2"/>
        <a:buChar char="§"/>
        <a:defRPr sz="1400">
          <a:solidFill>
            <a:schemeClr val="tx1"/>
          </a:solidFill>
          <a:latin typeface="+mn-lt"/>
          <a:ea typeface="+mn-ea"/>
        </a:defRPr>
      </a:lvl4pPr>
      <a:lvl5pPr marL="1524000" indent="-96838" algn="l" rtl="0" eaLnBrk="1" fontAlgn="base" hangingPunct="1">
        <a:spcBef>
          <a:spcPct val="20000"/>
        </a:spcBef>
        <a:spcAft>
          <a:spcPct val="0"/>
        </a:spcAft>
        <a:buClr>
          <a:schemeClr val="accent4"/>
        </a:buClr>
        <a:buFont typeface="Wingdings" pitchFamily="16" charset="2"/>
        <a:buChar char="§"/>
        <a:defRPr sz="1000">
          <a:solidFill>
            <a:schemeClr val="tx1"/>
          </a:solidFill>
          <a:latin typeface="+mn-lt"/>
          <a:ea typeface="+mn-ea"/>
        </a:defRPr>
      </a:lvl5pPr>
      <a:lvl6pPr marL="1981200" indent="-96838" algn="l" rtl="0" eaLnBrk="1" fontAlgn="base" hangingPunct="1">
        <a:spcBef>
          <a:spcPct val="20000"/>
        </a:spcBef>
        <a:spcAft>
          <a:spcPct val="0"/>
        </a:spcAft>
        <a:buClr>
          <a:srgbClr val="C0C0C0"/>
        </a:buClr>
        <a:buFont typeface="Wingdings" pitchFamily="16" charset="2"/>
        <a:buChar char="§"/>
        <a:defRPr sz="1000">
          <a:solidFill>
            <a:schemeClr val="tx1"/>
          </a:solidFill>
          <a:latin typeface="+mn-lt"/>
          <a:ea typeface="+mn-ea"/>
        </a:defRPr>
      </a:lvl6pPr>
      <a:lvl7pPr marL="2438400" indent="-96838" algn="l" rtl="0" eaLnBrk="1" fontAlgn="base" hangingPunct="1">
        <a:spcBef>
          <a:spcPct val="20000"/>
        </a:spcBef>
        <a:spcAft>
          <a:spcPct val="0"/>
        </a:spcAft>
        <a:buClr>
          <a:srgbClr val="C0C0C0"/>
        </a:buClr>
        <a:buFont typeface="Wingdings" pitchFamily="16" charset="2"/>
        <a:buChar char="§"/>
        <a:defRPr sz="1000">
          <a:solidFill>
            <a:schemeClr val="tx1"/>
          </a:solidFill>
          <a:latin typeface="+mn-lt"/>
          <a:ea typeface="+mn-ea"/>
        </a:defRPr>
      </a:lvl7pPr>
      <a:lvl8pPr marL="2895600" indent="-96838" algn="l" rtl="0" eaLnBrk="1" fontAlgn="base" hangingPunct="1">
        <a:spcBef>
          <a:spcPct val="20000"/>
        </a:spcBef>
        <a:spcAft>
          <a:spcPct val="0"/>
        </a:spcAft>
        <a:buClr>
          <a:srgbClr val="C0C0C0"/>
        </a:buClr>
        <a:buFont typeface="Wingdings" pitchFamily="16" charset="2"/>
        <a:buChar char="§"/>
        <a:defRPr sz="1000">
          <a:solidFill>
            <a:schemeClr val="tx1"/>
          </a:solidFill>
          <a:latin typeface="+mn-lt"/>
          <a:ea typeface="+mn-ea"/>
        </a:defRPr>
      </a:lvl8pPr>
      <a:lvl9pPr marL="3352800" indent="-96838" algn="l" rtl="0" eaLnBrk="1" fontAlgn="base" hangingPunct="1">
        <a:spcBef>
          <a:spcPct val="20000"/>
        </a:spcBef>
        <a:spcAft>
          <a:spcPct val="0"/>
        </a:spcAft>
        <a:buClr>
          <a:srgbClr val="C0C0C0"/>
        </a:buClr>
        <a:buFont typeface="Wingdings" pitchFamily="16" charset="2"/>
        <a:buChar char="§"/>
        <a:defRPr sz="10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4161" name="Grafik 20" descr="footer.jpg"/>
          <p:cNvPicPr>
            <a:picLocks noChangeAspect="1"/>
          </p:cNvPicPr>
          <p:nvPr/>
        </p:nvPicPr>
        <p:blipFill>
          <a:blip r:embed="rId4" cstate="print"/>
          <a:srcRect l="307" r="360" b="8740"/>
          <a:stretch>
            <a:fillRect/>
          </a:stretch>
        </p:blipFill>
        <p:spPr bwMode="auto">
          <a:xfrm>
            <a:off x="0" y="6577013"/>
            <a:ext cx="9144000" cy="295275"/>
          </a:xfrm>
          <a:prstGeom prst="rect">
            <a:avLst/>
          </a:prstGeom>
          <a:noFill/>
          <a:ln w="9525">
            <a:noFill/>
            <a:miter lim="800000"/>
            <a:headEnd/>
            <a:tailEnd/>
          </a:ln>
        </p:spPr>
      </p:pic>
      <p:sp>
        <p:nvSpPr>
          <p:cNvPr id="134156" name="Rectangle 2"/>
          <p:cNvSpPr>
            <a:spLocks noGrp="1" noChangeArrowheads="1"/>
          </p:cNvSpPr>
          <p:nvPr>
            <p:ph type="title"/>
          </p:nvPr>
        </p:nvSpPr>
        <p:spPr bwMode="auto">
          <a:xfrm>
            <a:off x="381000" y="185736"/>
            <a:ext cx="8382000" cy="766764"/>
          </a:xfrm>
          <a:prstGeom prst="rect">
            <a:avLst/>
          </a:prstGeom>
          <a:noFill/>
          <a:ln w="9525">
            <a:noFill/>
            <a:miter lim="800000"/>
            <a:headEnd/>
            <a:tailEnd/>
          </a:ln>
        </p:spPr>
        <p:txBody>
          <a:bodyPr vert="horz" wrap="square" lIns="0" tIns="36000" rIns="0" bIns="36000" numCol="1" anchor="t" anchorCtr="0" compatLnSpc="1">
            <a:prstTxWarp prst="textNoShape">
              <a:avLst/>
            </a:prstTxWarp>
            <a:normAutofit/>
          </a:bodyPr>
          <a:lstStyle/>
          <a:p>
            <a:pPr lvl="0"/>
            <a:r>
              <a:rPr lang="en-US" noProof="0" dirty="0" err="1" smtClean="0"/>
              <a:t>Titel</a:t>
            </a:r>
            <a:endParaRPr lang="en-US" noProof="0" dirty="0" smtClean="0"/>
          </a:p>
        </p:txBody>
      </p:sp>
      <p:sp>
        <p:nvSpPr>
          <p:cNvPr id="134157" name="Rectangle 3"/>
          <p:cNvSpPr>
            <a:spLocks noGrp="1" noChangeArrowheads="1"/>
          </p:cNvSpPr>
          <p:nvPr>
            <p:ph type="body" idx="1"/>
          </p:nvPr>
        </p:nvSpPr>
        <p:spPr bwMode="auto">
          <a:xfrm>
            <a:off x="381000" y="1009650"/>
            <a:ext cx="8382000" cy="5419725"/>
          </a:xfrm>
          <a:prstGeom prst="rect">
            <a:avLst/>
          </a:prstGeom>
          <a:noFill/>
          <a:ln w="9525">
            <a:noFill/>
            <a:miter lim="800000"/>
            <a:headEnd/>
            <a:tailEnd/>
          </a:ln>
        </p:spPr>
        <p:txBody>
          <a:bodyPr vert="horz" wrap="square" lIns="0" tIns="36000" rIns="0" bIns="36000" numCol="1" anchor="t" anchorCtr="0" compatLnSpc="1">
            <a:prstTxWarp prst="textNoShape">
              <a:avLst/>
            </a:prstTxWarp>
          </a:bodyPr>
          <a:lstStyle/>
          <a:p>
            <a:pPr lvl="0"/>
            <a:r>
              <a:rPr lang="en-US" noProof="0" dirty="0" err="1" smtClean="0"/>
              <a:t>Mastertextformat</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smtClean="0"/>
          </a:p>
        </p:txBody>
      </p:sp>
      <p:sp>
        <p:nvSpPr>
          <p:cNvPr id="32" name="Datumsplatzhalter 18"/>
          <p:cNvSpPr>
            <a:spLocks noGrp="1"/>
          </p:cNvSpPr>
          <p:nvPr>
            <p:ph type="dt" sz="half" idx="2"/>
          </p:nvPr>
        </p:nvSpPr>
        <p:spPr bwMode="auto">
          <a:xfrm>
            <a:off x="292100" y="6635750"/>
            <a:ext cx="182245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lnSpc>
                <a:spcPct val="100000"/>
              </a:lnSpc>
              <a:spcBef>
                <a:spcPct val="0"/>
              </a:spcBef>
              <a:buClrTx/>
              <a:buSzTx/>
              <a:buFontTx/>
              <a:buNone/>
              <a:defRPr sz="800">
                <a:solidFill>
                  <a:schemeClr val="bg1"/>
                </a:solidFill>
                <a:ea typeface="+mn-ea"/>
              </a:defRPr>
            </a:lvl1pPr>
          </a:lstStyle>
          <a:p>
            <a:fld id="{9D2B4C2A-971D-45BE-BF51-D2352592CAB5}" type="datetime2">
              <a:rPr lang="de-DE" smtClean="0"/>
              <a:pPr/>
              <a:t>Dienstag, 12. Oktober 2010</a:t>
            </a:fld>
            <a:endParaRPr lang="de-DE" dirty="0"/>
          </a:p>
        </p:txBody>
      </p:sp>
      <p:sp>
        <p:nvSpPr>
          <p:cNvPr id="33" name="Foliennummernplatzhalter 19"/>
          <p:cNvSpPr>
            <a:spLocks noGrp="1"/>
          </p:cNvSpPr>
          <p:nvPr>
            <p:ph type="sldNum" sz="quarter" idx="4"/>
          </p:nvPr>
        </p:nvSpPr>
        <p:spPr bwMode="auto">
          <a:xfrm>
            <a:off x="7204075" y="6635750"/>
            <a:ext cx="16383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buClrTx/>
              <a:buSzTx/>
              <a:buFontTx/>
              <a:buNone/>
              <a:defRPr sz="800">
                <a:solidFill>
                  <a:schemeClr val="bg1"/>
                </a:solidFill>
                <a:ea typeface="+mn-ea"/>
              </a:defRPr>
            </a:lvl1pPr>
          </a:lstStyle>
          <a:p>
            <a:fld id="{62516AB8-4C80-40CA-B4C0-3A8331293178}" type="slidenum">
              <a:rPr lang="de-DE" smtClean="0"/>
              <a:pPr/>
              <a:t>‹#›</a:t>
            </a:fld>
            <a:endParaRPr lang="de-DE" dirty="0"/>
          </a:p>
        </p:txBody>
      </p:sp>
      <p:sp>
        <p:nvSpPr>
          <p:cNvPr id="34" name="Fußzeilenplatzhalter 20"/>
          <p:cNvSpPr>
            <a:spLocks noGrp="1"/>
          </p:cNvSpPr>
          <p:nvPr>
            <p:ph type="ftr" sz="quarter" idx="3"/>
          </p:nvPr>
        </p:nvSpPr>
        <p:spPr bwMode="auto">
          <a:xfrm>
            <a:off x="2239963" y="6635750"/>
            <a:ext cx="4773612" cy="449263"/>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lnSpc>
                <a:spcPct val="100000"/>
              </a:lnSpc>
              <a:spcBef>
                <a:spcPct val="0"/>
              </a:spcBef>
              <a:buClrTx/>
              <a:buSzTx/>
              <a:buFontTx/>
              <a:buNone/>
              <a:defRPr sz="800">
                <a:solidFill>
                  <a:schemeClr val="bg1"/>
                </a:solidFill>
                <a:ea typeface="+mn-ea"/>
              </a:defRPr>
            </a:lvl1pPr>
          </a:lstStyle>
          <a:p>
            <a:r>
              <a:rPr lang="de-DE" dirty="0" smtClean="0"/>
              <a:t>Departement/Institut/Gruppe</a:t>
            </a:r>
            <a:endParaRPr lang="de-DE" dirty="0"/>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Lst>
  <p:transition spd="slow">
    <p:fade/>
  </p:transition>
  <p:timing>
    <p:tnLst>
      <p:par>
        <p:cTn id="1" dur="indefinite" restart="never" nodeType="tmRoot"/>
      </p:par>
    </p:tnLst>
  </p:timing>
  <p:hf hdr="0"/>
  <p:txStyles>
    <p:titleStyle>
      <a:lvl1pPr algn="l" rtl="0" eaLnBrk="1" fontAlgn="base" hangingPunct="1">
        <a:spcBef>
          <a:spcPct val="0"/>
        </a:spcBef>
        <a:spcAft>
          <a:spcPct val="0"/>
        </a:spcAft>
        <a:defRPr sz="2800" b="1">
          <a:solidFill>
            <a:schemeClr val="accent1"/>
          </a:solidFill>
          <a:latin typeface="+mj-lt"/>
          <a:ea typeface="+mj-ea"/>
          <a:cs typeface="+mj-cs"/>
        </a:defRPr>
      </a:lvl1pPr>
      <a:lvl2pPr algn="l" rtl="0" eaLnBrk="1" fontAlgn="base" hangingPunct="1">
        <a:spcBef>
          <a:spcPct val="0"/>
        </a:spcBef>
        <a:spcAft>
          <a:spcPct val="0"/>
        </a:spcAft>
        <a:defRPr sz="2400" b="1">
          <a:solidFill>
            <a:schemeClr val="accent1"/>
          </a:solidFill>
          <a:latin typeface="Arial" charset="0"/>
          <a:ea typeface="ＭＳ Ｐゴシック" pitchFamily="16" charset="-128"/>
        </a:defRPr>
      </a:lvl2pPr>
      <a:lvl3pPr algn="l" rtl="0" eaLnBrk="1" fontAlgn="base" hangingPunct="1">
        <a:spcBef>
          <a:spcPct val="0"/>
        </a:spcBef>
        <a:spcAft>
          <a:spcPct val="0"/>
        </a:spcAft>
        <a:defRPr sz="2400" b="1">
          <a:solidFill>
            <a:schemeClr val="accent1"/>
          </a:solidFill>
          <a:latin typeface="Arial" charset="0"/>
          <a:ea typeface="ＭＳ Ｐゴシック" pitchFamily="16" charset="-128"/>
        </a:defRPr>
      </a:lvl3pPr>
      <a:lvl4pPr algn="l" rtl="0" eaLnBrk="1" fontAlgn="base" hangingPunct="1">
        <a:spcBef>
          <a:spcPct val="0"/>
        </a:spcBef>
        <a:spcAft>
          <a:spcPct val="0"/>
        </a:spcAft>
        <a:defRPr sz="2400" b="1">
          <a:solidFill>
            <a:schemeClr val="accent1"/>
          </a:solidFill>
          <a:latin typeface="Arial" charset="0"/>
          <a:ea typeface="ＭＳ Ｐゴシック" pitchFamily="16" charset="-128"/>
        </a:defRPr>
      </a:lvl4pPr>
      <a:lvl5pPr algn="l" rtl="0" eaLnBrk="1" fontAlgn="base" hangingPunct="1">
        <a:spcBef>
          <a:spcPct val="0"/>
        </a:spcBef>
        <a:spcAft>
          <a:spcPct val="0"/>
        </a:spcAft>
        <a:defRPr sz="2400" b="1">
          <a:solidFill>
            <a:schemeClr val="accent1"/>
          </a:solidFill>
          <a:latin typeface="Arial" charset="0"/>
          <a:ea typeface="ＭＳ Ｐゴシック" pitchFamily="16" charset="-128"/>
        </a:defRPr>
      </a:lvl5pPr>
      <a:lvl6pPr marL="457200" algn="l" rtl="0" eaLnBrk="1" fontAlgn="base" hangingPunct="1">
        <a:spcBef>
          <a:spcPct val="0"/>
        </a:spcBef>
        <a:spcAft>
          <a:spcPct val="0"/>
        </a:spcAft>
        <a:defRPr sz="2400" b="1">
          <a:solidFill>
            <a:schemeClr val="accent1"/>
          </a:solidFill>
          <a:latin typeface="Arial" charset="0"/>
          <a:ea typeface="ＭＳ Ｐゴシック" pitchFamily="16" charset="-128"/>
        </a:defRPr>
      </a:lvl6pPr>
      <a:lvl7pPr marL="914400" algn="l" rtl="0" eaLnBrk="1" fontAlgn="base" hangingPunct="1">
        <a:spcBef>
          <a:spcPct val="0"/>
        </a:spcBef>
        <a:spcAft>
          <a:spcPct val="0"/>
        </a:spcAft>
        <a:defRPr sz="2400" b="1">
          <a:solidFill>
            <a:schemeClr val="accent1"/>
          </a:solidFill>
          <a:latin typeface="Arial" charset="0"/>
          <a:ea typeface="ＭＳ Ｐゴシック" pitchFamily="16" charset="-128"/>
        </a:defRPr>
      </a:lvl7pPr>
      <a:lvl8pPr marL="1371600" algn="l" rtl="0" eaLnBrk="1" fontAlgn="base" hangingPunct="1">
        <a:spcBef>
          <a:spcPct val="0"/>
        </a:spcBef>
        <a:spcAft>
          <a:spcPct val="0"/>
        </a:spcAft>
        <a:defRPr sz="2400" b="1">
          <a:solidFill>
            <a:schemeClr val="accent1"/>
          </a:solidFill>
          <a:latin typeface="Arial" charset="0"/>
          <a:ea typeface="ＭＳ Ｐゴシック" pitchFamily="16" charset="-128"/>
        </a:defRPr>
      </a:lvl8pPr>
      <a:lvl9pPr marL="1828800" algn="l" rtl="0" eaLnBrk="1" fontAlgn="base" hangingPunct="1">
        <a:spcBef>
          <a:spcPct val="0"/>
        </a:spcBef>
        <a:spcAft>
          <a:spcPct val="0"/>
        </a:spcAft>
        <a:defRPr sz="2400" b="1">
          <a:solidFill>
            <a:schemeClr val="accent1"/>
          </a:solidFill>
          <a:latin typeface="Arial" charset="0"/>
          <a:ea typeface="ＭＳ Ｐゴシック" pitchFamily="16" charset="-128"/>
        </a:defRPr>
      </a:lvl9pPr>
    </p:titleStyle>
    <p:bodyStyle>
      <a:lvl1pPr marL="361950" indent="-361950" algn="l" rtl="0" eaLnBrk="1" fontAlgn="base" hangingPunct="1">
        <a:spcBef>
          <a:spcPct val="20000"/>
        </a:spcBef>
        <a:spcAft>
          <a:spcPct val="0"/>
        </a:spcAft>
        <a:buClr>
          <a:schemeClr val="accent2"/>
        </a:buClr>
        <a:buFont typeface="Wingdings" pitchFamily="16" charset="2"/>
        <a:buChar char="§"/>
        <a:defRPr sz="2400">
          <a:solidFill>
            <a:schemeClr val="tx1"/>
          </a:solidFill>
          <a:latin typeface="+mn-lt"/>
          <a:ea typeface="+mn-ea"/>
          <a:cs typeface="+mn-cs"/>
        </a:defRPr>
      </a:lvl1pPr>
      <a:lvl2pPr marL="628650" indent="-242888" algn="l" rtl="0" eaLnBrk="1" fontAlgn="base" hangingPunct="1">
        <a:lnSpc>
          <a:spcPts val="2200"/>
        </a:lnSpc>
        <a:spcBef>
          <a:spcPts val="400"/>
        </a:spcBef>
        <a:spcAft>
          <a:spcPct val="0"/>
        </a:spcAft>
        <a:buClr>
          <a:schemeClr val="accent3"/>
        </a:buClr>
        <a:buFont typeface="Wingdings" pitchFamily="16" charset="2"/>
        <a:buChar char="§"/>
        <a:defRPr sz="2000">
          <a:solidFill>
            <a:schemeClr val="tx1"/>
          </a:solidFill>
          <a:latin typeface="+mn-lt"/>
          <a:ea typeface="+mn-ea"/>
        </a:defRPr>
      </a:lvl2pPr>
      <a:lvl3pPr marL="957263" indent="-190500" algn="l" rtl="0" eaLnBrk="1" fontAlgn="base" hangingPunct="1">
        <a:lnSpc>
          <a:spcPts val="2000"/>
        </a:lnSpc>
        <a:spcBef>
          <a:spcPts val="400"/>
        </a:spcBef>
        <a:spcAft>
          <a:spcPct val="0"/>
        </a:spcAft>
        <a:buClr>
          <a:schemeClr val="accent4"/>
        </a:buClr>
        <a:buFont typeface="Wingdings" pitchFamily="16" charset="2"/>
        <a:buChar char="§"/>
        <a:defRPr sz="1600">
          <a:solidFill>
            <a:schemeClr val="tx1"/>
          </a:solidFill>
          <a:latin typeface="+mn-lt"/>
          <a:ea typeface="+mn-ea"/>
        </a:defRPr>
      </a:lvl3pPr>
      <a:lvl4pPr marL="1343025" indent="-195263" algn="l" rtl="0" eaLnBrk="1" fontAlgn="base" hangingPunct="1">
        <a:lnSpc>
          <a:spcPts val="1800"/>
        </a:lnSpc>
        <a:spcBef>
          <a:spcPts val="200"/>
        </a:spcBef>
        <a:spcAft>
          <a:spcPct val="0"/>
        </a:spcAft>
        <a:buClr>
          <a:schemeClr val="accent4"/>
        </a:buClr>
        <a:buFont typeface="Wingdings" pitchFamily="16" charset="2"/>
        <a:buChar char="§"/>
        <a:defRPr sz="1400">
          <a:solidFill>
            <a:schemeClr val="tx1"/>
          </a:solidFill>
          <a:latin typeface="+mn-lt"/>
          <a:ea typeface="+mn-ea"/>
        </a:defRPr>
      </a:lvl4pPr>
      <a:lvl5pPr marL="1524000" indent="-96838" algn="l" rtl="0" eaLnBrk="1" fontAlgn="base" hangingPunct="1">
        <a:spcBef>
          <a:spcPct val="20000"/>
        </a:spcBef>
        <a:spcAft>
          <a:spcPct val="0"/>
        </a:spcAft>
        <a:buClr>
          <a:schemeClr val="accent4"/>
        </a:buClr>
        <a:buFont typeface="Wingdings" pitchFamily="16" charset="2"/>
        <a:buChar char="§"/>
        <a:defRPr sz="1000">
          <a:solidFill>
            <a:schemeClr val="tx1"/>
          </a:solidFill>
          <a:latin typeface="+mn-lt"/>
          <a:ea typeface="+mn-ea"/>
        </a:defRPr>
      </a:lvl5pPr>
      <a:lvl6pPr marL="1981200" indent="-96838" algn="l" rtl="0" eaLnBrk="1" fontAlgn="base" hangingPunct="1">
        <a:spcBef>
          <a:spcPct val="20000"/>
        </a:spcBef>
        <a:spcAft>
          <a:spcPct val="0"/>
        </a:spcAft>
        <a:buClr>
          <a:srgbClr val="C0C0C0"/>
        </a:buClr>
        <a:buFont typeface="Wingdings" pitchFamily="16" charset="2"/>
        <a:buChar char="§"/>
        <a:defRPr sz="1000">
          <a:solidFill>
            <a:schemeClr val="tx1"/>
          </a:solidFill>
          <a:latin typeface="+mn-lt"/>
          <a:ea typeface="+mn-ea"/>
        </a:defRPr>
      </a:lvl6pPr>
      <a:lvl7pPr marL="2438400" indent="-96838" algn="l" rtl="0" eaLnBrk="1" fontAlgn="base" hangingPunct="1">
        <a:spcBef>
          <a:spcPct val="20000"/>
        </a:spcBef>
        <a:spcAft>
          <a:spcPct val="0"/>
        </a:spcAft>
        <a:buClr>
          <a:srgbClr val="C0C0C0"/>
        </a:buClr>
        <a:buFont typeface="Wingdings" pitchFamily="16" charset="2"/>
        <a:buChar char="§"/>
        <a:defRPr sz="1000">
          <a:solidFill>
            <a:schemeClr val="tx1"/>
          </a:solidFill>
          <a:latin typeface="+mn-lt"/>
          <a:ea typeface="+mn-ea"/>
        </a:defRPr>
      </a:lvl7pPr>
      <a:lvl8pPr marL="2895600" indent="-96838" algn="l" rtl="0" eaLnBrk="1" fontAlgn="base" hangingPunct="1">
        <a:spcBef>
          <a:spcPct val="20000"/>
        </a:spcBef>
        <a:spcAft>
          <a:spcPct val="0"/>
        </a:spcAft>
        <a:buClr>
          <a:srgbClr val="C0C0C0"/>
        </a:buClr>
        <a:buFont typeface="Wingdings" pitchFamily="16" charset="2"/>
        <a:buChar char="§"/>
        <a:defRPr sz="1000">
          <a:solidFill>
            <a:schemeClr val="tx1"/>
          </a:solidFill>
          <a:latin typeface="+mn-lt"/>
          <a:ea typeface="+mn-ea"/>
        </a:defRPr>
      </a:lvl8pPr>
      <a:lvl9pPr marL="3352800" indent="-96838" algn="l" rtl="0" eaLnBrk="1" fontAlgn="base" hangingPunct="1">
        <a:spcBef>
          <a:spcPct val="20000"/>
        </a:spcBef>
        <a:spcAft>
          <a:spcPct val="0"/>
        </a:spcAft>
        <a:buClr>
          <a:srgbClr val="C0C0C0"/>
        </a:buClr>
        <a:buFont typeface="Wingdings" pitchFamily="16" charset="2"/>
        <a:buChar char="§"/>
        <a:defRPr sz="10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4161" name="Grafik 20" descr="footer.jpg"/>
          <p:cNvPicPr>
            <a:picLocks noChangeAspect="1"/>
          </p:cNvPicPr>
          <p:nvPr/>
        </p:nvPicPr>
        <p:blipFill>
          <a:blip r:embed="rId4" cstate="print"/>
          <a:srcRect l="307" r="360" b="8740"/>
          <a:stretch>
            <a:fillRect/>
          </a:stretch>
        </p:blipFill>
        <p:spPr bwMode="auto">
          <a:xfrm>
            <a:off x="0" y="6577013"/>
            <a:ext cx="9144000" cy="295275"/>
          </a:xfrm>
          <a:prstGeom prst="rect">
            <a:avLst/>
          </a:prstGeom>
          <a:noFill/>
          <a:ln w="9525">
            <a:noFill/>
            <a:miter lim="800000"/>
            <a:headEnd/>
            <a:tailEnd/>
          </a:ln>
        </p:spPr>
      </p:pic>
      <p:sp>
        <p:nvSpPr>
          <p:cNvPr id="134156" name="Rectangle 2"/>
          <p:cNvSpPr>
            <a:spLocks noGrp="1" noChangeArrowheads="1"/>
          </p:cNvSpPr>
          <p:nvPr>
            <p:ph type="title"/>
          </p:nvPr>
        </p:nvSpPr>
        <p:spPr bwMode="auto">
          <a:xfrm>
            <a:off x="381000" y="185736"/>
            <a:ext cx="8382000" cy="766764"/>
          </a:xfrm>
          <a:prstGeom prst="rect">
            <a:avLst/>
          </a:prstGeom>
          <a:noFill/>
          <a:ln w="9525">
            <a:noFill/>
            <a:miter lim="800000"/>
            <a:headEnd/>
            <a:tailEnd/>
          </a:ln>
        </p:spPr>
        <p:txBody>
          <a:bodyPr vert="horz" wrap="square" lIns="0" tIns="36000" rIns="0" bIns="36000" numCol="1" anchor="t" anchorCtr="0" compatLnSpc="1">
            <a:prstTxWarp prst="textNoShape">
              <a:avLst/>
            </a:prstTxWarp>
            <a:normAutofit/>
          </a:bodyPr>
          <a:lstStyle/>
          <a:p>
            <a:pPr lvl="0"/>
            <a:r>
              <a:rPr lang="en-US" noProof="0" dirty="0" err="1" smtClean="0"/>
              <a:t>Titel</a:t>
            </a:r>
            <a:endParaRPr lang="en-US" noProof="0" dirty="0" smtClean="0"/>
          </a:p>
        </p:txBody>
      </p:sp>
      <p:sp>
        <p:nvSpPr>
          <p:cNvPr id="134157" name="Rectangle 3"/>
          <p:cNvSpPr>
            <a:spLocks noGrp="1" noChangeArrowheads="1"/>
          </p:cNvSpPr>
          <p:nvPr>
            <p:ph type="body" idx="1"/>
          </p:nvPr>
        </p:nvSpPr>
        <p:spPr bwMode="auto">
          <a:xfrm>
            <a:off x="381000" y="1009650"/>
            <a:ext cx="8382000" cy="5419725"/>
          </a:xfrm>
          <a:prstGeom prst="rect">
            <a:avLst/>
          </a:prstGeom>
          <a:noFill/>
          <a:ln w="9525">
            <a:noFill/>
            <a:miter lim="800000"/>
            <a:headEnd/>
            <a:tailEnd/>
          </a:ln>
        </p:spPr>
        <p:txBody>
          <a:bodyPr vert="horz" wrap="square" lIns="0" tIns="36000" rIns="0" bIns="36000" numCol="1" anchor="t" anchorCtr="0" compatLnSpc="1">
            <a:prstTxWarp prst="textNoShape">
              <a:avLst/>
            </a:prstTxWarp>
          </a:bodyPr>
          <a:lstStyle/>
          <a:p>
            <a:pPr lvl="0"/>
            <a:r>
              <a:rPr lang="en-US" noProof="0" dirty="0" err="1" smtClean="0"/>
              <a:t>Mastertextformat</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smtClean="0"/>
          </a:p>
        </p:txBody>
      </p:sp>
      <p:sp>
        <p:nvSpPr>
          <p:cNvPr id="32" name="Datumsplatzhalter 18"/>
          <p:cNvSpPr>
            <a:spLocks noGrp="1"/>
          </p:cNvSpPr>
          <p:nvPr>
            <p:ph type="dt" sz="half" idx="2"/>
          </p:nvPr>
        </p:nvSpPr>
        <p:spPr bwMode="auto">
          <a:xfrm>
            <a:off x="292100" y="6635750"/>
            <a:ext cx="182245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lnSpc>
                <a:spcPct val="100000"/>
              </a:lnSpc>
              <a:spcBef>
                <a:spcPct val="0"/>
              </a:spcBef>
              <a:buClrTx/>
              <a:buSzTx/>
              <a:buFontTx/>
              <a:buNone/>
              <a:defRPr sz="800">
                <a:solidFill>
                  <a:schemeClr val="bg1"/>
                </a:solidFill>
                <a:ea typeface="+mn-ea"/>
              </a:defRPr>
            </a:lvl1pPr>
          </a:lstStyle>
          <a:p>
            <a:fld id="{9D2B4C2A-971D-45BE-BF51-D2352592CAB5}" type="datetime2">
              <a:rPr lang="de-DE" smtClean="0"/>
              <a:pPr/>
              <a:t>Dienstag, 12. Oktober 2010</a:t>
            </a:fld>
            <a:endParaRPr lang="de-DE" dirty="0"/>
          </a:p>
        </p:txBody>
      </p:sp>
      <p:sp>
        <p:nvSpPr>
          <p:cNvPr id="33" name="Foliennummernplatzhalter 19"/>
          <p:cNvSpPr>
            <a:spLocks noGrp="1"/>
          </p:cNvSpPr>
          <p:nvPr>
            <p:ph type="sldNum" sz="quarter" idx="4"/>
          </p:nvPr>
        </p:nvSpPr>
        <p:spPr bwMode="auto">
          <a:xfrm>
            <a:off x="7204075" y="6635750"/>
            <a:ext cx="16383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buClrTx/>
              <a:buSzTx/>
              <a:buFontTx/>
              <a:buNone/>
              <a:defRPr sz="800">
                <a:solidFill>
                  <a:schemeClr val="bg1"/>
                </a:solidFill>
                <a:ea typeface="+mn-ea"/>
              </a:defRPr>
            </a:lvl1pPr>
          </a:lstStyle>
          <a:p>
            <a:fld id="{62516AB8-4C80-40CA-B4C0-3A8331293178}" type="slidenum">
              <a:rPr lang="de-DE" smtClean="0"/>
              <a:pPr/>
              <a:t>‹#›</a:t>
            </a:fld>
            <a:endParaRPr lang="de-DE" dirty="0"/>
          </a:p>
        </p:txBody>
      </p:sp>
      <p:sp>
        <p:nvSpPr>
          <p:cNvPr id="34" name="Fußzeilenplatzhalter 20"/>
          <p:cNvSpPr>
            <a:spLocks noGrp="1"/>
          </p:cNvSpPr>
          <p:nvPr>
            <p:ph type="ftr" sz="quarter" idx="3"/>
          </p:nvPr>
        </p:nvSpPr>
        <p:spPr bwMode="auto">
          <a:xfrm>
            <a:off x="2239963" y="6635750"/>
            <a:ext cx="4773612" cy="449263"/>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lnSpc>
                <a:spcPct val="100000"/>
              </a:lnSpc>
              <a:spcBef>
                <a:spcPct val="0"/>
              </a:spcBef>
              <a:buClrTx/>
              <a:buSzTx/>
              <a:buFontTx/>
              <a:buNone/>
              <a:defRPr sz="800">
                <a:solidFill>
                  <a:schemeClr val="bg1"/>
                </a:solidFill>
                <a:ea typeface="+mn-ea"/>
              </a:defRPr>
            </a:lvl1pPr>
          </a:lstStyle>
          <a:p>
            <a:r>
              <a:rPr lang="de-DE" dirty="0" smtClean="0"/>
              <a:t>Departement/Institut/Gruppe</a:t>
            </a:r>
            <a:endParaRPr lang="de-DE"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Lst>
  <p:transition spd="slow">
    <p:fade/>
  </p:transition>
  <p:timing>
    <p:tnLst>
      <p:par>
        <p:cTn id="1" dur="indefinite" restart="never" nodeType="tmRoot"/>
      </p:par>
    </p:tnLst>
  </p:timing>
  <p:hf hdr="0"/>
  <p:txStyles>
    <p:titleStyle>
      <a:lvl1pPr algn="l" rtl="0" eaLnBrk="1" fontAlgn="base" hangingPunct="1">
        <a:spcBef>
          <a:spcPct val="0"/>
        </a:spcBef>
        <a:spcAft>
          <a:spcPct val="0"/>
        </a:spcAft>
        <a:defRPr sz="2800" b="1">
          <a:solidFill>
            <a:schemeClr val="accent1"/>
          </a:solidFill>
          <a:latin typeface="+mj-lt"/>
          <a:ea typeface="+mj-ea"/>
          <a:cs typeface="+mj-cs"/>
        </a:defRPr>
      </a:lvl1pPr>
      <a:lvl2pPr algn="l" rtl="0" eaLnBrk="1" fontAlgn="base" hangingPunct="1">
        <a:spcBef>
          <a:spcPct val="0"/>
        </a:spcBef>
        <a:spcAft>
          <a:spcPct val="0"/>
        </a:spcAft>
        <a:defRPr sz="2400" b="1">
          <a:solidFill>
            <a:schemeClr val="accent1"/>
          </a:solidFill>
          <a:latin typeface="Arial" charset="0"/>
          <a:ea typeface="ＭＳ Ｐゴシック" pitchFamily="16" charset="-128"/>
        </a:defRPr>
      </a:lvl2pPr>
      <a:lvl3pPr algn="l" rtl="0" eaLnBrk="1" fontAlgn="base" hangingPunct="1">
        <a:spcBef>
          <a:spcPct val="0"/>
        </a:spcBef>
        <a:spcAft>
          <a:spcPct val="0"/>
        </a:spcAft>
        <a:defRPr sz="2400" b="1">
          <a:solidFill>
            <a:schemeClr val="accent1"/>
          </a:solidFill>
          <a:latin typeface="Arial" charset="0"/>
          <a:ea typeface="ＭＳ Ｐゴシック" pitchFamily="16" charset="-128"/>
        </a:defRPr>
      </a:lvl3pPr>
      <a:lvl4pPr algn="l" rtl="0" eaLnBrk="1" fontAlgn="base" hangingPunct="1">
        <a:spcBef>
          <a:spcPct val="0"/>
        </a:spcBef>
        <a:spcAft>
          <a:spcPct val="0"/>
        </a:spcAft>
        <a:defRPr sz="2400" b="1">
          <a:solidFill>
            <a:schemeClr val="accent1"/>
          </a:solidFill>
          <a:latin typeface="Arial" charset="0"/>
          <a:ea typeface="ＭＳ Ｐゴシック" pitchFamily="16" charset="-128"/>
        </a:defRPr>
      </a:lvl4pPr>
      <a:lvl5pPr algn="l" rtl="0" eaLnBrk="1" fontAlgn="base" hangingPunct="1">
        <a:spcBef>
          <a:spcPct val="0"/>
        </a:spcBef>
        <a:spcAft>
          <a:spcPct val="0"/>
        </a:spcAft>
        <a:defRPr sz="2400" b="1">
          <a:solidFill>
            <a:schemeClr val="accent1"/>
          </a:solidFill>
          <a:latin typeface="Arial" charset="0"/>
          <a:ea typeface="ＭＳ Ｐゴシック" pitchFamily="16" charset="-128"/>
        </a:defRPr>
      </a:lvl5pPr>
      <a:lvl6pPr marL="457200" algn="l" rtl="0" eaLnBrk="1" fontAlgn="base" hangingPunct="1">
        <a:spcBef>
          <a:spcPct val="0"/>
        </a:spcBef>
        <a:spcAft>
          <a:spcPct val="0"/>
        </a:spcAft>
        <a:defRPr sz="2400" b="1">
          <a:solidFill>
            <a:schemeClr val="accent1"/>
          </a:solidFill>
          <a:latin typeface="Arial" charset="0"/>
          <a:ea typeface="ＭＳ Ｐゴシック" pitchFamily="16" charset="-128"/>
        </a:defRPr>
      </a:lvl6pPr>
      <a:lvl7pPr marL="914400" algn="l" rtl="0" eaLnBrk="1" fontAlgn="base" hangingPunct="1">
        <a:spcBef>
          <a:spcPct val="0"/>
        </a:spcBef>
        <a:spcAft>
          <a:spcPct val="0"/>
        </a:spcAft>
        <a:defRPr sz="2400" b="1">
          <a:solidFill>
            <a:schemeClr val="accent1"/>
          </a:solidFill>
          <a:latin typeface="Arial" charset="0"/>
          <a:ea typeface="ＭＳ Ｐゴシック" pitchFamily="16" charset="-128"/>
        </a:defRPr>
      </a:lvl7pPr>
      <a:lvl8pPr marL="1371600" algn="l" rtl="0" eaLnBrk="1" fontAlgn="base" hangingPunct="1">
        <a:spcBef>
          <a:spcPct val="0"/>
        </a:spcBef>
        <a:spcAft>
          <a:spcPct val="0"/>
        </a:spcAft>
        <a:defRPr sz="2400" b="1">
          <a:solidFill>
            <a:schemeClr val="accent1"/>
          </a:solidFill>
          <a:latin typeface="Arial" charset="0"/>
          <a:ea typeface="ＭＳ Ｐゴシック" pitchFamily="16" charset="-128"/>
        </a:defRPr>
      </a:lvl8pPr>
      <a:lvl9pPr marL="1828800" algn="l" rtl="0" eaLnBrk="1" fontAlgn="base" hangingPunct="1">
        <a:spcBef>
          <a:spcPct val="0"/>
        </a:spcBef>
        <a:spcAft>
          <a:spcPct val="0"/>
        </a:spcAft>
        <a:defRPr sz="2400" b="1">
          <a:solidFill>
            <a:schemeClr val="accent1"/>
          </a:solidFill>
          <a:latin typeface="Arial" charset="0"/>
          <a:ea typeface="ＭＳ Ｐゴシック" pitchFamily="16" charset="-128"/>
        </a:defRPr>
      </a:lvl9pPr>
    </p:titleStyle>
    <p:bodyStyle>
      <a:lvl1pPr marL="361950" indent="-361950" algn="l" rtl="0" eaLnBrk="1" fontAlgn="base" hangingPunct="1">
        <a:spcBef>
          <a:spcPct val="20000"/>
        </a:spcBef>
        <a:spcAft>
          <a:spcPct val="0"/>
        </a:spcAft>
        <a:buClr>
          <a:schemeClr val="accent2"/>
        </a:buClr>
        <a:buFont typeface="Wingdings" pitchFamily="16" charset="2"/>
        <a:buChar char="§"/>
        <a:defRPr sz="2400">
          <a:solidFill>
            <a:schemeClr val="tx1"/>
          </a:solidFill>
          <a:latin typeface="+mn-lt"/>
          <a:ea typeface="+mn-ea"/>
          <a:cs typeface="+mn-cs"/>
        </a:defRPr>
      </a:lvl1pPr>
      <a:lvl2pPr marL="628650" indent="-242888" algn="l" rtl="0" eaLnBrk="1" fontAlgn="base" hangingPunct="1">
        <a:lnSpc>
          <a:spcPts val="2200"/>
        </a:lnSpc>
        <a:spcBef>
          <a:spcPts val="400"/>
        </a:spcBef>
        <a:spcAft>
          <a:spcPct val="0"/>
        </a:spcAft>
        <a:buClr>
          <a:schemeClr val="accent3"/>
        </a:buClr>
        <a:buFont typeface="Wingdings" pitchFamily="16" charset="2"/>
        <a:buChar char="§"/>
        <a:defRPr sz="2000">
          <a:solidFill>
            <a:schemeClr val="tx1"/>
          </a:solidFill>
          <a:latin typeface="+mn-lt"/>
          <a:ea typeface="+mn-ea"/>
        </a:defRPr>
      </a:lvl2pPr>
      <a:lvl3pPr marL="957263" indent="-190500" algn="l" rtl="0" eaLnBrk="1" fontAlgn="base" hangingPunct="1">
        <a:lnSpc>
          <a:spcPts val="2000"/>
        </a:lnSpc>
        <a:spcBef>
          <a:spcPts val="400"/>
        </a:spcBef>
        <a:spcAft>
          <a:spcPct val="0"/>
        </a:spcAft>
        <a:buClr>
          <a:schemeClr val="accent4"/>
        </a:buClr>
        <a:buFont typeface="Wingdings" pitchFamily="16" charset="2"/>
        <a:buChar char="§"/>
        <a:defRPr sz="1600">
          <a:solidFill>
            <a:schemeClr val="tx1"/>
          </a:solidFill>
          <a:latin typeface="+mn-lt"/>
          <a:ea typeface="+mn-ea"/>
        </a:defRPr>
      </a:lvl3pPr>
      <a:lvl4pPr marL="1343025" indent="-195263" algn="l" rtl="0" eaLnBrk="1" fontAlgn="base" hangingPunct="1">
        <a:lnSpc>
          <a:spcPts val="1800"/>
        </a:lnSpc>
        <a:spcBef>
          <a:spcPts val="200"/>
        </a:spcBef>
        <a:spcAft>
          <a:spcPct val="0"/>
        </a:spcAft>
        <a:buClr>
          <a:schemeClr val="accent4"/>
        </a:buClr>
        <a:buFont typeface="Wingdings" pitchFamily="16" charset="2"/>
        <a:buChar char="§"/>
        <a:defRPr sz="1400">
          <a:solidFill>
            <a:schemeClr val="tx1"/>
          </a:solidFill>
          <a:latin typeface="+mn-lt"/>
          <a:ea typeface="+mn-ea"/>
        </a:defRPr>
      </a:lvl4pPr>
      <a:lvl5pPr marL="1524000" indent="-96838" algn="l" rtl="0" eaLnBrk="1" fontAlgn="base" hangingPunct="1">
        <a:spcBef>
          <a:spcPct val="20000"/>
        </a:spcBef>
        <a:spcAft>
          <a:spcPct val="0"/>
        </a:spcAft>
        <a:buClr>
          <a:schemeClr val="accent4"/>
        </a:buClr>
        <a:buFont typeface="Wingdings" pitchFamily="16" charset="2"/>
        <a:buChar char="§"/>
        <a:defRPr sz="1000">
          <a:solidFill>
            <a:schemeClr val="tx1"/>
          </a:solidFill>
          <a:latin typeface="+mn-lt"/>
          <a:ea typeface="+mn-ea"/>
        </a:defRPr>
      </a:lvl5pPr>
      <a:lvl6pPr marL="1981200" indent="-96838" algn="l" rtl="0" eaLnBrk="1" fontAlgn="base" hangingPunct="1">
        <a:spcBef>
          <a:spcPct val="20000"/>
        </a:spcBef>
        <a:spcAft>
          <a:spcPct val="0"/>
        </a:spcAft>
        <a:buClr>
          <a:srgbClr val="C0C0C0"/>
        </a:buClr>
        <a:buFont typeface="Wingdings" pitchFamily="16" charset="2"/>
        <a:buChar char="§"/>
        <a:defRPr sz="1000">
          <a:solidFill>
            <a:schemeClr val="tx1"/>
          </a:solidFill>
          <a:latin typeface="+mn-lt"/>
          <a:ea typeface="+mn-ea"/>
        </a:defRPr>
      </a:lvl6pPr>
      <a:lvl7pPr marL="2438400" indent="-96838" algn="l" rtl="0" eaLnBrk="1" fontAlgn="base" hangingPunct="1">
        <a:spcBef>
          <a:spcPct val="20000"/>
        </a:spcBef>
        <a:spcAft>
          <a:spcPct val="0"/>
        </a:spcAft>
        <a:buClr>
          <a:srgbClr val="C0C0C0"/>
        </a:buClr>
        <a:buFont typeface="Wingdings" pitchFamily="16" charset="2"/>
        <a:buChar char="§"/>
        <a:defRPr sz="1000">
          <a:solidFill>
            <a:schemeClr val="tx1"/>
          </a:solidFill>
          <a:latin typeface="+mn-lt"/>
          <a:ea typeface="+mn-ea"/>
        </a:defRPr>
      </a:lvl7pPr>
      <a:lvl8pPr marL="2895600" indent="-96838" algn="l" rtl="0" eaLnBrk="1" fontAlgn="base" hangingPunct="1">
        <a:spcBef>
          <a:spcPct val="20000"/>
        </a:spcBef>
        <a:spcAft>
          <a:spcPct val="0"/>
        </a:spcAft>
        <a:buClr>
          <a:srgbClr val="C0C0C0"/>
        </a:buClr>
        <a:buFont typeface="Wingdings" pitchFamily="16" charset="2"/>
        <a:buChar char="§"/>
        <a:defRPr sz="1000">
          <a:solidFill>
            <a:schemeClr val="tx1"/>
          </a:solidFill>
          <a:latin typeface="+mn-lt"/>
          <a:ea typeface="+mn-ea"/>
        </a:defRPr>
      </a:lvl8pPr>
      <a:lvl9pPr marL="3352800" indent="-96838" algn="l" rtl="0" eaLnBrk="1" fontAlgn="base" hangingPunct="1">
        <a:spcBef>
          <a:spcPct val="20000"/>
        </a:spcBef>
        <a:spcAft>
          <a:spcPct val="0"/>
        </a:spcAft>
        <a:buClr>
          <a:srgbClr val="C0C0C0"/>
        </a:buClr>
        <a:buFont typeface="Wingdings" pitchFamily="16" charset="2"/>
        <a:buChar char="§"/>
        <a:defRPr sz="10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3.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oleObject" Target="../embeddings/oleObject2.bin"/><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6.xml"/><Relationship Id="rId7" Type="http://schemas.openxmlformats.org/officeDocument/2006/relationships/oleObject" Target="../embeddings/oleObject4.bin"/><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oleObject" Target="../embeddings/oleObject7.bin"/><Relationship Id="rId2" Type="http://schemas.openxmlformats.org/officeDocument/2006/relationships/slideLayout" Target="../slideLayouts/slideLayout8.xml"/><Relationship Id="rId1" Type="http://schemas.openxmlformats.org/officeDocument/2006/relationships/vmlDrawing" Target="../drawings/vmlDrawing3.vml"/><Relationship Id="rId6" Type="http://schemas.openxmlformats.org/officeDocument/2006/relationships/image" Target="../media/image20.png"/><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vmlDrawing" Target="../drawings/vmlDrawing4.vml"/><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96006" y="228729"/>
            <a:ext cx="8525400" cy="1146528"/>
          </a:xfrm>
        </p:spPr>
        <p:txBody>
          <a:bodyPr>
            <a:noAutofit/>
          </a:bodyPr>
          <a:lstStyle/>
          <a:p>
            <a:pPr algn="ctr"/>
            <a:r>
              <a:rPr lang="en-US" dirty="0" smtClean="0"/>
              <a:t>Discretizing Time or States?</a:t>
            </a:r>
            <a:br>
              <a:rPr lang="en-US" dirty="0" smtClean="0"/>
            </a:br>
            <a:r>
              <a:rPr lang="en-US" dirty="0" smtClean="0"/>
              <a:t>A Comparative Study between DASSL and QSS</a:t>
            </a:r>
            <a:endParaRPr lang="en-US" dirty="0"/>
          </a:p>
        </p:txBody>
      </p:sp>
      <p:sp>
        <p:nvSpPr>
          <p:cNvPr id="8" name="TextBox 7"/>
          <p:cNvSpPr txBox="1"/>
          <p:nvPr/>
        </p:nvSpPr>
        <p:spPr>
          <a:xfrm>
            <a:off x="5927936" y="6518652"/>
            <a:ext cx="3213829" cy="400110"/>
          </a:xfrm>
          <a:prstGeom prst="rect">
            <a:avLst/>
          </a:prstGeom>
          <a:noFill/>
        </p:spPr>
        <p:txBody>
          <a:bodyPr wrap="none" rtlCol="0">
            <a:spAutoFit/>
          </a:bodyPr>
          <a:lstStyle/>
          <a:p>
            <a:r>
              <a:rPr lang="en-US" sz="1400" b="1" dirty="0" smtClean="0">
                <a:solidFill>
                  <a:schemeClr val="bg1"/>
                </a:solidFill>
                <a:latin typeface="+mj-lt"/>
                <a:ea typeface="+mj-ea"/>
                <a:cs typeface="+mj-cs"/>
              </a:rPr>
              <a:t>EOOLT workshop – October 3, 2010</a:t>
            </a:r>
          </a:p>
        </p:txBody>
      </p:sp>
      <p:sp>
        <p:nvSpPr>
          <p:cNvPr id="10" name="TextBox 9"/>
          <p:cNvSpPr txBox="1"/>
          <p:nvPr/>
        </p:nvSpPr>
        <p:spPr>
          <a:xfrm>
            <a:off x="1250602" y="1322323"/>
            <a:ext cx="6399509" cy="400110"/>
          </a:xfrm>
          <a:prstGeom prst="rect">
            <a:avLst/>
          </a:prstGeom>
          <a:noFill/>
        </p:spPr>
        <p:txBody>
          <a:bodyPr wrap="none" rtlCol="0">
            <a:spAutoFit/>
          </a:bodyPr>
          <a:lstStyle/>
          <a:p>
            <a:r>
              <a:rPr lang="en-US" sz="1800" b="1" dirty="0" smtClean="0">
                <a:solidFill>
                  <a:schemeClr val="accent1"/>
                </a:solidFill>
                <a:latin typeface="+mj-lt"/>
                <a:ea typeface="+mj-ea"/>
                <a:cs typeface="+mj-cs"/>
              </a:rPr>
              <a:t>Xenofon Floros</a:t>
            </a:r>
            <a:r>
              <a:rPr lang="en-US" sz="1800" b="1" baseline="30000" dirty="0" smtClean="0">
                <a:solidFill>
                  <a:schemeClr val="accent1"/>
                </a:solidFill>
                <a:latin typeface="+mj-lt"/>
                <a:ea typeface="+mj-ea"/>
                <a:cs typeface="+mj-cs"/>
              </a:rPr>
              <a:t>1  </a:t>
            </a:r>
            <a:r>
              <a:rPr lang="en-US" sz="1800" b="1" dirty="0" smtClean="0">
                <a:solidFill>
                  <a:schemeClr val="accent1"/>
                </a:solidFill>
                <a:latin typeface="+mj-lt"/>
                <a:ea typeface="+mj-ea"/>
                <a:cs typeface="+mj-cs"/>
              </a:rPr>
              <a:t>  Francois E. Cellier</a:t>
            </a:r>
            <a:r>
              <a:rPr lang="en-US" sz="1800" b="1" baseline="30000" dirty="0" smtClean="0">
                <a:solidFill>
                  <a:schemeClr val="accent1"/>
                </a:solidFill>
              </a:rPr>
              <a:t>1</a:t>
            </a:r>
            <a:r>
              <a:rPr lang="en-US" sz="1800" b="1" dirty="0" smtClean="0">
                <a:solidFill>
                  <a:schemeClr val="accent1"/>
                </a:solidFill>
                <a:latin typeface="+mj-lt"/>
                <a:ea typeface="+mj-ea"/>
                <a:cs typeface="+mj-cs"/>
              </a:rPr>
              <a:t>   </a:t>
            </a:r>
            <a:r>
              <a:rPr lang="en-US" sz="1800" b="1" dirty="0" smtClean="0">
                <a:solidFill>
                  <a:schemeClr val="accent1"/>
                </a:solidFill>
              </a:rPr>
              <a:t>Ernesto Kofman</a:t>
            </a:r>
            <a:r>
              <a:rPr lang="en-US" sz="1800" b="1" baseline="30000" dirty="0">
                <a:solidFill>
                  <a:schemeClr val="accent1"/>
                </a:solidFill>
              </a:rPr>
              <a:t>2</a:t>
            </a:r>
            <a:r>
              <a:rPr lang="en-US" sz="1800" b="1" dirty="0" smtClean="0">
                <a:solidFill>
                  <a:schemeClr val="accent1"/>
                </a:solidFill>
                <a:latin typeface="+mj-lt"/>
                <a:ea typeface="+mj-ea"/>
                <a:cs typeface="+mj-cs"/>
              </a:rPr>
              <a:t> </a:t>
            </a:r>
          </a:p>
        </p:txBody>
      </p:sp>
      <p:sp>
        <p:nvSpPr>
          <p:cNvPr id="2" name="Rectangle 1"/>
          <p:cNvSpPr/>
          <p:nvPr/>
        </p:nvSpPr>
        <p:spPr>
          <a:xfrm>
            <a:off x="629880" y="1981546"/>
            <a:ext cx="7854778" cy="1184940"/>
          </a:xfrm>
          <a:prstGeom prst="rect">
            <a:avLst/>
          </a:prstGeom>
        </p:spPr>
        <p:txBody>
          <a:bodyPr wrap="none">
            <a:spAutoFit/>
          </a:bodyPr>
          <a:lstStyle/>
          <a:p>
            <a:pPr algn="ctr">
              <a:lnSpc>
                <a:spcPct val="100000"/>
              </a:lnSpc>
            </a:pPr>
            <a:r>
              <a:rPr lang="en-US" sz="1400" b="1" baseline="30000" dirty="0" smtClean="0">
                <a:solidFill>
                  <a:schemeClr val="accent1"/>
                </a:solidFill>
              </a:rPr>
              <a:t>1</a:t>
            </a:r>
            <a:r>
              <a:rPr lang="en-US" sz="1400" b="1" dirty="0" smtClean="0">
                <a:solidFill>
                  <a:schemeClr val="accent1"/>
                </a:solidFill>
              </a:rPr>
              <a:t>  Department of Computer Science, ETH Zurich, Switzerland</a:t>
            </a:r>
          </a:p>
          <a:p>
            <a:pPr algn="ctr">
              <a:lnSpc>
                <a:spcPct val="100000"/>
              </a:lnSpc>
            </a:pPr>
            <a:r>
              <a:rPr lang="en-US" sz="1400" dirty="0" smtClean="0"/>
              <a:t>    </a:t>
            </a:r>
            <a:r>
              <a:rPr lang="en-US" sz="1400" b="1" dirty="0">
                <a:solidFill>
                  <a:schemeClr val="accent1"/>
                </a:solidFill>
              </a:rPr>
              <a:t>{xenofon.floros, francois.cellier}@inf.ethz.ch</a:t>
            </a:r>
          </a:p>
          <a:p>
            <a:pPr algn="ctr">
              <a:lnSpc>
                <a:spcPct val="100000"/>
              </a:lnSpc>
            </a:pPr>
            <a:r>
              <a:rPr lang="en-US" sz="1400" b="1" baseline="30000" dirty="0" smtClean="0">
                <a:solidFill>
                  <a:schemeClr val="accent1"/>
                </a:solidFill>
              </a:rPr>
              <a:t>2</a:t>
            </a:r>
            <a:r>
              <a:rPr lang="en-US" sz="1400" b="1" dirty="0" smtClean="0">
                <a:solidFill>
                  <a:schemeClr val="accent1"/>
                </a:solidFill>
              </a:rPr>
              <a:t>  Laboratorio </a:t>
            </a:r>
            <a:r>
              <a:rPr lang="en-US" sz="1400" b="1" dirty="0">
                <a:solidFill>
                  <a:schemeClr val="accent1"/>
                </a:solidFill>
              </a:rPr>
              <a:t>de Sistemas Dinámicos, FCEIA, Universidad Nacional de Rosario, </a:t>
            </a:r>
            <a:r>
              <a:rPr lang="en-US" sz="1400" b="1" dirty="0" smtClean="0">
                <a:solidFill>
                  <a:schemeClr val="accent1"/>
                </a:solidFill>
              </a:rPr>
              <a:t>Argentina</a:t>
            </a:r>
          </a:p>
          <a:p>
            <a:pPr algn="ctr">
              <a:lnSpc>
                <a:spcPct val="100000"/>
              </a:lnSpc>
            </a:pPr>
            <a:r>
              <a:rPr lang="en-US" sz="1400" dirty="0" smtClean="0"/>
              <a:t>   </a:t>
            </a:r>
            <a:r>
              <a:rPr lang="en-US" sz="1400" b="1" dirty="0" smtClean="0">
                <a:solidFill>
                  <a:schemeClr val="accent1"/>
                </a:solidFill>
              </a:rPr>
              <a:t>kofman@fceia.unr.edu.ar</a:t>
            </a:r>
            <a:endParaRPr lang="en-US" sz="1400" dirty="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smtClean="0"/>
              <a:t>PowerDEVS 		</a:t>
            </a:r>
            <a:endParaRPr lang="en-US" dirty="0"/>
          </a:p>
        </p:txBody>
      </p:sp>
      <p:sp>
        <p:nvSpPr>
          <p:cNvPr id="4" name="Slide Number Placeholder 3"/>
          <p:cNvSpPr>
            <a:spLocks noGrp="1"/>
          </p:cNvSpPr>
          <p:nvPr>
            <p:ph type="sldNum" sz="quarter" idx="11"/>
          </p:nvPr>
        </p:nvSpPr>
        <p:spPr/>
        <p:txBody>
          <a:bodyPr/>
          <a:lstStyle/>
          <a:p>
            <a:fld id="{E56DE39D-0BF3-407A-8788-FD204D28ECF2}" type="slidenum">
              <a:rPr lang="de-DE" smtClean="0"/>
              <a:pPr/>
              <a:t>10</a:t>
            </a:fld>
            <a:endParaRPr lang="de-DE" dirty="0"/>
          </a:p>
        </p:txBody>
      </p:sp>
      <p:sp>
        <p:nvSpPr>
          <p:cNvPr id="5" name="Footer Placeholder 4"/>
          <p:cNvSpPr>
            <a:spLocks noGrp="1"/>
          </p:cNvSpPr>
          <p:nvPr>
            <p:ph type="ftr" sz="quarter" idx="12"/>
          </p:nvPr>
        </p:nvSpPr>
        <p:spPr/>
        <p:txBody>
          <a:bodyPr/>
          <a:lstStyle/>
          <a:p>
            <a:r>
              <a:rPr lang="en-US" dirty="0" smtClean="0"/>
              <a:t>(Open)Modelica, QSS and the OPENPROD project   (ML group – 1/2/2010)</a:t>
            </a:r>
            <a:endParaRPr lang="en-US" noProof="0" dirty="0"/>
          </a:p>
        </p:txBody>
      </p:sp>
      <p:pic>
        <p:nvPicPr>
          <p:cNvPr id="24578" name="Picture 2"/>
          <p:cNvPicPr>
            <a:picLocks noGrp="1" noChangeAspect="1" noChangeArrowheads="1"/>
          </p:cNvPicPr>
          <p:nvPr>
            <p:ph idx="1"/>
          </p:nvPr>
        </p:nvPicPr>
        <p:blipFill>
          <a:blip r:embed="rId3" cstate="print"/>
          <a:srcRect l="456" t="2883" r="11755"/>
          <a:stretch>
            <a:fillRect/>
          </a:stretch>
        </p:blipFill>
        <p:spPr bwMode="auto">
          <a:xfrm>
            <a:off x="144780" y="975360"/>
            <a:ext cx="6096000" cy="5133975"/>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4993710" y="6171356"/>
            <a:ext cx="4009431" cy="400110"/>
          </a:xfrm>
          <a:prstGeom prst="rect">
            <a:avLst/>
          </a:prstGeom>
        </p:spPr>
        <p:txBody>
          <a:bodyPr wrap="none">
            <a:spAutoFit/>
          </a:bodyPr>
          <a:lstStyle/>
          <a:p>
            <a:r>
              <a:rPr lang="en-US" dirty="0" smtClean="0"/>
              <a:t>http://sourceforge.net/projects/powerdevs/</a:t>
            </a:r>
            <a:endParaRPr lang="en-US" dirty="0"/>
          </a:p>
        </p:txBody>
      </p:sp>
      <p:sp>
        <p:nvSpPr>
          <p:cNvPr id="13" name="TextBox 12"/>
          <p:cNvSpPr txBox="1"/>
          <p:nvPr/>
        </p:nvSpPr>
        <p:spPr>
          <a:xfrm>
            <a:off x="6453050" y="1614351"/>
            <a:ext cx="2760692" cy="3862596"/>
          </a:xfrm>
          <a:prstGeom prst="rect">
            <a:avLst/>
          </a:prstGeom>
          <a:noFill/>
        </p:spPr>
        <p:txBody>
          <a:bodyPr wrap="none" rtlCol="0">
            <a:spAutoFit/>
          </a:bodyPr>
          <a:lstStyle/>
          <a:p>
            <a:pPr>
              <a:buFont typeface="Arial" pitchFamily="34" charset="0"/>
              <a:buChar char="•"/>
            </a:pPr>
            <a:r>
              <a:rPr lang="en-US" sz="1400" dirty="0" smtClean="0"/>
              <a:t> Specify system structure</a:t>
            </a:r>
          </a:p>
          <a:p>
            <a:r>
              <a:rPr lang="en-US" sz="1400" dirty="0" smtClean="0"/>
              <a:t>(using DEVS formalism)</a:t>
            </a:r>
          </a:p>
          <a:p>
            <a:pPr>
              <a:buFont typeface="Arial" pitchFamily="34" charset="0"/>
              <a:buChar char="•"/>
            </a:pPr>
            <a:r>
              <a:rPr lang="en-US" sz="1400" dirty="0" smtClean="0"/>
              <a:t> Block implementation hidden</a:t>
            </a:r>
          </a:p>
          <a:p>
            <a:r>
              <a:rPr lang="en-US" sz="1400" dirty="0" smtClean="0"/>
              <a:t>(C++ code)</a:t>
            </a:r>
          </a:p>
          <a:p>
            <a:pPr>
              <a:buFont typeface="Arial" pitchFamily="34" charset="0"/>
              <a:buChar char="•"/>
            </a:pPr>
            <a:r>
              <a:rPr lang="en-US" sz="1400" dirty="0" smtClean="0"/>
              <a:t> Integrators implement the QSS</a:t>
            </a:r>
          </a:p>
          <a:p>
            <a:r>
              <a:rPr lang="en-US" sz="1400" dirty="0" smtClean="0"/>
              <a:t>methods</a:t>
            </a:r>
          </a:p>
          <a:p>
            <a:pPr>
              <a:buFont typeface="Arial" pitchFamily="34" charset="0"/>
              <a:buChar char="•"/>
            </a:pPr>
            <a:r>
              <a:rPr lang="en-US" sz="1400" dirty="0" smtClean="0"/>
              <a:t> Simulation using hierarchical </a:t>
            </a:r>
          </a:p>
          <a:p>
            <a:r>
              <a:rPr lang="en-US" sz="1400" dirty="0" smtClean="0"/>
              <a:t>master-slave structure and </a:t>
            </a:r>
          </a:p>
          <a:p>
            <a:r>
              <a:rPr lang="en-US" sz="1400" dirty="0" smtClean="0"/>
              <a:t>message passing</a:t>
            </a:r>
          </a:p>
          <a:p>
            <a:pPr>
              <a:buFont typeface="Arial" pitchFamily="34" charset="0"/>
              <a:buChar char="•"/>
            </a:pPr>
            <a:r>
              <a:rPr lang="en-US" sz="1400" dirty="0" smtClean="0"/>
              <a:t> Allows for real-time simulation</a:t>
            </a:r>
            <a:endParaRPr lang="en-US" sz="1400" dirty="0"/>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Simulate </a:t>
            </a:r>
            <a:r>
              <a:rPr lang="en-US" dirty="0" err="1" smtClean="0"/>
              <a:t>Modelica</a:t>
            </a:r>
            <a:r>
              <a:rPr lang="en-US" dirty="0" smtClean="0"/>
              <a:t> Models with QSS and DEVS</a:t>
            </a:r>
            <a:endParaRPr lang="en-US" dirty="0"/>
          </a:p>
        </p:txBody>
      </p:sp>
      <p:sp>
        <p:nvSpPr>
          <p:cNvPr id="10" name="Content Placeholder 9"/>
          <p:cNvSpPr>
            <a:spLocks noGrp="1"/>
          </p:cNvSpPr>
          <p:nvPr>
            <p:ph idx="1"/>
          </p:nvPr>
        </p:nvSpPr>
        <p:spPr>
          <a:xfrm>
            <a:off x="403860" y="1142999"/>
            <a:ext cx="8557260" cy="5286375"/>
          </a:xfrm>
        </p:spPr>
        <p:txBody>
          <a:bodyPr/>
          <a:lstStyle/>
          <a:p>
            <a:pPr algn="just">
              <a:buNone/>
            </a:pPr>
            <a:r>
              <a:rPr lang="en-US" sz="1800" dirty="0" smtClean="0"/>
              <a:t>Thus, in absence of discontinuities, we can simulate our </a:t>
            </a:r>
            <a:r>
              <a:rPr lang="en-US" sz="1800" dirty="0" err="1" smtClean="0"/>
              <a:t>Modelica</a:t>
            </a:r>
            <a:r>
              <a:rPr lang="en-US" sz="1800" dirty="0" smtClean="0"/>
              <a:t> model using a coupled </a:t>
            </a:r>
          </a:p>
          <a:p>
            <a:pPr algn="just">
              <a:buNone/>
            </a:pPr>
            <a:r>
              <a:rPr lang="en-US" sz="1800" dirty="0" smtClean="0"/>
              <a:t>DEVS model consisting of coupling, n Quantized Integrators and n Static Functions, e.g. </a:t>
            </a:r>
          </a:p>
          <a:p>
            <a:pPr algn="just">
              <a:buNone/>
            </a:pPr>
            <a:endParaRPr lang="en-US" sz="1800" dirty="0" smtClean="0"/>
          </a:p>
          <a:p>
            <a:pPr algn="just">
              <a:buNone/>
            </a:pPr>
            <a:endParaRPr lang="en-US" sz="1800" dirty="0" smtClean="0"/>
          </a:p>
          <a:p>
            <a:pPr algn="just">
              <a:buNone/>
            </a:pPr>
            <a:endParaRPr lang="en-US" sz="1800" dirty="0" smtClean="0"/>
          </a:p>
          <a:p>
            <a:pPr algn="just">
              <a:buNone/>
            </a:pPr>
            <a:endParaRPr lang="en-US" sz="1800" dirty="0" smtClean="0"/>
          </a:p>
          <a:p>
            <a:pPr algn="just">
              <a:buNone/>
            </a:pPr>
            <a:endParaRPr lang="en-US" sz="1800" dirty="0" smtClean="0"/>
          </a:p>
          <a:p>
            <a:pPr algn="just">
              <a:buNone/>
            </a:pPr>
            <a:endParaRPr lang="en-US" sz="1800" dirty="0" smtClean="0"/>
          </a:p>
          <a:p>
            <a:pPr algn="just">
              <a:buNone/>
            </a:pPr>
            <a:endParaRPr lang="en-US" sz="1800" dirty="0" smtClean="0"/>
          </a:p>
          <a:p>
            <a:pPr algn="just">
              <a:buNone/>
            </a:pPr>
            <a:endParaRPr lang="en-US" sz="1800" dirty="0" smtClean="0"/>
          </a:p>
          <a:p>
            <a:pPr algn="just">
              <a:buNone/>
            </a:pPr>
            <a:endParaRPr lang="en-US" sz="1800" dirty="0" smtClean="0"/>
          </a:p>
          <a:p>
            <a:pPr algn="just">
              <a:buNone/>
            </a:pPr>
            <a:endParaRPr lang="en-US" sz="1800" dirty="0" smtClean="0"/>
          </a:p>
          <a:p>
            <a:pPr algn="just">
              <a:buNone/>
            </a:pPr>
            <a:endParaRPr lang="en-US" sz="1800" dirty="0" smtClean="0"/>
          </a:p>
          <a:p>
            <a:pPr algn="just">
              <a:buNone/>
            </a:pPr>
            <a:endParaRPr lang="en-US" sz="1800" dirty="0" smtClean="0"/>
          </a:p>
        </p:txBody>
      </p:sp>
      <p:sp>
        <p:nvSpPr>
          <p:cNvPr id="4" name="Slide Number Placeholder 3"/>
          <p:cNvSpPr>
            <a:spLocks noGrp="1"/>
          </p:cNvSpPr>
          <p:nvPr>
            <p:ph type="sldNum" sz="quarter" idx="11"/>
          </p:nvPr>
        </p:nvSpPr>
        <p:spPr/>
        <p:txBody>
          <a:bodyPr/>
          <a:lstStyle/>
          <a:p>
            <a:fld id="{E56DE39D-0BF3-407A-8788-FD204D28ECF2}" type="slidenum">
              <a:rPr lang="de-DE" smtClean="0"/>
              <a:pPr/>
              <a:t>11</a:t>
            </a:fld>
            <a:endParaRPr lang="de-DE" dirty="0"/>
          </a:p>
        </p:txBody>
      </p:sp>
      <p:pic>
        <p:nvPicPr>
          <p:cNvPr id="59394" name="Picture 2"/>
          <p:cNvPicPr>
            <a:picLocks noChangeAspect="1" noChangeArrowheads="1"/>
          </p:cNvPicPr>
          <p:nvPr/>
        </p:nvPicPr>
        <p:blipFill>
          <a:blip r:embed="rId3" cstate="print"/>
          <a:srcRect/>
          <a:stretch>
            <a:fillRect/>
          </a:stretch>
        </p:blipFill>
        <p:spPr bwMode="auto">
          <a:xfrm>
            <a:off x="4045573" y="2075401"/>
            <a:ext cx="4041151" cy="4277774"/>
          </a:xfrm>
          <a:prstGeom prst="rect">
            <a:avLst/>
          </a:prstGeom>
          <a:noFill/>
          <a:ln w="9525">
            <a:noFill/>
            <a:miter lim="800000"/>
            <a:headEnd/>
            <a:tailEnd/>
          </a:ln>
        </p:spPr>
      </p:pic>
      <p:pic>
        <p:nvPicPr>
          <p:cNvPr id="14" name="Picture 7"/>
          <p:cNvPicPr>
            <a:picLocks noChangeAspect="1" noChangeArrowheads="1"/>
          </p:cNvPicPr>
          <p:nvPr/>
        </p:nvPicPr>
        <p:blipFill>
          <a:blip r:embed="rId4" cstate="print"/>
          <a:srcRect/>
          <a:stretch>
            <a:fillRect/>
          </a:stretch>
        </p:blipFill>
        <p:spPr bwMode="auto">
          <a:xfrm>
            <a:off x="682122" y="4791262"/>
            <a:ext cx="2451604" cy="380628"/>
          </a:xfrm>
          <a:prstGeom prst="rect">
            <a:avLst/>
          </a:prstGeom>
          <a:noFill/>
          <a:ln w="9525">
            <a:noFill/>
            <a:miter lim="800000"/>
            <a:headEnd/>
            <a:tailEnd/>
          </a:ln>
        </p:spPr>
      </p:pic>
      <p:pic>
        <p:nvPicPr>
          <p:cNvPr id="16" name="Picture 6"/>
          <p:cNvPicPr>
            <a:picLocks noChangeAspect="1" noChangeArrowheads="1"/>
          </p:cNvPicPr>
          <p:nvPr/>
        </p:nvPicPr>
        <p:blipFill>
          <a:blip r:embed="rId5" cstate="print"/>
          <a:srcRect/>
          <a:stretch>
            <a:fillRect/>
          </a:stretch>
        </p:blipFill>
        <p:spPr bwMode="auto">
          <a:xfrm>
            <a:off x="657491" y="5248090"/>
            <a:ext cx="2899656" cy="719138"/>
          </a:xfrm>
          <a:prstGeom prst="rect">
            <a:avLst/>
          </a:prstGeom>
          <a:noFill/>
          <a:ln w="9525">
            <a:noFill/>
            <a:miter lim="800000"/>
            <a:headEnd/>
            <a:tailEnd/>
          </a:ln>
        </p:spPr>
      </p:pic>
      <p:pic>
        <p:nvPicPr>
          <p:cNvPr id="17" name="Picture 4"/>
          <p:cNvPicPr>
            <a:picLocks noChangeAspect="1" noChangeArrowheads="1"/>
          </p:cNvPicPr>
          <p:nvPr/>
        </p:nvPicPr>
        <p:blipFill>
          <a:blip r:embed="rId6" cstate="print"/>
          <a:srcRect/>
          <a:stretch>
            <a:fillRect/>
          </a:stretch>
        </p:blipFill>
        <p:spPr bwMode="auto">
          <a:xfrm>
            <a:off x="633483" y="2333625"/>
            <a:ext cx="2690741" cy="1467266"/>
          </a:xfrm>
          <a:prstGeom prst="rect">
            <a:avLst/>
          </a:prstGeom>
          <a:noFill/>
          <a:ln w="9525">
            <a:noFill/>
            <a:miter lim="800000"/>
            <a:headEnd/>
            <a:tailEnd/>
          </a:ln>
        </p:spPr>
      </p:pic>
      <p:sp>
        <p:nvSpPr>
          <p:cNvPr id="18" name="Footer Placeholder 4"/>
          <p:cNvSpPr>
            <a:spLocks noGrp="1"/>
          </p:cNvSpPr>
          <p:nvPr>
            <p:ph type="ftr" sz="quarter" idx="12"/>
          </p:nvPr>
        </p:nvSpPr>
        <p:spPr>
          <a:xfrm>
            <a:off x="2239962" y="6607175"/>
            <a:ext cx="5002085" cy="449263"/>
          </a:xfrm>
        </p:spPr>
        <p:txBody>
          <a:bodyPr/>
          <a:lstStyle/>
          <a:p>
            <a:r>
              <a:rPr lang="en-US" dirty="0" smtClean="0"/>
              <a:t>Discretizing Time or States? A Comparative Study between DASSL and QSS   (EOOLT 2010)</a:t>
            </a:r>
            <a:endParaRPr lang="en-US" noProof="0" dirty="0"/>
          </a:p>
        </p:txBody>
      </p:sp>
      <p:pic>
        <p:nvPicPr>
          <p:cNvPr id="2" name="Picture 2"/>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a:stretch/>
        </p:blipFill>
        <p:spPr bwMode="auto">
          <a:xfrm>
            <a:off x="5429250" y="3605878"/>
            <a:ext cx="847725" cy="7565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9395" name="Picture 3"/>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915150" y="3619498"/>
            <a:ext cx="633413" cy="7620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Rectangle 12"/>
          <p:cNvSpPr/>
          <p:nvPr/>
        </p:nvSpPr>
        <p:spPr bwMode="auto">
          <a:xfrm>
            <a:off x="497114" y="4608812"/>
            <a:ext cx="3179536" cy="1415566"/>
          </a:xfrm>
          <a:prstGeom prst="rect">
            <a:avLst/>
          </a:prstGeom>
          <a:no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US" sz="1600" b="0" i="0" u="none" strike="noStrike" cap="none" normalizeH="0" baseline="0" smtClean="0">
              <a:ln>
                <a:noFill/>
              </a:ln>
              <a:solidFill>
                <a:srgbClr val="000000"/>
              </a:solidFill>
              <a:effectLst/>
              <a:latin typeface="Arial"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9" presetClass="emph" presetSubtype="0" nodeType="withEffect">
                                  <p:stCondLst>
                                    <p:cond delay="0"/>
                                  </p:stCondLst>
                                  <p:endCondLst>
                                    <p:cond evt="onNext" delay="0">
                                      <p:tgtEl>
                                        <p:sldTgt/>
                                      </p:tgtEl>
                                    </p:cond>
                                  </p:endCondLst>
                                  <p:childTnLst>
                                    <p:set>
                                      <p:cBhvr rctx="PPT">
                                        <p:cTn id="9" dur="indefinite"/>
                                        <p:tgtEl>
                                          <p:spTgt spid="59394"/>
                                        </p:tgtEl>
                                        <p:attrNameLst>
                                          <p:attrName>style.opacity</p:attrName>
                                        </p:attrNameLst>
                                      </p:cBhvr>
                                      <p:to>
                                        <p:strVal val="0.25"/>
                                      </p:to>
                                    </p:set>
                                    <p:animEffect filter="image" prLst="opacity: 0.25">
                                      <p:cBhvr rctx="IE">
                                        <p:cTn id="10" dur="indefinite"/>
                                        <p:tgtEl>
                                          <p:spTgt spid="59394"/>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9" presetClass="emph" presetSubtype="0" nodeType="withEffect">
                                  <p:stCondLst>
                                    <p:cond delay="0"/>
                                  </p:stCondLst>
                                  <p:endCondLst>
                                    <p:cond evt="onNext" delay="0">
                                      <p:tgtEl>
                                        <p:sldTgt/>
                                      </p:tgtEl>
                                    </p:cond>
                                  </p:endCondLst>
                                  <p:childTnLst>
                                    <p:set>
                                      <p:cBhvr rctx="PPT">
                                        <p:cTn id="20" dur="indefinite"/>
                                        <p:tgtEl>
                                          <p:spTgt spid="59394"/>
                                        </p:tgtEl>
                                        <p:attrNameLst>
                                          <p:attrName>style.opacity</p:attrName>
                                        </p:attrNameLst>
                                      </p:cBhvr>
                                      <p:to>
                                        <p:strVal val="0.25"/>
                                      </p:to>
                                    </p:set>
                                    <p:animEffect filter="image" prLst="opacity: 0.25">
                                      <p:cBhvr rctx="IE">
                                        <p:cTn id="21" dur="indefinite"/>
                                        <p:tgtEl>
                                          <p:spTgt spid="59394"/>
                                        </p:tgtEl>
                                      </p:cBhvr>
                                    </p:animEffect>
                                  </p:childTnLst>
                                </p:cTn>
                              </p:par>
                              <p:par>
                                <p:cTn id="22" presetID="10" presetClass="entr" presetSubtype="0" fill="hold" nodeType="withEffect">
                                  <p:stCondLst>
                                    <p:cond delay="0"/>
                                  </p:stCondLst>
                                  <p:childTnLst>
                                    <p:set>
                                      <p:cBhvr>
                                        <p:cTn id="23" dur="1" fill="hold">
                                          <p:stCondLst>
                                            <p:cond delay="0"/>
                                          </p:stCondLst>
                                        </p:cTn>
                                        <p:tgtEl>
                                          <p:spTgt spid="59395"/>
                                        </p:tgtEl>
                                        <p:attrNameLst>
                                          <p:attrName>style.visibility</p:attrName>
                                        </p:attrNameLst>
                                      </p:cBhvr>
                                      <p:to>
                                        <p:strVal val="visible"/>
                                      </p:to>
                                    </p:set>
                                    <p:animEffect transition="in" filter="fade">
                                      <p:cBhvr>
                                        <p:cTn id="24" dur="500"/>
                                        <p:tgtEl>
                                          <p:spTgt spid="5939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9394"/>
                                        </p:tgtEl>
                                        <p:attrNameLst>
                                          <p:attrName>style.visibility</p:attrName>
                                        </p:attrNameLst>
                                      </p:cBhvr>
                                      <p:to>
                                        <p:strVal val="visible"/>
                                      </p:to>
                                    </p:set>
                                    <p:animEffect transition="in" filter="fade">
                                      <p:cBhvr>
                                        <p:cTn id="32" dur="500"/>
                                        <p:tgtEl>
                                          <p:spTgt spid="59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Goal</a:t>
            </a:r>
            <a:endParaRPr lang="en-US" dirty="0"/>
          </a:p>
        </p:txBody>
      </p:sp>
      <p:sp>
        <p:nvSpPr>
          <p:cNvPr id="10" name="Content Placeholder 9"/>
          <p:cNvSpPr>
            <a:spLocks noGrp="1"/>
          </p:cNvSpPr>
          <p:nvPr>
            <p:ph idx="1"/>
          </p:nvPr>
        </p:nvSpPr>
        <p:spPr>
          <a:xfrm>
            <a:off x="381000" y="1142999"/>
            <a:ext cx="8524875" cy="590551"/>
          </a:xfr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buNone/>
            </a:pPr>
            <a:r>
              <a:rPr lang="en-US" sz="2000" b="1" dirty="0" smtClean="0"/>
              <a:t>    Design and implement an interface between OpenModelica and PowerDEVS</a:t>
            </a:r>
          </a:p>
        </p:txBody>
      </p:sp>
      <p:sp>
        <p:nvSpPr>
          <p:cNvPr id="4" name="Slide Number Placeholder 3"/>
          <p:cNvSpPr>
            <a:spLocks noGrp="1"/>
          </p:cNvSpPr>
          <p:nvPr>
            <p:ph type="sldNum" sz="quarter" idx="11"/>
          </p:nvPr>
        </p:nvSpPr>
        <p:spPr/>
        <p:txBody>
          <a:bodyPr/>
          <a:lstStyle/>
          <a:p>
            <a:fld id="{E56DE39D-0BF3-407A-8788-FD204D28ECF2}" type="slidenum">
              <a:rPr lang="de-DE" smtClean="0"/>
              <a:pPr/>
              <a:t>12</a:t>
            </a:fld>
            <a:endParaRPr lang="de-DE" dirty="0"/>
          </a:p>
        </p:txBody>
      </p:sp>
      <p:sp>
        <p:nvSpPr>
          <p:cNvPr id="5" name="Footer Placeholder 4"/>
          <p:cNvSpPr>
            <a:spLocks noGrp="1"/>
          </p:cNvSpPr>
          <p:nvPr>
            <p:ph type="ftr" sz="quarter" idx="12"/>
          </p:nvPr>
        </p:nvSpPr>
        <p:spPr/>
        <p:txBody>
          <a:bodyPr/>
          <a:lstStyle/>
          <a:p>
            <a:r>
              <a:rPr lang="en-US" dirty="0" smtClean="0"/>
              <a:t>(Open)Modelica, QSS and the OPENPROD project   (ML group – 1/2/2010)</a:t>
            </a:r>
            <a:endParaRPr lang="en-US" noProof="0" dirty="0"/>
          </a:p>
        </p:txBody>
      </p:sp>
      <p:pic>
        <p:nvPicPr>
          <p:cNvPr id="7170" name="Picture 2"/>
          <p:cNvPicPr>
            <a:picLocks noChangeAspect="1" noChangeArrowheads="1"/>
          </p:cNvPicPr>
          <p:nvPr/>
        </p:nvPicPr>
        <p:blipFill>
          <a:blip r:embed="rId3" cstate="print"/>
          <a:srcRect/>
          <a:stretch>
            <a:fillRect/>
          </a:stretch>
        </p:blipFill>
        <p:spPr bwMode="auto">
          <a:xfrm>
            <a:off x="2309692" y="2088698"/>
            <a:ext cx="4184999" cy="3324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linds(horizontal)">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Goal</a:t>
            </a:r>
            <a:endParaRPr lang="en-US" dirty="0"/>
          </a:p>
        </p:txBody>
      </p:sp>
      <p:sp>
        <p:nvSpPr>
          <p:cNvPr id="10" name="Content Placeholder 9"/>
          <p:cNvSpPr>
            <a:spLocks noGrp="1"/>
          </p:cNvSpPr>
          <p:nvPr>
            <p:ph idx="1"/>
          </p:nvPr>
        </p:nvSpPr>
        <p:spPr>
          <a:xfrm>
            <a:off x="390525" y="1142999"/>
            <a:ext cx="8524875" cy="4953001"/>
          </a:xfrm>
          <a:ln>
            <a:noFill/>
          </a:ln>
          <a:effectLst/>
        </p:spPr>
        <p:style>
          <a:lnRef idx="2">
            <a:schemeClr val="dk1"/>
          </a:lnRef>
          <a:fillRef idx="1">
            <a:schemeClr val="lt1"/>
          </a:fillRef>
          <a:effectRef idx="0">
            <a:schemeClr val="dk1"/>
          </a:effectRef>
          <a:fontRef idx="minor">
            <a:schemeClr val="dk1"/>
          </a:fontRef>
        </p:style>
        <p:txBody>
          <a:bodyPr anchor="t"/>
          <a:lstStyle/>
          <a:p>
            <a:pPr>
              <a:buNone/>
            </a:pPr>
            <a:r>
              <a:rPr lang="en-US" sz="2000" dirty="0" smtClean="0"/>
              <a:t> Interfacing OpenModelica and PowerDEVS we take advantage of </a:t>
            </a:r>
          </a:p>
          <a:p>
            <a:pPr>
              <a:buNone/>
            </a:pPr>
            <a:endParaRPr lang="en-US" sz="2000" dirty="0" smtClean="0"/>
          </a:p>
          <a:p>
            <a:r>
              <a:rPr lang="en-US" sz="2000" dirty="0" smtClean="0"/>
              <a:t>The powerful modeling tools and market share offered by Modelica</a:t>
            </a:r>
          </a:p>
          <a:p>
            <a:pPr lvl="2"/>
            <a:r>
              <a:rPr lang="en-US" dirty="0" smtClean="0"/>
              <a:t>Users can still define their models using the Modelica language or their favorite graphical interface.</a:t>
            </a:r>
          </a:p>
          <a:p>
            <a:pPr lvl="2"/>
            <a:r>
              <a:rPr lang="en-US" dirty="0" smtClean="0"/>
              <a:t>No prior knowledge of DEVS and QSS methods is needed.</a:t>
            </a:r>
          </a:p>
          <a:p>
            <a:pPr lvl="2"/>
            <a:endParaRPr lang="en-US" sz="2200" dirty="0" smtClean="0"/>
          </a:p>
          <a:p>
            <a:r>
              <a:rPr lang="en-US" sz="2000" dirty="0" smtClean="0"/>
              <a:t>The superior performance of quantization-based techniques in some particular problem instances</a:t>
            </a:r>
          </a:p>
          <a:p>
            <a:pPr lvl="2"/>
            <a:r>
              <a:rPr lang="en-US" dirty="0" smtClean="0"/>
              <a:t>QSS methods allow for asynchronous variable updates, which potentially speeds up the computations for real-world sparse systems.</a:t>
            </a:r>
          </a:p>
          <a:p>
            <a:pPr lvl="2"/>
            <a:r>
              <a:rPr lang="en-US" dirty="0" smtClean="0"/>
              <a:t>QSS methods do not need to iterate backwards to handle </a:t>
            </a:r>
            <a:r>
              <a:rPr lang="en-US" b="1" dirty="0" smtClean="0"/>
              <a:t>discontinuities</a:t>
            </a:r>
            <a:r>
              <a:rPr lang="en-US" dirty="0" smtClean="0"/>
              <a:t>, they rather predict them, enabling </a:t>
            </a:r>
            <a:r>
              <a:rPr lang="en-US" b="1" dirty="0" smtClean="0"/>
              <a:t>real-time simulation</a:t>
            </a:r>
            <a:r>
              <a:rPr lang="en-US" dirty="0" smtClean="0"/>
              <a:t>.</a:t>
            </a:r>
          </a:p>
        </p:txBody>
      </p:sp>
      <p:sp>
        <p:nvSpPr>
          <p:cNvPr id="4" name="Slide Number Placeholder 3"/>
          <p:cNvSpPr>
            <a:spLocks noGrp="1"/>
          </p:cNvSpPr>
          <p:nvPr>
            <p:ph type="sldNum" sz="quarter" idx="11"/>
          </p:nvPr>
        </p:nvSpPr>
        <p:spPr/>
        <p:txBody>
          <a:bodyPr/>
          <a:lstStyle/>
          <a:p>
            <a:fld id="{E56DE39D-0BF3-407A-8788-FD204D28ECF2}" type="slidenum">
              <a:rPr lang="de-DE" smtClean="0"/>
              <a:pPr/>
              <a:t>13</a:t>
            </a:fld>
            <a:endParaRPr lang="de-DE" dirty="0"/>
          </a:p>
        </p:txBody>
      </p:sp>
      <p:sp>
        <p:nvSpPr>
          <p:cNvPr id="6" name="Footer Placeholder 4"/>
          <p:cNvSpPr>
            <a:spLocks noGrp="1"/>
          </p:cNvSpPr>
          <p:nvPr>
            <p:ph type="ftr" sz="quarter" idx="12"/>
          </p:nvPr>
        </p:nvSpPr>
        <p:spPr>
          <a:xfrm>
            <a:off x="2239962" y="6607175"/>
            <a:ext cx="5002085" cy="449263"/>
          </a:xfrm>
        </p:spPr>
        <p:txBody>
          <a:bodyPr/>
          <a:lstStyle/>
          <a:p>
            <a:r>
              <a:rPr lang="en-US" dirty="0" smtClean="0"/>
              <a:t>Discretizing Time or States? A Comparative Study between DASSL and QSS   (EOOLT 2010)</a:t>
            </a:r>
            <a:endParaRPr lang="en-US" noProof="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blinds(horizontal)">
                                      <p:cBhvr>
                                        <p:cTn id="7" dur="500"/>
                                        <p:tgtEl>
                                          <p:spTgt spid="10">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linds(horizont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linds(horizontal)">
                                      <p:cBhvr>
                                        <p:cTn id="17" dur="500"/>
                                        <p:tgtEl>
                                          <p:spTgt spid="10">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0">
                                            <p:txEl>
                                              <p:pRg st="3" end="3"/>
                                            </p:txEl>
                                          </p:spTgt>
                                        </p:tgtEl>
                                        <p:attrNameLst>
                                          <p:attrName>style.visibility</p:attrName>
                                        </p:attrNameLst>
                                      </p:cBhvr>
                                      <p:to>
                                        <p:strVal val="visible"/>
                                      </p:to>
                                    </p:set>
                                    <p:animEffect transition="in" filter="blinds(horizontal)">
                                      <p:cBhvr>
                                        <p:cTn id="20" dur="500"/>
                                        <p:tgtEl>
                                          <p:spTgt spid="10">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blinds(horizontal)">
                                      <p:cBhvr>
                                        <p:cTn id="23" dur="500"/>
                                        <p:tgtEl>
                                          <p:spTgt spid="10">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0">
                                            <p:txEl>
                                              <p:pRg st="6" end="6"/>
                                            </p:txEl>
                                          </p:spTgt>
                                        </p:tgtEl>
                                        <p:attrNameLst>
                                          <p:attrName>style.visibility</p:attrName>
                                        </p:attrNameLst>
                                      </p:cBhvr>
                                      <p:to>
                                        <p:strVal val="visible"/>
                                      </p:to>
                                    </p:set>
                                    <p:animEffect transition="in" filter="blinds(horizontal)">
                                      <p:cBhvr>
                                        <p:cTn id="28" dur="500"/>
                                        <p:tgtEl>
                                          <p:spTgt spid="10">
                                            <p:txEl>
                                              <p:pRg st="6" end="6"/>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animEffect transition="in" filter="blinds(horizontal)">
                                      <p:cBhvr>
                                        <p:cTn id="31" dur="500"/>
                                        <p:tgtEl>
                                          <p:spTgt spid="10">
                                            <p:txEl>
                                              <p:pRg st="7" end="7"/>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0">
                                            <p:txEl>
                                              <p:pRg st="8" end="8"/>
                                            </p:txEl>
                                          </p:spTgt>
                                        </p:tgtEl>
                                        <p:attrNameLst>
                                          <p:attrName>style.visibility</p:attrName>
                                        </p:attrNameLst>
                                      </p:cBhvr>
                                      <p:to>
                                        <p:strVal val="visible"/>
                                      </p:to>
                                    </p:set>
                                    <p:animEffect transition="in" filter="blinds(horizontal)">
                                      <p:cBhvr>
                                        <p:cTn id="34"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smtClean="0"/>
              <a:t>Interfacing OpenModelica and </a:t>
            </a:r>
            <a:r>
              <a:rPr lang="en-US" dirty="0" err="1" smtClean="0"/>
              <a:t>PowerDEVS</a:t>
            </a:r>
            <a:r>
              <a:rPr lang="en-US" dirty="0" smtClean="0"/>
              <a:t>  (OMPD interface)</a:t>
            </a:r>
            <a:endParaRPr lang="en-US" dirty="0"/>
          </a:p>
        </p:txBody>
      </p:sp>
      <p:sp>
        <p:nvSpPr>
          <p:cNvPr id="4" name="Slide Number Placeholder 3"/>
          <p:cNvSpPr>
            <a:spLocks noGrp="1"/>
          </p:cNvSpPr>
          <p:nvPr>
            <p:ph type="sldNum" sz="quarter" idx="11"/>
          </p:nvPr>
        </p:nvSpPr>
        <p:spPr/>
        <p:txBody>
          <a:bodyPr/>
          <a:lstStyle/>
          <a:p>
            <a:fld id="{E56DE39D-0BF3-407A-8788-FD204D28ECF2}" type="slidenum">
              <a:rPr lang="de-DE" smtClean="0"/>
              <a:pPr/>
              <a:t>14</a:t>
            </a:fld>
            <a:endParaRPr lang="de-DE" dirty="0"/>
          </a:p>
        </p:txBody>
      </p:sp>
      <p:sp>
        <p:nvSpPr>
          <p:cNvPr id="5" name="Footer Placeholder 4"/>
          <p:cNvSpPr>
            <a:spLocks noGrp="1"/>
          </p:cNvSpPr>
          <p:nvPr>
            <p:ph type="ftr" sz="quarter" idx="12"/>
          </p:nvPr>
        </p:nvSpPr>
        <p:spPr/>
        <p:txBody>
          <a:bodyPr/>
          <a:lstStyle/>
          <a:p>
            <a:r>
              <a:rPr lang="en-US" dirty="0" smtClean="0"/>
              <a:t>(Open)Modelica, QSS and the OPENPROD project   (ML group – 1/2/2010)</a:t>
            </a:r>
            <a:endParaRPr lang="en-US" noProof="0" dirty="0"/>
          </a:p>
        </p:txBody>
      </p:sp>
      <p:pic>
        <p:nvPicPr>
          <p:cNvPr id="17410" name="Picture 2"/>
          <p:cNvPicPr>
            <a:picLocks noGrp="1" noChangeAspect="1" noChangeArrowheads="1"/>
          </p:cNvPicPr>
          <p:nvPr>
            <p:ph idx="1"/>
          </p:nvPr>
        </p:nvPicPr>
        <p:blipFill>
          <a:blip r:embed="rId3" cstate="print"/>
          <a:srcRect/>
          <a:stretch>
            <a:fillRect/>
          </a:stretch>
        </p:blipFill>
        <p:spPr bwMode="auto">
          <a:xfrm>
            <a:off x="2108782" y="1143000"/>
            <a:ext cx="5088361" cy="4953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OMPD Interface   (I)</a:t>
            </a:r>
            <a:endParaRPr lang="en-US" dirty="0"/>
          </a:p>
        </p:txBody>
      </p:sp>
      <p:sp>
        <p:nvSpPr>
          <p:cNvPr id="10" name="Content Placeholder 9"/>
          <p:cNvSpPr>
            <a:spLocks noGrp="1"/>
          </p:cNvSpPr>
          <p:nvPr>
            <p:ph idx="1"/>
          </p:nvPr>
        </p:nvSpPr>
        <p:spPr>
          <a:xfrm>
            <a:off x="381000" y="1142999"/>
            <a:ext cx="8144163" cy="5286375"/>
          </a:xfrm>
        </p:spPr>
        <p:txBody>
          <a:bodyPr/>
          <a:lstStyle/>
          <a:p>
            <a:pPr marL="0" indent="0">
              <a:spcBef>
                <a:spcPts val="0"/>
              </a:spcBef>
              <a:buFont typeface="+mj-lt"/>
              <a:buAutoNum type="arabicPeriod"/>
            </a:pPr>
            <a:r>
              <a:rPr lang="en-US" sz="2000" b="1" dirty="0" smtClean="0"/>
              <a:t>   Equation splitting</a:t>
            </a:r>
          </a:p>
          <a:p>
            <a:pPr marL="385762" lvl="1" indent="0">
              <a:buNone/>
            </a:pPr>
            <a:r>
              <a:rPr lang="en-US" sz="1600" dirty="0" smtClean="0"/>
              <a:t>The interface extracts the indices of the equations needed in order to compute the derivative of each state variable.</a:t>
            </a:r>
          </a:p>
          <a:p>
            <a:pPr marL="385762" lvl="1" indent="0">
              <a:lnSpc>
                <a:spcPct val="100000"/>
              </a:lnSpc>
              <a:buNone/>
            </a:pPr>
            <a:endParaRPr lang="en-US" sz="1600" dirty="0" smtClean="0"/>
          </a:p>
          <a:p>
            <a:pPr marL="0" indent="0">
              <a:buFont typeface="+mj-lt"/>
              <a:buAutoNum type="arabicPeriod"/>
            </a:pPr>
            <a:r>
              <a:rPr lang="en-US" sz="2000" b="1" dirty="0" smtClean="0"/>
              <a:t>   Mapping </a:t>
            </a:r>
            <a:r>
              <a:rPr lang="en-US" sz="2000" b="1" dirty="0"/>
              <a:t>split equations to BLT blocks</a:t>
            </a:r>
          </a:p>
          <a:p>
            <a:pPr marL="385762" lvl="1" indent="0">
              <a:buNone/>
            </a:pPr>
            <a:r>
              <a:rPr lang="en-US" sz="1600" dirty="0" smtClean="0"/>
              <a:t>The </a:t>
            </a:r>
            <a:r>
              <a:rPr lang="en-US" sz="1600" dirty="0" err="1" smtClean="0"/>
              <a:t>splitted</a:t>
            </a:r>
            <a:r>
              <a:rPr lang="en-US" sz="1600" dirty="0" smtClean="0"/>
              <a:t> equations are mapped back to BLT blocks of equations. This is needed in order to pass this information to the OMC module that is responsible for solving algebraic loops.</a:t>
            </a:r>
          </a:p>
          <a:p>
            <a:pPr marL="385762" lvl="1" indent="0">
              <a:lnSpc>
                <a:spcPct val="100000"/>
              </a:lnSpc>
              <a:buNone/>
            </a:pPr>
            <a:endParaRPr lang="en-US" sz="1600" dirty="0" smtClean="0"/>
          </a:p>
          <a:p>
            <a:pPr marL="0" indent="0">
              <a:spcBef>
                <a:spcPts val="0"/>
              </a:spcBef>
              <a:buFont typeface="+mj-lt"/>
              <a:buAutoNum type="arabicPeriod"/>
            </a:pPr>
            <a:r>
              <a:rPr lang="en-US" sz="2000" b="1" dirty="0" smtClean="0"/>
              <a:t>   Mapping </a:t>
            </a:r>
            <a:r>
              <a:rPr lang="en-US" sz="2000" b="1" dirty="0"/>
              <a:t>split equations to </a:t>
            </a:r>
            <a:r>
              <a:rPr lang="en-US" sz="2000" b="1" dirty="0" smtClean="0"/>
              <a:t>DEVS </a:t>
            </a:r>
            <a:r>
              <a:rPr lang="en-US" sz="2000" b="1" dirty="0"/>
              <a:t>blocks</a:t>
            </a:r>
          </a:p>
          <a:p>
            <a:pPr marL="385762" lvl="1" indent="0">
              <a:buNone/>
            </a:pPr>
            <a:r>
              <a:rPr lang="en-US" sz="1600" dirty="0" smtClean="0"/>
              <a:t>Since the state variables and the equations needed to compute them have been identified, they are assigned sequentially to static blocks in the DEVS structure.</a:t>
            </a:r>
          </a:p>
          <a:p>
            <a:pPr marL="385762" lvl="1" indent="0">
              <a:lnSpc>
                <a:spcPct val="100000"/>
              </a:lnSpc>
              <a:buNone/>
            </a:pPr>
            <a:endParaRPr lang="en-US" sz="1600" dirty="0" smtClean="0"/>
          </a:p>
          <a:p>
            <a:pPr marL="0" indent="0">
              <a:spcBef>
                <a:spcPts val="0"/>
              </a:spcBef>
              <a:buFont typeface="+mj-lt"/>
              <a:buAutoNum type="arabicPeriod"/>
            </a:pPr>
            <a:r>
              <a:rPr lang="en-US" sz="2000" b="1" dirty="0" smtClean="0"/>
              <a:t>   Generating DEVS structure</a:t>
            </a:r>
            <a:endParaRPr lang="en-US" sz="2000" b="1" dirty="0"/>
          </a:p>
          <a:p>
            <a:pPr marL="385762" lvl="1" indent="0">
              <a:buNone/>
            </a:pPr>
            <a:r>
              <a:rPr lang="en-US" sz="1600" dirty="0" smtClean="0"/>
              <a:t>In order to correctly identify the DEVS structure of the model, the </a:t>
            </a:r>
            <a:r>
              <a:rPr lang="en-US" sz="1600" b="1" dirty="0" smtClean="0"/>
              <a:t>dependencies</a:t>
            </a:r>
            <a:r>
              <a:rPr lang="en-US" sz="1600" dirty="0" smtClean="0"/>
              <a:t> between the state variables that are computed in each static block have to be resolved. This is achieved employing the incidence matrix and the mapping of equations to DEVS blocks.</a:t>
            </a:r>
          </a:p>
        </p:txBody>
      </p:sp>
      <p:sp>
        <p:nvSpPr>
          <p:cNvPr id="4" name="Slide Number Placeholder 3"/>
          <p:cNvSpPr>
            <a:spLocks noGrp="1"/>
          </p:cNvSpPr>
          <p:nvPr>
            <p:ph type="sldNum" sz="quarter" idx="11"/>
          </p:nvPr>
        </p:nvSpPr>
        <p:spPr/>
        <p:txBody>
          <a:bodyPr/>
          <a:lstStyle/>
          <a:p>
            <a:fld id="{E56DE39D-0BF3-407A-8788-FD204D28ECF2}" type="slidenum">
              <a:rPr lang="de-DE" smtClean="0"/>
              <a:pPr/>
              <a:t>15</a:t>
            </a:fld>
            <a:endParaRPr lang="de-DE"/>
          </a:p>
        </p:txBody>
      </p:sp>
      <p:sp>
        <p:nvSpPr>
          <p:cNvPr id="6" name="Footer Placeholder 4"/>
          <p:cNvSpPr txBox="1">
            <a:spLocks/>
          </p:cNvSpPr>
          <p:nvPr/>
        </p:nvSpPr>
        <p:spPr bwMode="auto">
          <a:xfrm>
            <a:off x="2239962" y="6607175"/>
            <a:ext cx="5002085" cy="449263"/>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en-GB"/>
            </a:defPPr>
            <a:lvl1pPr algn="ctr" defTabSz="457200" rtl="0" eaLnBrk="0" fontAlgn="base" hangingPunct="0">
              <a:lnSpc>
                <a:spcPct val="100000"/>
              </a:lnSpc>
              <a:spcBef>
                <a:spcPct val="0"/>
              </a:spcBef>
              <a:spcAft>
                <a:spcPct val="0"/>
              </a:spcAft>
              <a:buClrTx/>
              <a:buSzTx/>
              <a:buFontTx/>
              <a:buNone/>
              <a:defRPr sz="1000" kern="1200">
                <a:solidFill>
                  <a:schemeClr val="bg1"/>
                </a:solidFill>
                <a:latin typeface="Calibri" pitchFamily="34" charset="0"/>
                <a:ea typeface="+mn-ea"/>
                <a:cs typeface="+mn-cs"/>
              </a:defRPr>
            </a:lvl1pPr>
            <a:lvl2pPr marL="457200" algn="l" defTabSz="457200" rtl="0" fontAlgn="base">
              <a:lnSpc>
                <a:spcPts val="2400"/>
              </a:lnSpc>
              <a:spcBef>
                <a:spcPts val="600"/>
              </a:spcBef>
              <a:spcAft>
                <a:spcPct val="0"/>
              </a:spcAft>
              <a:buClr>
                <a:srgbClr val="2A6AB3"/>
              </a:buClr>
              <a:buSzPct val="110000"/>
              <a:buFont typeface="Wingdings" pitchFamily="16" charset="2"/>
              <a:defRPr sz="1600" kern="1200">
                <a:solidFill>
                  <a:srgbClr val="000000"/>
                </a:solidFill>
                <a:latin typeface="Arial" charset="0"/>
                <a:ea typeface="+mn-ea"/>
                <a:cs typeface="+mn-cs"/>
              </a:defRPr>
            </a:lvl2pPr>
            <a:lvl3pPr marL="914400" algn="l" defTabSz="457200" rtl="0" fontAlgn="base">
              <a:lnSpc>
                <a:spcPts val="2400"/>
              </a:lnSpc>
              <a:spcBef>
                <a:spcPts val="600"/>
              </a:spcBef>
              <a:spcAft>
                <a:spcPct val="0"/>
              </a:spcAft>
              <a:buClr>
                <a:srgbClr val="2A6AB3"/>
              </a:buClr>
              <a:buSzPct val="110000"/>
              <a:buFont typeface="Wingdings" pitchFamily="16" charset="2"/>
              <a:defRPr sz="1600" kern="1200">
                <a:solidFill>
                  <a:srgbClr val="000000"/>
                </a:solidFill>
                <a:latin typeface="Arial" charset="0"/>
                <a:ea typeface="+mn-ea"/>
                <a:cs typeface="+mn-cs"/>
              </a:defRPr>
            </a:lvl3pPr>
            <a:lvl4pPr marL="1371600" algn="l" defTabSz="457200" rtl="0" fontAlgn="base">
              <a:lnSpc>
                <a:spcPts val="2400"/>
              </a:lnSpc>
              <a:spcBef>
                <a:spcPts val="600"/>
              </a:spcBef>
              <a:spcAft>
                <a:spcPct val="0"/>
              </a:spcAft>
              <a:buClr>
                <a:srgbClr val="2A6AB3"/>
              </a:buClr>
              <a:buSzPct val="110000"/>
              <a:buFont typeface="Wingdings" pitchFamily="16" charset="2"/>
              <a:defRPr sz="1600" kern="1200">
                <a:solidFill>
                  <a:srgbClr val="000000"/>
                </a:solidFill>
                <a:latin typeface="Arial" charset="0"/>
                <a:ea typeface="+mn-ea"/>
                <a:cs typeface="+mn-cs"/>
              </a:defRPr>
            </a:lvl4pPr>
            <a:lvl5pPr marL="1828800" algn="l" defTabSz="457200" rtl="0" fontAlgn="base">
              <a:lnSpc>
                <a:spcPts val="2400"/>
              </a:lnSpc>
              <a:spcBef>
                <a:spcPts val="600"/>
              </a:spcBef>
              <a:spcAft>
                <a:spcPct val="0"/>
              </a:spcAft>
              <a:buClr>
                <a:srgbClr val="2A6AB3"/>
              </a:buClr>
              <a:buSzPct val="110000"/>
              <a:buFont typeface="Wingdings" pitchFamily="16" charset="2"/>
              <a:defRPr sz="1600" kern="1200">
                <a:solidFill>
                  <a:srgbClr val="000000"/>
                </a:solidFill>
                <a:latin typeface="Arial" charset="0"/>
                <a:ea typeface="+mn-ea"/>
                <a:cs typeface="+mn-cs"/>
              </a:defRPr>
            </a:lvl5pPr>
            <a:lvl6pPr marL="2286000" algn="l" defTabSz="914400" rtl="0" eaLnBrk="1" latinLnBrk="0" hangingPunct="1">
              <a:defRPr sz="1600" kern="1200">
                <a:solidFill>
                  <a:srgbClr val="000000"/>
                </a:solidFill>
                <a:latin typeface="Arial" charset="0"/>
                <a:ea typeface="+mn-ea"/>
                <a:cs typeface="+mn-cs"/>
              </a:defRPr>
            </a:lvl6pPr>
            <a:lvl7pPr marL="2743200" algn="l" defTabSz="914400" rtl="0" eaLnBrk="1" latinLnBrk="0" hangingPunct="1">
              <a:defRPr sz="1600" kern="1200">
                <a:solidFill>
                  <a:srgbClr val="000000"/>
                </a:solidFill>
                <a:latin typeface="Arial" charset="0"/>
                <a:ea typeface="+mn-ea"/>
                <a:cs typeface="+mn-cs"/>
              </a:defRPr>
            </a:lvl7pPr>
            <a:lvl8pPr marL="3200400" algn="l" defTabSz="914400" rtl="0" eaLnBrk="1" latinLnBrk="0" hangingPunct="1">
              <a:defRPr sz="1600" kern="1200">
                <a:solidFill>
                  <a:srgbClr val="000000"/>
                </a:solidFill>
                <a:latin typeface="Arial" charset="0"/>
                <a:ea typeface="+mn-ea"/>
                <a:cs typeface="+mn-cs"/>
              </a:defRPr>
            </a:lvl8pPr>
            <a:lvl9pPr marL="3657600" algn="l" defTabSz="914400" rtl="0" eaLnBrk="1" latinLnBrk="0" hangingPunct="1">
              <a:defRPr sz="1600" kern="1200">
                <a:solidFill>
                  <a:srgbClr val="000000"/>
                </a:solidFill>
                <a:latin typeface="Arial" charset="0"/>
                <a:ea typeface="+mn-ea"/>
                <a:cs typeface="+mn-cs"/>
              </a:defRPr>
            </a:lvl9pPr>
          </a:lstStyle>
          <a:p>
            <a:r>
              <a:rPr lang="en-US" dirty="0" smtClean="0"/>
              <a:t>Discretizing Time or States? A Comparative Study between DASSL and QSS   (EOOLT 2010)</a:t>
            </a:r>
            <a:endParaRPr lang="en-US" dirty="0"/>
          </a:p>
        </p:txBody>
      </p:sp>
    </p:spTree>
    <p:extLst>
      <p:ext uri="{BB962C8B-B14F-4D97-AF65-F5344CB8AC3E}">
        <p14:creationId xmlns:p14="http://schemas.microsoft.com/office/powerpoint/2010/main" xmlns="" val="61818231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blinds(horizontal)">
                                      <p:cBhvr>
                                        <p:cTn id="10" dur="5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blinds(horizontal)">
                                      <p:cBhvr>
                                        <p:cTn id="15" dur="500"/>
                                        <p:tgtEl>
                                          <p:spTgt spid="10">
                                            <p:txEl>
                                              <p:pRg st="3" end="3"/>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
                                            <p:txEl>
                                              <p:pRg st="4" end="4"/>
                                            </p:txEl>
                                          </p:spTgt>
                                        </p:tgtEl>
                                        <p:attrNameLst>
                                          <p:attrName>style.visibility</p:attrName>
                                        </p:attrNameLst>
                                      </p:cBhvr>
                                      <p:to>
                                        <p:strVal val="visible"/>
                                      </p:to>
                                    </p:set>
                                    <p:animEffect transition="in" filter="blinds(horizontal)">
                                      <p:cBhvr>
                                        <p:cTn id="18" dur="500"/>
                                        <p:tgtEl>
                                          <p:spTgt spid="10">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animEffect transition="in" filter="blinds(horizontal)">
                                      <p:cBhvr>
                                        <p:cTn id="23" dur="500"/>
                                        <p:tgtEl>
                                          <p:spTgt spid="10">
                                            <p:txEl>
                                              <p:pRg st="6" end="6"/>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0">
                                            <p:txEl>
                                              <p:pRg st="7" end="7"/>
                                            </p:txEl>
                                          </p:spTgt>
                                        </p:tgtEl>
                                        <p:attrNameLst>
                                          <p:attrName>style.visibility</p:attrName>
                                        </p:attrNameLst>
                                      </p:cBhvr>
                                      <p:to>
                                        <p:strVal val="visible"/>
                                      </p:to>
                                    </p:set>
                                    <p:animEffect transition="in" filter="blinds(horizontal)">
                                      <p:cBhvr>
                                        <p:cTn id="26" dur="500"/>
                                        <p:tgtEl>
                                          <p:spTgt spid="10">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0">
                                            <p:txEl>
                                              <p:pRg st="9" end="9"/>
                                            </p:txEl>
                                          </p:spTgt>
                                        </p:tgtEl>
                                        <p:attrNameLst>
                                          <p:attrName>style.visibility</p:attrName>
                                        </p:attrNameLst>
                                      </p:cBhvr>
                                      <p:to>
                                        <p:strVal val="visible"/>
                                      </p:to>
                                    </p:set>
                                    <p:animEffect transition="in" filter="blinds(horizontal)">
                                      <p:cBhvr>
                                        <p:cTn id="31" dur="500"/>
                                        <p:tgtEl>
                                          <p:spTgt spid="10">
                                            <p:txEl>
                                              <p:pRg st="9" end="9"/>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0">
                                            <p:txEl>
                                              <p:pRg st="10" end="10"/>
                                            </p:txEl>
                                          </p:spTgt>
                                        </p:tgtEl>
                                        <p:attrNameLst>
                                          <p:attrName>style.visibility</p:attrName>
                                        </p:attrNameLst>
                                      </p:cBhvr>
                                      <p:to>
                                        <p:strVal val="visible"/>
                                      </p:to>
                                    </p:set>
                                    <p:animEffect transition="in" filter="blinds(horizontal)">
                                      <p:cBhvr>
                                        <p:cTn id="34" dur="500"/>
                                        <p:tgtEl>
                                          <p:spTgt spid="1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OMPD Interface   (II)</a:t>
            </a:r>
            <a:endParaRPr lang="en-US" dirty="0"/>
          </a:p>
        </p:txBody>
      </p:sp>
      <p:sp>
        <p:nvSpPr>
          <p:cNvPr id="10" name="Content Placeholder 9"/>
          <p:cNvSpPr>
            <a:spLocks noGrp="1"/>
          </p:cNvSpPr>
          <p:nvPr>
            <p:ph idx="1"/>
          </p:nvPr>
        </p:nvSpPr>
        <p:spPr>
          <a:xfrm>
            <a:off x="381000" y="1142999"/>
            <a:ext cx="8144163" cy="5286375"/>
          </a:xfrm>
        </p:spPr>
        <p:txBody>
          <a:bodyPr/>
          <a:lstStyle/>
          <a:p>
            <a:pPr marL="0" indent="0">
              <a:spcBef>
                <a:spcPts val="0"/>
              </a:spcBef>
              <a:buFont typeface="+mj-lt"/>
              <a:buAutoNum type="arabicPeriod" startAt="5"/>
            </a:pPr>
            <a:r>
              <a:rPr lang="en-US" sz="2000" b="1" dirty="0" smtClean="0"/>
              <a:t>   Generating the .</a:t>
            </a:r>
            <a:r>
              <a:rPr lang="en-US" sz="2000" b="1" dirty="0" err="1" smtClean="0"/>
              <a:t>pds</a:t>
            </a:r>
            <a:r>
              <a:rPr lang="en-US" sz="2000" b="1" dirty="0" smtClean="0"/>
              <a:t> structure file</a:t>
            </a:r>
          </a:p>
          <a:p>
            <a:pPr marL="385762" lvl="1" indent="0">
              <a:buNone/>
            </a:pPr>
            <a:r>
              <a:rPr lang="en-US" sz="1600" dirty="0" smtClean="0"/>
              <a:t>Based on the DEVS structure it is straightforward to generate the .</a:t>
            </a:r>
            <a:r>
              <a:rPr lang="en-US" sz="1600" dirty="0" err="1" smtClean="0"/>
              <a:t>pds</a:t>
            </a:r>
            <a:r>
              <a:rPr lang="en-US" sz="1600" dirty="0" smtClean="0"/>
              <a:t> structure file.</a:t>
            </a:r>
          </a:p>
          <a:p>
            <a:pPr marL="385762" lvl="1" indent="0">
              <a:lnSpc>
                <a:spcPct val="100000"/>
              </a:lnSpc>
              <a:buNone/>
            </a:pPr>
            <a:endParaRPr lang="en-US" sz="1600" dirty="0" smtClean="0"/>
          </a:p>
          <a:p>
            <a:pPr marL="0" indent="0">
              <a:buFont typeface="+mj-lt"/>
              <a:buAutoNum type="arabicPeriod" startAt="5"/>
            </a:pPr>
            <a:r>
              <a:rPr lang="en-US" sz="2000" b="1" dirty="0" smtClean="0"/>
              <a:t>   Generating static blocks code</a:t>
            </a:r>
            <a:endParaRPr lang="en-US" sz="2000" b="1" dirty="0"/>
          </a:p>
          <a:p>
            <a:pPr marL="385762" lvl="1" indent="0">
              <a:buNone/>
            </a:pPr>
            <a:r>
              <a:rPr lang="en-US" sz="1600" dirty="0" smtClean="0"/>
              <a:t>In this step the functionality of each static block is defined. Each static block needs to know its inputs and outputs, supplied by the DEVS structure, as well as the BLT blocks needed to compute the corresponding state derivatives. Then the existing code generation OMC module is employed to provide the actual simulation code for each static block.</a:t>
            </a:r>
          </a:p>
          <a:p>
            <a:pPr marL="385762" lvl="1" indent="0">
              <a:lnSpc>
                <a:spcPct val="100000"/>
              </a:lnSpc>
              <a:buNone/>
            </a:pPr>
            <a:endParaRPr lang="en-US" sz="1600" dirty="0" smtClean="0"/>
          </a:p>
          <a:p>
            <a:pPr marL="0" indent="0">
              <a:spcBef>
                <a:spcPts val="0"/>
              </a:spcBef>
              <a:buFont typeface="+mj-lt"/>
              <a:buAutoNum type="arabicPeriod" startAt="5"/>
            </a:pPr>
            <a:r>
              <a:rPr lang="en-US" sz="2000" b="1" dirty="0" smtClean="0"/>
              <a:t>   Generating the .</a:t>
            </a:r>
            <a:r>
              <a:rPr lang="en-US" sz="2000" b="1" dirty="0" err="1" smtClean="0"/>
              <a:t>cpp</a:t>
            </a:r>
            <a:r>
              <a:rPr lang="en-US" sz="2000" b="1" dirty="0" smtClean="0"/>
              <a:t> code file</a:t>
            </a:r>
            <a:endParaRPr lang="en-US" sz="2000" b="1" dirty="0"/>
          </a:p>
          <a:p>
            <a:pPr marL="385762" lvl="1" indent="0">
              <a:buNone/>
            </a:pPr>
            <a:r>
              <a:rPr lang="en-US" sz="1600" dirty="0" smtClean="0"/>
              <a:t>The code for the static blocks is </a:t>
            </a:r>
            <a:r>
              <a:rPr lang="en-US" sz="1600" dirty="0" err="1" smtClean="0"/>
              <a:t>ouput</a:t>
            </a:r>
            <a:r>
              <a:rPr lang="en-US" sz="1600" dirty="0" smtClean="0"/>
              <a:t> in the .</a:t>
            </a:r>
            <a:r>
              <a:rPr lang="en-US" sz="1600" dirty="0" err="1" smtClean="0"/>
              <a:t>cpp</a:t>
            </a:r>
            <a:r>
              <a:rPr lang="en-US" sz="1600" dirty="0" smtClean="0"/>
              <a:t> code file along with other information needed by PowerDEVS.</a:t>
            </a:r>
          </a:p>
        </p:txBody>
      </p:sp>
      <p:sp>
        <p:nvSpPr>
          <p:cNvPr id="4" name="Slide Number Placeholder 3"/>
          <p:cNvSpPr>
            <a:spLocks noGrp="1"/>
          </p:cNvSpPr>
          <p:nvPr>
            <p:ph type="sldNum" sz="quarter" idx="11"/>
          </p:nvPr>
        </p:nvSpPr>
        <p:spPr/>
        <p:txBody>
          <a:bodyPr/>
          <a:lstStyle/>
          <a:p>
            <a:fld id="{E56DE39D-0BF3-407A-8788-FD204D28ECF2}" type="slidenum">
              <a:rPr lang="de-DE" smtClean="0"/>
              <a:pPr/>
              <a:t>16</a:t>
            </a:fld>
            <a:endParaRPr lang="de-DE"/>
          </a:p>
        </p:txBody>
      </p:sp>
      <p:sp>
        <p:nvSpPr>
          <p:cNvPr id="7" name="Footer Placeholder 4"/>
          <p:cNvSpPr>
            <a:spLocks noGrp="1"/>
          </p:cNvSpPr>
          <p:nvPr>
            <p:ph type="ftr" sz="quarter" idx="12"/>
          </p:nvPr>
        </p:nvSpPr>
        <p:spPr>
          <a:xfrm>
            <a:off x="2239962" y="6607175"/>
            <a:ext cx="5002085" cy="449263"/>
          </a:xfrm>
        </p:spPr>
        <p:txBody>
          <a:bodyPr/>
          <a:lstStyle/>
          <a:p>
            <a:r>
              <a:rPr lang="en-US" dirty="0" smtClean="0"/>
              <a:t>Discretizing Time or States? A Comparative Study between DASSL and QSS   (EOOLT 2010)</a:t>
            </a:r>
            <a:endParaRPr lang="en-US" noProof="0" dirty="0"/>
          </a:p>
        </p:txBody>
      </p:sp>
    </p:spTree>
    <p:extLst>
      <p:ext uri="{BB962C8B-B14F-4D97-AF65-F5344CB8AC3E}">
        <p14:creationId xmlns:p14="http://schemas.microsoft.com/office/powerpoint/2010/main" xmlns="" val="327212450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blinds(horizontal)">
                                      <p:cBhvr>
                                        <p:cTn id="10" dur="5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blinds(horizontal)">
                                      <p:cBhvr>
                                        <p:cTn id="15" dur="500"/>
                                        <p:tgtEl>
                                          <p:spTgt spid="10">
                                            <p:txEl>
                                              <p:pRg st="3" end="3"/>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
                                            <p:txEl>
                                              <p:pRg st="4" end="4"/>
                                            </p:txEl>
                                          </p:spTgt>
                                        </p:tgtEl>
                                        <p:attrNameLst>
                                          <p:attrName>style.visibility</p:attrName>
                                        </p:attrNameLst>
                                      </p:cBhvr>
                                      <p:to>
                                        <p:strVal val="visible"/>
                                      </p:to>
                                    </p:set>
                                    <p:animEffect transition="in" filter="blinds(horizontal)">
                                      <p:cBhvr>
                                        <p:cTn id="18" dur="500"/>
                                        <p:tgtEl>
                                          <p:spTgt spid="10">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animEffect transition="in" filter="blinds(horizontal)">
                                      <p:cBhvr>
                                        <p:cTn id="23" dur="500"/>
                                        <p:tgtEl>
                                          <p:spTgt spid="10">
                                            <p:txEl>
                                              <p:pRg st="6" end="6"/>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0">
                                            <p:txEl>
                                              <p:pRg st="7" end="7"/>
                                            </p:txEl>
                                          </p:spTgt>
                                        </p:tgtEl>
                                        <p:attrNameLst>
                                          <p:attrName>style.visibility</p:attrName>
                                        </p:attrNameLst>
                                      </p:cBhvr>
                                      <p:to>
                                        <p:strVal val="visible"/>
                                      </p:to>
                                    </p:set>
                                    <p:animEffect transition="in" filter="blinds(horizontal)">
                                      <p:cBhvr>
                                        <p:cTn id="26"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OMPD Interface   -  Example Model</a:t>
            </a:r>
            <a:endParaRPr lang="en-US" dirty="0"/>
          </a:p>
        </p:txBody>
      </p:sp>
      <p:sp>
        <p:nvSpPr>
          <p:cNvPr id="10" name="Content Placeholder 9"/>
          <p:cNvSpPr>
            <a:spLocks noGrp="1"/>
          </p:cNvSpPr>
          <p:nvPr>
            <p:ph idx="1"/>
          </p:nvPr>
        </p:nvSpPr>
        <p:spPr>
          <a:xfrm>
            <a:off x="381000" y="1143000"/>
            <a:ext cx="8144163" cy="1388060"/>
          </a:xfrm>
        </p:spPr>
        <p:txBody>
          <a:bodyPr/>
          <a:lstStyle/>
          <a:p>
            <a:pPr>
              <a:spcBef>
                <a:spcPts val="0"/>
              </a:spcBef>
            </a:pPr>
            <a:r>
              <a:rPr lang="en-US" sz="1600" dirty="0" smtClean="0"/>
              <a:t>Various tests have been performed to ensure that the implemented OMPD interface is working correctly.</a:t>
            </a:r>
          </a:p>
          <a:p>
            <a:pPr>
              <a:spcBef>
                <a:spcPts val="0"/>
              </a:spcBef>
            </a:pPr>
            <a:r>
              <a:rPr lang="en-US" sz="1600" dirty="0" smtClean="0"/>
              <a:t>Here we present the results of processing the following second-order model through the implemented interface:</a:t>
            </a:r>
          </a:p>
        </p:txBody>
      </p:sp>
      <p:sp>
        <p:nvSpPr>
          <p:cNvPr id="4" name="Slide Number Placeholder 3"/>
          <p:cNvSpPr>
            <a:spLocks noGrp="1"/>
          </p:cNvSpPr>
          <p:nvPr>
            <p:ph type="sldNum" sz="quarter" idx="11"/>
          </p:nvPr>
        </p:nvSpPr>
        <p:spPr/>
        <p:txBody>
          <a:bodyPr/>
          <a:lstStyle/>
          <a:p>
            <a:fld id="{E56DE39D-0BF3-407A-8788-FD204D28ECF2}" type="slidenum">
              <a:rPr lang="de-DE" smtClean="0"/>
              <a:pPr/>
              <a:t>17</a:t>
            </a:fld>
            <a:endParaRPr lang="de-DE"/>
          </a:p>
        </p:txBody>
      </p:sp>
      <p:pic>
        <p:nvPicPr>
          <p:cNvPr id="4710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59114" y="2719741"/>
            <a:ext cx="1838324" cy="12140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710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59114" y="3724619"/>
            <a:ext cx="1687738" cy="7135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Footer Placeholder 4"/>
          <p:cNvSpPr>
            <a:spLocks noGrp="1"/>
          </p:cNvSpPr>
          <p:nvPr>
            <p:ph type="ftr" sz="quarter" idx="12"/>
          </p:nvPr>
        </p:nvSpPr>
        <p:spPr>
          <a:xfrm>
            <a:off x="2239962" y="6607175"/>
            <a:ext cx="5002085" cy="449263"/>
          </a:xfrm>
        </p:spPr>
        <p:txBody>
          <a:bodyPr/>
          <a:lstStyle/>
          <a:p>
            <a:r>
              <a:rPr lang="en-US" dirty="0" smtClean="0"/>
              <a:t>Discretizing Time or States? A Comparative Study between DASSL and QSS   (EOOLT 2010)</a:t>
            </a:r>
            <a:endParaRPr lang="en-US" noProof="0" dirty="0"/>
          </a:p>
        </p:txBody>
      </p:sp>
    </p:spTree>
    <p:extLst>
      <p:ext uri="{BB962C8B-B14F-4D97-AF65-F5344CB8AC3E}">
        <p14:creationId xmlns:p14="http://schemas.microsoft.com/office/powerpoint/2010/main" xmlns="" val="44110233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linds(horizontal)">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OMPD Interface   -  Example Model</a:t>
            </a:r>
            <a:endParaRPr lang="en-US" dirty="0"/>
          </a:p>
        </p:txBody>
      </p:sp>
      <p:sp>
        <p:nvSpPr>
          <p:cNvPr id="4" name="Slide Number Placeholder 3"/>
          <p:cNvSpPr>
            <a:spLocks noGrp="1"/>
          </p:cNvSpPr>
          <p:nvPr>
            <p:ph type="sldNum" sz="quarter" idx="11"/>
          </p:nvPr>
        </p:nvSpPr>
        <p:spPr/>
        <p:txBody>
          <a:bodyPr/>
          <a:lstStyle/>
          <a:p>
            <a:fld id="{E56DE39D-0BF3-407A-8788-FD204D28ECF2}" type="slidenum">
              <a:rPr lang="de-DE" smtClean="0"/>
              <a:pPr/>
              <a:t>18</a:t>
            </a:fld>
            <a:endParaRPr lang="de-DE"/>
          </a:p>
        </p:txBody>
      </p:sp>
      <p:sp>
        <p:nvSpPr>
          <p:cNvPr id="11" name="Footer Placeholder 4"/>
          <p:cNvSpPr>
            <a:spLocks noGrp="1"/>
          </p:cNvSpPr>
          <p:nvPr>
            <p:ph type="ftr" sz="quarter" idx="12"/>
          </p:nvPr>
        </p:nvSpPr>
        <p:spPr>
          <a:xfrm>
            <a:off x="2239962" y="6607175"/>
            <a:ext cx="5002085" cy="449263"/>
          </a:xfrm>
        </p:spPr>
        <p:txBody>
          <a:bodyPr/>
          <a:lstStyle/>
          <a:p>
            <a:r>
              <a:rPr lang="en-US" dirty="0" smtClean="0"/>
              <a:t>Discretizing Time or States? A Comparative Study between DASSL and QSS   (EOOLT 2010)</a:t>
            </a:r>
            <a:endParaRPr lang="en-US" noProof="0" dirty="0"/>
          </a:p>
        </p:txBody>
      </p:sp>
      <p:grpSp>
        <p:nvGrpSpPr>
          <p:cNvPr id="7" name="Group 6"/>
          <p:cNvGrpSpPr/>
          <p:nvPr/>
        </p:nvGrpSpPr>
        <p:grpSpPr>
          <a:xfrm>
            <a:off x="573314" y="984744"/>
            <a:ext cx="1838324" cy="1782884"/>
            <a:chOff x="573314" y="984744"/>
            <a:chExt cx="1838324" cy="1782884"/>
          </a:xfrm>
        </p:grpSpPr>
        <p:grpSp>
          <p:nvGrpSpPr>
            <p:cNvPr id="2" name="Group 1"/>
            <p:cNvGrpSpPr/>
            <p:nvPr/>
          </p:nvGrpSpPr>
          <p:grpSpPr>
            <a:xfrm>
              <a:off x="573314" y="1049209"/>
              <a:ext cx="1838324" cy="1718419"/>
              <a:chOff x="450221" y="2605441"/>
              <a:chExt cx="1838324" cy="1718419"/>
            </a:xfrm>
          </p:grpSpPr>
          <p:pic>
            <p:nvPicPr>
              <p:cNvPr id="4710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0221" y="2605441"/>
                <a:ext cx="1838324" cy="12140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710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0221" y="3610319"/>
                <a:ext cx="1687738" cy="7135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6" name="Rectangle 5"/>
            <p:cNvSpPr/>
            <p:nvPr/>
          </p:nvSpPr>
          <p:spPr bwMode="auto">
            <a:xfrm>
              <a:off x="573314" y="984744"/>
              <a:ext cx="1838324" cy="1688123"/>
            </a:xfrm>
            <a:prstGeom prst="rect">
              <a:avLst/>
            </a:prstGeom>
            <a:no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US" sz="1600" b="0" i="0" u="none" strike="noStrike" cap="none" normalizeH="0" baseline="0" smtClean="0">
                <a:ln>
                  <a:noFill/>
                </a:ln>
                <a:solidFill>
                  <a:srgbClr val="000000"/>
                </a:solidFill>
                <a:effectLst/>
                <a:latin typeface="Arial" charset="0"/>
              </a:endParaRPr>
            </a:p>
          </p:txBody>
        </p:sp>
      </p:grpSp>
      <p:grpSp>
        <p:nvGrpSpPr>
          <p:cNvPr id="23" name="Group 22"/>
          <p:cNvGrpSpPr/>
          <p:nvPr/>
        </p:nvGrpSpPr>
        <p:grpSpPr>
          <a:xfrm>
            <a:off x="500415" y="2934676"/>
            <a:ext cx="3930884" cy="3430408"/>
            <a:chOff x="500415" y="2934676"/>
            <a:chExt cx="3930884" cy="3430408"/>
          </a:xfrm>
        </p:grpSpPr>
        <p:grpSp>
          <p:nvGrpSpPr>
            <p:cNvPr id="8" name="Group 7"/>
            <p:cNvGrpSpPr/>
            <p:nvPr/>
          </p:nvGrpSpPr>
          <p:grpSpPr>
            <a:xfrm>
              <a:off x="500415" y="2934676"/>
              <a:ext cx="3930884" cy="3430408"/>
              <a:chOff x="500415" y="2934676"/>
              <a:chExt cx="3930884" cy="3430408"/>
            </a:xfrm>
          </p:grpSpPr>
          <p:grpSp>
            <p:nvGrpSpPr>
              <p:cNvPr id="3" name="Group 2"/>
              <p:cNvGrpSpPr/>
              <p:nvPr/>
            </p:nvGrpSpPr>
            <p:grpSpPr>
              <a:xfrm>
                <a:off x="626066" y="3454706"/>
                <a:ext cx="3714750" cy="2910378"/>
                <a:chOff x="3326422" y="1569794"/>
                <a:chExt cx="7429500" cy="5664444"/>
              </a:xfrm>
            </p:grpSpPr>
            <p:pic>
              <p:nvPicPr>
                <p:cNvPr id="49154"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352796" y="1569794"/>
                  <a:ext cx="2438400" cy="447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9155"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326422" y="1938338"/>
                  <a:ext cx="7429500" cy="529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5" name="TextBox 4"/>
              <p:cNvSpPr txBox="1"/>
              <p:nvPr/>
            </p:nvSpPr>
            <p:spPr>
              <a:xfrm>
                <a:off x="500415" y="2934676"/>
                <a:ext cx="3930884" cy="400110"/>
              </a:xfrm>
              <a:prstGeom prst="rect">
                <a:avLst/>
              </a:prstGeom>
              <a:noFill/>
            </p:spPr>
            <p:txBody>
              <a:bodyPr wrap="none" rtlCol="0">
                <a:spAutoFit/>
              </a:bodyPr>
              <a:lstStyle/>
              <a:p>
                <a:r>
                  <a:rPr lang="en-US" dirty="0" smtClean="0"/>
                  <a:t>Information extracted by OMC compiler : </a:t>
                </a:r>
                <a:endParaRPr lang="en-US" dirty="0"/>
              </a:p>
            </p:txBody>
          </p:sp>
        </p:grpSp>
        <p:sp>
          <p:nvSpPr>
            <p:cNvPr id="15" name="Rectangle 14"/>
            <p:cNvSpPr/>
            <p:nvPr/>
          </p:nvSpPr>
          <p:spPr bwMode="auto">
            <a:xfrm>
              <a:off x="533188" y="3355307"/>
              <a:ext cx="3807627" cy="3009777"/>
            </a:xfrm>
            <a:prstGeom prst="rect">
              <a:avLst/>
            </a:prstGeom>
            <a:no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US" sz="1600" b="0" i="0" u="none" strike="noStrike" cap="none" normalizeH="0" baseline="0" smtClean="0">
                <a:ln>
                  <a:noFill/>
                </a:ln>
                <a:solidFill>
                  <a:srgbClr val="000000"/>
                </a:solidFill>
                <a:effectLst/>
                <a:latin typeface="Arial" charset="0"/>
              </a:endParaRPr>
            </a:p>
          </p:txBody>
        </p:sp>
      </p:grpSp>
      <p:cxnSp>
        <p:nvCxnSpPr>
          <p:cNvPr id="13" name="Straight Connector 12"/>
          <p:cNvCxnSpPr/>
          <p:nvPr/>
        </p:nvCxnSpPr>
        <p:spPr bwMode="auto">
          <a:xfrm>
            <a:off x="1081454" y="984744"/>
            <a:ext cx="914400" cy="914400"/>
          </a:xfrm>
          <a:prstGeom prst="line">
            <a:avLst/>
          </a:prstGeom>
          <a:noFill/>
          <a:ln w="9525" cap="flat" cmpd="sng" algn="ctr">
            <a:noFill/>
            <a:prstDash val="solid"/>
            <a:round/>
            <a:headEnd type="none" w="med" len="med"/>
            <a:tailEnd type="none" w="med" len="med"/>
          </a:ln>
          <a:effectLst/>
        </p:spPr>
      </p:cxnSp>
      <p:grpSp>
        <p:nvGrpSpPr>
          <p:cNvPr id="22" name="Group 21"/>
          <p:cNvGrpSpPr/>
          <p:nvPr/>
        </p:nvGrpSpPr>
        <p:grpSpPr>
          <a:xfrm>
            <a:off x="4338057" y="2251594"/>
            <a:ext cx="4524589" cy="4247317"/>
            <a:chOff x="4338057" y="2251594"/>
            <a:chExt cx="4524589" cy="4247317"/>
          </a:xfrm>
        </p:grpSpPr>
        <p:grpSp>
          <p:nvGrpSpPr>
            <p:cNvPr id="16" name="Group 15"/>
            <p:cNvGrpSpPr/>
            <p:nvPr/>
          </p:nvGrpSpPr>
          <p:grpSpPr>
            <a:xfrm>
              <a:off x="5477608" y="2251594"/>
              <a:ext cx="3385038" cy="4247317"/>
              <a:chOff x="5477608" y="2840658"/>
              <a:chExt cx="3288080" cy="4085247"/>
            </a:xfrm>
          </p:grpSpPr>
          <p:sp>
            <p:nvSpPr>
              <p:cNvPr id="19" name="Rectangle 18"/>
              <p:cNvSpPr/>
              <p:nvPr/>
            </p:nvSpPr>
            <p:spPr bwMode="auto">
              <a:xfrm>
                <a:off x="5477608" y="2840658"/>
                <a:ext cx="3288080" cy="3331249"/>
              </a:xfrm>
              <a:prstGeom prst="rect">
                <a:avLst/>
              </a:prstGeom>
              <a:no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US" sz="1600" b="0" i="0" u="none" strike="noStrike" cap="none" normalizeH="0" baseline="0" smtClean="0">
                  <a:ln>
                    <a:noFill/>
                  </a:ln>
                  <a:solidFill>
                    <a:srgbClr val="000000"/>
                  </a:solidFill>
                  <a:effectLst/>
                  <a:latin typeface="Arial" charset="0"/>
                </a:endParaRPr>
              </a:p>
            </p:txBody>
          </p:sp>
          <p:sp>
            <p:nvSpPr>
              <p:cNvPr id="14" name="TextBox 13"/>
              <p:cNvSpPr txBox="1"/>
              <p:nvPr/>
            </p:nvSpPr>
            <p:spPr>
              <a:xfrm>
                <a:off x="5486400" y="2840658"/>
                <a:ext cx="3145630" cy="4085247"/>
              </a:xfrm>
              <a:prstGeom prst="rect">
                <a:avLst/>
              </a:prstGeom>
              <a:noFill/>
            </p:spPr>
            <p:txBody>
              <a:bodyPr wrap="none" rtlCol="0">
                <a:spAutoFit/>
              </a:bodyPr>
              <a:lstStyle/>
              <a:p>
                <a:r>
                  <a:rPr lang="en-US" sz="1400" dirty="0" smtClean="0"/>
                  <a:t>In other words OMC has identified that</a:t>
                </a:r>
              </a:p>
              <a:p>
                <a:r>
                  <a:rPr lang="en-US" sz="1400" dirty="0" smtClean="0"/>
                  <a:t>model M1 has:</a:t>
                </a:r>
              </a:p>
              <a:p>
                <a:pPr marL="285750" indent="-285750">
                  <a:buFont typeface="Arial" pitchFamily="34" charset="0"/>
                  <a:buChar char="•"/>
                </a:pPr>
                <a:r>
                  <a:rPr lang="en-US" sz="1400" dirty="0" smtClean="0"/>
                  <a:t>2 state variables </a:t>
                </a:r>
              </a:p>
              <a:p>
                <a:pPr marL="285750" indent="-285750">
                  <a:buFont typeface="Arial" pitchFamily="34" charset="0"/>
                  <a:buChar char="•"/>
                </a:pPr>
                <a:r>
                  <a:rPr lang="en-US" sz="1400" dirty="0" smtClean="0"/>
                  <a:t>1 algebraic variable </a:t>
                </a:r>
              </a:p>
              <a:p>
                <a:r>
                  <a:rPr lang="en-US" sz="1400" dirty="0" smtClean="0"/>
                  <a:t>and 3 equations:</a:t>
                </a:r>
              </a:p>
              <a:p>
                <a:endParaRPr lang="en-US" sz="1400" dirty="0"/>
              </a:p>
              <a:p>
                <a:endParaRPr lang="en-US" sz="1400" dirty="0" smtClean="0"/>
              </a:p>
              <a:p>
                <a:endParaRPr lang="en-US" sz="1400" dirty="0" smtClean="0"/>
              </a:p>
              <a:p>
                <a:r>
                  <a:rPr lang="en-US" sz="1400" dirty="0" smtClean="0"/>
                  <a:t>organized in 3 BLT blocks.</a:t>
                </a:r>
                <a:endParaRPr lang="en-US" sz="1400" dirty="0"/>
              </a:p>
              <a:p>
                <a:endParaRPr lang="en-US" sz="1400" dirty="0"/>
              </a:p>
              <a:p>
                <a:endParaRPr lang="en-US" sz="1400" dirty="0"/>
              </a:p>
            </p:txBody>
          </p:sp>
          <p:pic>
            <p:nvPicPr>
              <p:cNvPr id="49156"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803106" y="4727515"/>
                <a:ext cx="2675309" cy="10470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cxnSp>
          <p:nvCxnSpPr>
            <p:cNvPr id="18" name="Straight Connector 17"/>
            <p:cNvCxnSpPr/>
            <p:nvPr/>
          </p:nvCxnSpPr>
          <p:spPr bwMode="auto">
            <a:xfrm flipV="1">
              <a:off x="4340815" y="2263256"/>
              <a:ext cx="1145844" cy="1092052"/>
            </a:xfrm>
            <a:prstGeom prst="line">
              <a:avLst/>
            </a:prstGeom>
            <a:noFill/>
            <a:ln w="12700"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flipV="1">
              <a:off x="4338057" y="5715000"/>
              <a:ext cx="1139551" cy="656106"/>
            </a:xfrm>
            <a:prstGeom prst="line">
              <a:avLst/>
            </a:prstGeom>
            <a:noFill/>
            <a:ln w="12700"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xmlns="" val="771462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circle(in)">
                                      <p:cBhvr>
                                        <p:cTn id="1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OMPD Interface   -  Example Model</a:t>
            </a:r>
            <a:endParaRPr lang="en-US" dirty="0"/>
          </a:p>
        </p:txBody>
      </p:sp>
      <p:sp>
        <p:nvSpPr>
          <p:cNvPr id="4" name="Slide Number Placeholder 3"/>
          <p:cNvSpPr>
            <a:spLocks noGrp="1"/>
          </p:cNvSpPr>
          <p:nvPr>
            <p:ph type="sldNum" sz="quarter" idx="11"/>
          </p:nvPr>
        </p:nvSpPr>
        <p:spPr/>
        <p:txBody>
          <a:bodyPr/>
          <a:lstStyle/>
          <a:p>
            <a:fld id="{E56DE39D-0BF3-407A-8788-FD204D28ECF2}" type="slidenum">
              <a:rPr lang="de-DE" smtClean="0"/>
              <a:pPr/>
              <a:t>19</a:t>
            </a:fld>
            <a:endParaRPr lang="de-DE"/>
          </a:p>
        </p:txBody>
      </p:sp>
      <p:sp>
        <p:nvSpPr>
          <p:cNvPr id="11" name="Footer Placeholder 4"/>
          <p:cNvSpPr>
            <a:spLocks noGrp="1"/>
          </p:cNvSpPr>
          <p:nvPr>
            <p:ph type="ftr" sz="quarter" idx="12"/>
          </p:nvPr>
        </p:nvSpPr>
        <p:spPr>
          <a:xfrm>
            <a:off x="2239962" y="6607175"/>
            <a:ext cx="5002085" cy="449263"/>
          </a:xfrm>
        </p:spPr>
        <p:txBody>
          <a:bodyPr/>
          <a:lstStyle/>
          <a:p>
            <a:r>
              <a:rPr lang="en-US" dirty="0" smtClean="0"/>
              <a:t>Discretizing Time or States? A Comparative Study between DASSL and QSS   (EOOLT 2010)</a:t>
            </a:r>
            <a:endParaRPr lang="en-US" noProof="0" dirty="0"/>
          </a:p>
        </p:txBody>
      </p:sp>
      <p:cxnSp>
        <p:nvCxnSpPr>
          <p:cNvPr id="13" name="Straight Connector 12"/>
          <p:cNvCxnSpPr/>
          <p:nvPr/>
        </p:nvCxnSpPr>
        <p:spPr bwMode="auto">
          <a:xfrm>
            <a:off x="1081454" y="984744"/>
            <a:ext cx="914400" cy="914400"/>
          </a:xfrm>
          <a:prstGeom prst="line">
            <a:avLst/>
          </a:prstGeom>
          <a:noFill/>
          <a:ln w="9525" cap="flat" cmpd="sng" algn="ctr">
            <a:noFill/>
            <a:prstDash val="solid"/>
            <a:round/>
            <a:headEnd type="none" w="med" len="med"/>
            <a:tailEnd type="none" w="med" len="med"/>
          </a:ln>
          <a:effectLst/>
        </p:spPr>
      </p:cxnSp>
      <p:grpSp>
        <p:nvGrpSpPr>
          <p:cNvPr id="12" name="Group 11"/>
          <p:cNvGrpSpPr/>
          <p:nvPr/>
        </p:nvGrpSpPr>
        <p:grpSpPr>
          <a:xfrm>
            <a:off x="3824640" y="1362808"/>
            <a:ext cx="4224513" cy="3857374"/>
            <a:chOff x="3824640" y="1362808"/>
            <a:chExt cx="4224513" cy="3857374"/>
          </a:xfrm>
        </p:grpSpPr>
        <p:pic>
          <p:nvPicPr>
            <p:cNvPr id="5017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24640" y="1961408"/>
              <a:ext cx="4224513" cy="3258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xtBox 9"/>
            <p:cNvSpPr txBox="1"/>
            <p:nvPr/>
          </p:nvSpPr>
          <p:spPr>
            <a:xfrm>
              <a:off x="4123274" y="1362808"/>
              <a:ext cx="3855543" cy="400110"/>
            </a:xfrm>
            <a:prstGeom prst="rect">
              <a:avLst/>
            </a:prstGeom>
            <a:noFill/>
          </p:spPr>
          <p:txBody>
            <a:bodyPr wrap="none" rtlCol="0">
              <a:spAutoFit/>
            </a:bodyPr>
            <a:lstStyle/>
            <a:p>
              <a:r>
                <a:rPr lang="en-US" dirty="0" smtClean="0"/>
                <a:t>Automatically generated DEVS structure</a:t>
              </a:r>
              <a:endParaRPr lang="en-US" dirty="0"/>
            </a:p>
          </p:txBody>
        </p:sp>
      </p:grpSp>
      <p:grpSp>
        <p:nvGrpSpPr>
          <p:cNvPr id="26" name="Group 25"/>
          <p:cNvGrpSpPr/>
          <p:nvPr/>
        </p:nvGrpSpPr>
        <p:grpSpPr>
          <a:xfrm>
            <a:off x="573314" y="984744"/>
            <a:ext cx="1838324" cy="1782884"/>
            <a:chOff x="573314" y="984744"/>
            <a:chExt cx="1838324" cy="1782884"/>
          </a:xfrm>
        </p:grpSpPr>
        <p:grpSp>
          <p:nvGrpSpPr>
            <p:cNvPr id="27" name="Group 26"/>
            <p:cNvGrpSpPr/>
            <p:nvPr/>
          </p:nvGrpSpPr>
          <p:grpSpPr>
            <a:xfrm>
              <a:off x="573314" y="1049209"/>
              <a:ext cx="1838324" cy="1718419"/>
              <a:chOff x="450221" y="2605441"/>
              <a:chExt cx="1838324" cy="1718419"/>
            </a:xfrm>
          </p:grpSpPr>
          <p:pic>
            <p:nvPicPr>
              <p:cNvPr id="2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0221" y="2605441"/>
                <a:ext cx="1838324" cy="12140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0221" y="3610319"/>
                <a:ext cx="1687738" cy="7135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28" name="Rectangle 27"/>
            <p:cNvSpPr/>
            <p:nvPr/>
          </p:nvSpPr>
          <p:spPr bwMode="auto">
            <a:xfrm>
              <a:off x="573314" y="984744"/>
              <a:ext cx="1838324" cy="1688123"/>
            </a:xfrm>
            <a:prstGeom prst="rect">
              <a:avLst/>
            </a:prstGeom>
            <a:no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US" sz="1600" b="0" i="0" u="none" strike="noStrike" cap="none" normalizeH="0" baseline="0" smtClean="0">
                <a:ln>
                  <a:noFill/>
                </a:ln>
                <a:solidFill>
                  <a:srgbClr val="000000"/>
                </a:solidFill>
                <a:effectLst/>
                <a:latin typeface="Arial" charset="0"/>
              </a:endParaRPr>
            </a:p>
          </p:txBody>
        </p:sp>
      </p:grpSp>
      <p:pic>
        <p:nvPicPr>
          <p:cNvPr id="31"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73314" y="3590795"/>
            <a:ext cx="2754198" cy="1088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6370511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Outline </a:t>
            </a:r>
            <a:endParaRPr lang="en-US" dirty="0"/>
          </a:p>
        </p:txBody>
      </p:sp>
      <p:sp>
        <p:nvSpPr>
          <p:cNvPr id="10" name="Content Placeholder 9"/>
          <p:cNvSpPr>
            <a:spLocks noGrp="1"/>
          </p:cNvSpPr>
          <p:nvPr>
            <p:ph idx="1"/>
          </p:nvPr>
        </p:nvSpPr>
        <p:spPr>
          <a:xfrm>
            <a:off x="388315" y="1201522"/>
            <a:ext cx="8144163" cy="5286375"/>
          </a:xfrm>
        </p:spPr>
        <p:txBody>
          <a:bodyPr/>
          <a:lstStyle/>
          <a:p>
            <a:r>
              <a:rPr lang="en-US" sz="1800" b="1" dirty="0" err="1" smtClean="0"/>
              <a:t>Modelica</a:t>
            </a:r>
            <a:r>
              <a:rPr lang="en-US" sz="1800" b="1" dirty="0" smtClean="0"/>
              <a:t> Language</a:t>
            </a:r>
          </a:p>
          <a:p>
            <a:pPr marL="0" indent="0">
              <a:buNone/>
            </a:pPr>
            <a:endParaRPr lang="en-US" sz="1800" b="1" dirty="0" smtClean="0"/>
          </a:p>
          <a:p>
            <a:r>
              <a:rPr lang="en-US" sz="1800" b="1" dirty="0"/>
              <a:t>QSS methods and PowerDEVS </a:t>
            </a:r>
          </a:p>
          <a:p>
            <a:pPr lvl="1">
              <a:lnSpc>
                <a:spcPct val="100000"/>
              </a:lnSpc>
              <a:buNone/>
            </a:pPr>
            <a:endParaRPr lang="en-US" sz="1800" b="1" dirty="0" smtClean="0"/>
          </a:p>
          <a:p>
            <a:r>
              <a:rPr lang="en-US" sz="1800" b="1" dirty="0" smtClean="0"/>
              <a:t>Non-Discontinuous Modelica </a:t>
            </a:r>
            <a:r>
              <a:rPr lang="en-US" sz="1800" b="1" dirty="0"/>
              <a:t>Models Simulation with QSS and </a:t>
            </a:r>
            <a:r>
              <a:rPr lang="en-US" sz="1800" b="1" dirty="0" smtClean="0"/>
              <a:t>DEVS</a:t>
            </a:r>
          </a:p>
          <a:p>
            <a:pPr marL="0" indent="0">
              <a:buNone/>
            </a:pPr>
            <a:endParaRPr lang="en-US" sz="1800" b="1" dirty="0"/>
          </a:p>
          <a:p>
            <a:r>
              <a:rPr lang="en-US" sz="1800" b="1" dirty="0"/>
              <a:t>OpenModelica to PowerDEVS (OMPD) </a:t>
            </a:r>
            <a:r>
              <a:rPr lang="en-US" sz="1800" b="1" dirty="0" smtClean="0"/>
              <a:t>Interface</a:t>
            </a:r>
          </a:p>
          <a:p>
            <a:endParaRPr lang="en-US" sz="1800" b="1" dirty="0"/>
          </a:p>
          <a:p>
            <a:r>
              <a:rPr lang="en-US" sz="1800" b="1" dirty="0" smtClean="0"/>
              <a:t>Simulation Results</a:t>
            </a:r>
          </a:p>
        </p:txBody>
      </p:sp>
      <p:sp>
        <p:nvSpPr>
          <p:cNvPr id="4" name="Slide Number Placeholder 3"/>
          <p:cNvSpPr>
            <a:spLocks noGrp="1"/>
          </p:cNvSpPr>
          <p:nvPr>
            <p:ph type="sldNum" sz="quarter" idx="11"/>
          </p:nvPr>
        </p:nvSpPr>
        <p:spPr/>
        <p:txBody>
          <a:bodyPr/>
          <a:lstStyle/>
          <a:p>
            <a:fld id="{E56DE39D-0BF3-407A-8788-FD204D28ECF2}" type="slidenum">
              <a:rPr lang="de-DE" smtClean="0"/>
              <a:pPr/>
              <a:t>2</a:t>
            </a:fld>
            <a:endParaRPr lang="de-DE" dirty="0"/>
          </a:p>
        </p:txBody>
      </p:sp>
      <p:sp>
        <p:nvSpPr>
          <p:cNvPr id="5" name="Footer Placeholder 4"/>
          <p:cNvSpPr>
            <a:spLocks noGrp="1"/>
          </p:cNvSpPr>
          <p:nvPr>
            <p:ph type="ftr" sz="quarter" idx="12"/>
          </p:nvPr>
        </p:nvSpPr>
        <p:spPr>
          <a:xfrm>
            <a:off x="2239962" y="6607175"/>
            <a:ext cx="5002085" cy="449263"/>
          </a:xfrm>
        </p:spPr>
        <p:txBody>
          <a:bodyPr/>
          <a:lstStyle/>
          <a:p>
            <a:r>
              <a:rPr lang="en-US" dirty="0" smtClean="0"/>
              <a:t>Discretizing Time or States? A Comparative Study between DASSL and QSS   (EOOLT 2010)</a:t>
            </a:r>
            <a:endParaRPr lang="en-US" noProof="0" dirty="0"/>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OMPD Interface   -  Example Model</a:t>
            </a:r>
            <a:endParaRPr lang="en-US" dirty="0"/>
          </a:p>
        </p:txBody>
      </p:sp>
      <p:sp>
        <p:nvSpPr>
          <p:cNvPr id="10" name="Content Placeholder 9"/>
          <p:cNvSpPr>
            <a:spLocks noGrp="1"/>
          </p:cNvSpPr>
          <p:nvPr>
            <p:ph idx="1"/>
          </p:nvPr>
        </p:nvSpPr>
        <p:spPr>
          <a:xfrm>
            <a:off x="381000" y="1092202"/>
            <a:ext cx="8144163" cy="446316"/>
          </a:xfrm>
        </p:spPr>
        <p:txBody>
          <a:bodyPr/>
          <a:lstStyle/>
          <a:p>
            <a:pPr>
              <a:spcBef>
                <a:spcPts val="0"/>
              </a:spcBef>
            </a:pPr>
            <a:r>
              <a:rPr lang="en-US" sz="1600" dirty="0" smtClean="0"/>
              <a:t>Simulation Results for model M1.</a:t>
            </a:r>
          </a:p>
        </p:txBody>
      </p:sp>
      <p:sp>
        <p:nvSpPr>
          <p:cNvPr id="4" name="Slide Number Placeholder 3"/>
          <p:cNvSpPr>
            <a:spLocks noGrp="1"/>
          </p:cNvSpPr>
          <p:nvPr>
            <p:ph type="sldNum" sz="quarter" idx="11"/>
          </p:nvPr>
        </p:nvSpPr>
        <p:spPr/>
        <p:txBody>
          <a:bodyPr/>
          <a:lstStyle/>
          <a:p>
            <a:fld id="{E56DE39D-0BF3-407A-8788-FD204D28ECF2}" type="slidenum">
              <a:rPr lang="de-DE" smtClean="0"/>
              <a:pPr/>
              <a:t>20</a:t>
            </a:fld>
            <a:endParaRPr lang="de-DE"/>
          </a:p>
        </p:txBody>
      </p:sp>
      <p:pic>
        <p:nvPicPr>
          <p:cNvPr id="4813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1077" y="1589316"/>
            <a:ext cx="5138349" cy="4768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8133"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62168" y="1561032"/>
            <a:ext cx="2494855" cy="48426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Footer Placeholder 4"/>
          <p:cNvSpPr>
            <a:spLocks noGrp="1"/>
          </p:cNvSpPr>
          <p:nvPr>
            <p:ph type="ftr" sz="quarter" idx="12"/>
          </p:nvPr>
        </p:nvSpPr>
        <p:spPr>
          <a:xfrm>
            <a:off x="2239962" y="6607175"/>
            <a:ext cx="5002085" cy="449263"/>
          </a:xfrm>
        </p:spPr>
        <p:txBody>
          <a:bodyPr/>
          <a:lstStyle/>
          <a:p>
            <a:r>
              <a:rPr lang="en-US" dirty="0" smtClean="0"/>
              <a:t>Discretizing Time or States? A Comparative Study between DASSL and QSS   (EOOLT 2010)</a:t>
            </a:r>
            <a:endParaRPr lang="en-US" noProof="0" dirty="0"/>
          </a:p>
        </p:txBody>
      </p:sp>
    </p:spTree>
    <p:extLst>
      <p:ext uri="{BB962C8B-B14F-4D97-AF65-F5344CB8AC3E}">
        <p14:creationId xmlns:p14="http://schemas.microsoft.com/office/powerpoint/2010/main" xmlns="" val="79042839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Simulation Results – Benchmark Framework</a:t>
            </a:r>
            <a:endParaRPr lang="en-US" dirty="0"/>
          </a:p>
        </p:txBody>
      </p:sp>
      <p:sp>
        <p:nvSpPr>
          <p:cNvPr id="10" name="Content Placeholder 9"/>
          <p:cNvSpPr>
            <a:spLocks noGrp="1"/>
          </p:cNvSpPr>
          <p:nvPr>
            <p:ph idx="1"/>
          </p:nvPr>
        </p:nvSpPr>
        <p:spPr>
          <a:xfrm>
            <a:off x="381000" y="1092201"/>
            <a:ext cx="8144163" cy="1387229"/>
          </a:xfrm>
        </p:spPr>
        <p:txBody>
          <a:bodyPr/>
          <a:lstStyle/>
          <a:p>
            <a:pPr>
              <a:spcBef>
                <a:spcPts val="0"/>
              </a:spcBef>
            </a:pPr>
            <a:r>
              <a:rPr lang="en-US" sz="1600" dirty="0" smtClean="0"/>
              <a:t>We want to compare the performance of the standard DASSL solver of OpenModelica with the QSS3 method implemented in PowerDEVS.</a:t>
            </a:r>
          </a:p>
          <a:p>
            <a:pPr>
              <a:spcBef>
                <a:spcPts val="0"/>
              </a:spcBef>
            </a:pPr>
            <a:r>
              <a:rPr lang="en-US" sz="1600" dirty="0" smtClean="0"/>
              <a:t>More specifically we would like to investigate the performance of both algorithms for </a:t>
            </a:r>
            <a:r>
              <a:rPr lang="en-US" sz="1600" b="1" dirty="0"/>
              <a:t>non-stiff </a:t>
            </a:r>
            <a:r>
              <a:rPr lang="en-US" sz="1600" b="1" dirty="0" smtClean="0"/>
              <a:t>models of different size and </a:t>
            </a:r>
            <a:r>
              <a:rPr lang="en-US" sz="1600" b="1" dirty="0" err="1" smtClean="0"/>
              <a:t>sparsity</a:t>
            </a:r>
            <a:r>
              <a:rPr lang="en-US" sz="1600" b="1" dirty="0" smtClean="0"/>
              <a:t> </a:t>
            </a:r>
            <a:r>
              <a:rPr lang="en-US" sz="1600" b="1" dirty="0"/>
              <a:t>without </a:t>
            </a:r>
            <a:r>
              <a:rPr lang="en-US" sz="1600" b="1" dirty="0" smtClean="0"/>
              <a:t>discontinuities</a:t>
            </a:r>
            <a:r>
              <a:rPr lang="en-US" sz="1600" dirty="0" smtClean="0"/>
              <a:t>.</a:t>
            </a:r>
          </a:p>
          <a:p>
            <a:pPr>
              <a:spcBef>
                <a:spcPts val="0"/>
              </a:spcBef>
            </a:pPr>
            <a:r>
              <a:rPr lang="en-US" sz="1600" dirty="0" smtClean="0"/>
              <a:t>To achieve that we generate linear test models of the form:</a:t>
            </a:r>
          </a:p>
          <a:p>
            <a:pPr>
              <a:spcBef>
                <a:spcPts val="0"/>
              </a:spcBef>
            </a:pPr>
            <a:endParaRPr lang="en-US" sz="1600" dirty="0"/>
          </a:p>
          <a:p>
            <a:pPr>
              <a:spcBef>
                <a:spcPts val="0"/>
              </a:spcBef>
            </a:pPr>
            <a:endParaRPr lang="en-US" sz="1600" dirty="0" smtClean="0"/>
          </a:p>
          <a:p>
            <a:pPr>
              <a:spcBef>
                <a:spcPts val="0"/>
              </a:spcBef>
            </a:pPr>
            <a:endParaRPr lang="en-US" sz="1600" dirty="0"/>
          </a:p>
          <a:p>
            <a:pPr marL="0" indent="0">
              <a:spcBef>
                <a:spcPts val="0"/>
              </a:spcBef>
              <a:buNone/>
            </a:pPr>
            <a:r>
              <a:rPr lang="en-US" sz="1600" dirty="0"/>
              <a:t> </a:t>
            </a:r>
            <a:r>
              <a:rPr lang="en-US" sz="1600" dirty="0" smtClean="0"/>
              <a:t>       In order to control the eigenvalues of the system matrix A is constructed as follows:</a:t>
            </a:r>
          </a:p>
          <a:p>
            <a:pPr marL="0" indent="0">
              <a:spcBef>
                <a:spcPts val="0"/>
              </a:spcBef>
              <a:buNone/>
            </a:pPr>
            <a:endParaRPr lang="en-US" sz="1600" dirty="0" smtClean="0"/>
          </a:p>
        </p:txBody>
      </p:sp>
      <p:sp>
        <p:nvSpPr>
          <p:cNvPr id="4" name="Slide Number Placeholder 3"/>
          <p:cNvSpPr>
            <a:spLocks noGrp="1"/>
          </p:cNvSpPr>
          <p:nvPr>
            <p:ph type="sldNum" sz="quarter" idx="11"/>
          </p:nvPr>
        </p:nvSpPr>
        <p:spPr/>
        <p:txBody>
          <a:bodyPr/>
          <a:lstStyle/>
          <a:p>
            <a:fld id="{E56DE39D-0BF3-407A-8788-FD204D28ECF2}" type="slidenum">
              <a:rPr lang="de-DE" smtClean="0"/>
              <a:pPr/>
              <a:t>21</a:t>
            </a:fld>
            <a:endParaRPr lang="de-DE"/>
          </a:p>
        </p:txBody>
      </p:sp>
      <p:sp>
        <p:nvSpPr>
          <p:cNvPr id="12" name="Footer Placeholder 4"/>
          <p:cNvSpPr>
            <a:spLocks noGrp="1"/>
          </p:cNvSpPr>
          <p:nvPr>
            <p:ph type="ftr" sz="quarter" idx="12"/>
          </p:nvPr>
        </p:nvSpPr>
        <p:spPr>
          <a:xfrm>
            <a:off x="2239962" y="6607175"/>
            <a:ext cx="5002085" cy="449263"/>
          </a:xfrm>
        </p:spPr>
        <p:txBody>
          <a:bodyPr/>
          <a:lstStyle/>
          <a:p>
            <a:r>
              <a:rPr lang="en-US" dirty="0" smtClean="0"/>
              <a:t>Discretizing Time or States? A Comparative Study between DASSL and QSS   (EOOLT 2010)</a:t>
            </a:r>
            <a:endParaRPr lang="en-US" noProof="0" dirty="0"/>
          </a:p>
        </p:txBody>
      </p:sp>
      <p:pic>
        <p:nvPicPr>
          <p:cNvPr id="5120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14246" y="2498586"/>
            <a:ext cx="1344490" cy="480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4" name="Group 13"/>
          <p:cNvGrpSpPr/>
          <p:nvPr/>
        </p:nvGrpSpPr>
        <p:grpSpPr>
          <a:xfrm>
            <a:off x="637436" y="3386440"/>
            <a:ext cx="8286749" cy="1323439"/>
            <a:chOff x="628651" y="3412116"/>
            <a:chExt cx="8286749" cy="1323439"/>
          </a:xfrm>
        </p:grpSpPr>
        <p:sp>
          <p:nvSpPr>
            <p:cNvPr id="15" name="TextBox 14"/>
            <p:cNvSpPr txBox="1"/>
            <p:nvPr/>
          </p:nvSpPr>
          <p:spPr>
            <a:xfrm>
              <a:off x="628651" y="3412116"/>
              <a:ext cx="8286749" cy="1323439"/>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spcBef>
                  <a:spcPts val="0"/>
                </a:spcBef>
                <a:buFont typeface="+mj-lt"/>
                <a:buAutoNum type="arabicPeriod"/>
              </a:pPr>
              <a:r>
                <a:rPr lang="en-US" sz="1400" dirty="0" smtClean="0"/>
                <a:t>Generate </a:t>
              </a:r>
              <a:r>
                <a:rPr lang="en-US" sz="1400" dirty="0"/>
                <a:t>real-valued random eigenvalues drawn from a Gaussian distribution </a:t>
              </a:r>
              <a:r>
                <a:rPr lang="en-US" sz="1400" dirty="0" smtClean="0"/>
                <a:t>:</a:t>
              </a:r>
              <a:endParaRPr lang="en-US" sz="1400" dirty="0"/>
            </a:p>
            <a:p>
              <a:pPr marL="342900" indent="-342900">
                <a:spcBef>
                  <a:spcPts val="0"/>
                </a:spcBef>
                <a:buFont typeface="+mj-lt"/>
                <a:buAutoNum type="arabicPeriod"/>
              </a:pPr>
              <a:r>
                <a:rPr lang="en-US" sz="1400" dirty="0"/>
                <a:t>Create a diagonal matrix </a:t>
              </a:r>
            </a:p>
            <a:p>
              <a:pPr marL="342900" indent="-342900">
                <a:spcBef>
                  <a:spcPts val="0"/>
                </a:spcBef>
                <a:buFont typeface="+mj-lt"/>
                <a:buAutoNum type="arabicPeriod"/>
              </a:pPr>
              <a:r>
                <a:rPr lang="en-US" sz="1400" dirty="0"/>
                <a:t>Create a random orthogonal </a:t>
              </a:r>
              <a:r>
                <a:rPr lang="en-US" sz="1400" dirty="0" smtClean="0"/>
                <a:t>matrix</a:t>
              </a:r>
              <a:endParaRPr lang="en-US" sz="1400" dirty="0"/>
            </a:p>
            <a:p>
              <a:pPr marL="342900" indent="-342900">
                <a:spcBef>
                  <a:spcPts val="0"/>
                </a:spcBef>
                <a:buFont typeface="+mj-lt"/>
                <a:buAutoNum type="arabicPeriod"/>
              </a:pPr>
              <a:r>
                <a:rPr lang="en-US" sz="1400" dirty="0"/>
                <a:t>Then, matrix                                     </a:t>
              </a:r>
              <a:r>
                <a:rPr lang="en-US" sz="1400" dirty="0" smtClean="0"/>
                <a:t>has </a:t>
              </a:r>
              <a:r>
                <a:rPr lang="en-US" sz="1400" dirty="0"/>
                <a:t>the desired eigenvalues </a:t>
              </a:r>
              <a:r>
                <a:rPr lang="en-US" sz="1400" dirty="0" smtClean="0"/>
                <a:t>.</a:t>
              </a:r>
              <a:endParaRPr lang="en-US" sz="1400" dirty="0"/>
            </a:p>
          </p:txBody>
        </p:sp>
        <p:pic>
          <p:nvPicPr>
            <p:cNvPr id="1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52566" y="3509596"/>
              <a:ext cx="1462088"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36391" y="3803405"/>
              <a:ext cx="1362075" cy="261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818002" y="4108540"/>
              <a:ext cx="279213" cy="2155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 name="Picture 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095931" y="4353522"/>
              <a:ext cx="1745581" cy="3096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20" name="Content Placeholder 9"/>
          <p:cNvSpPr txBox="1">
            <a:spLocks/>
          </p:cNvSpPr>
          <p:nvPr/>
        </p:nvSpPr>
        <p:spPr bwMode="auto">
          <a:xfrm>
            <a:off x="419098" y="4904152"/>
            <a:ext cx="8144163" cy="1387229"/>
          </a:xfrm>
          <a:prstGeom prst="rect">
            <a:avLst/>
          </a:prstGeom>
          <a:noFill/>
          <a:ln w="9525">
            <a:noFill/>
            <a:miter lim="800000"/>
            <a:headEnd/>
            <a:tailEnd/>
          </a:ln>
        </p:spPr>
        <p:txBody>
          <a:bodyPr vert="horz" wrap="square" lIns="0" tIns="36000" rIns="0" bIns="36000" numCol="1" anchor="t" anchorCtr="0" compatLnSpc="1">
            <a:prstTxWarp prst="textNoShape">
              <a:avLst/>
            </a:prstTxWarp>
          </a:bodyPr>
          <a:lstStyle>
            <a:lvl1pPr marL="361950" indent="-361950" algn="l" rtl="0" eaLnBrk="1" fontAlgn="base" hangingPunct="1">
              <a:spcBef>
                <a:spcPct val="20000"/>
              </a:spcBef>
              <a:spcAft>
                <a:spcPct val="0"/>
              </a:spcAft>
              <a:buClr>
                <a:schemeClr val="accent2"/>
              </a:buClr>
              <a:buFont typeface="Wingdings" pitchFamily="16" charset="2"/>
              <a:buChar char="§"/>
              <a:defRPr sz="2400">
                <a:solidFill>
                  <a:schemeClr val="tx1"/>
                </a:solidFill>
                <a:latin typeface="Calibri" pitchFamily="34" charset="0"/>
                <a:ea typeface="+mn-ea"/>
                <a:cs typeface="+mn-cs"/>
              </a:defRPr>
            </a:lvl1pPr>
            <a:lvl2pPr marL="628650" indent="-242888" algn="l" rtl="0" eaLnBrk="1" fontAlgn="base" hangingPunct="1">
              <a:lnSpc>
                <a:spcPts val="2200"/>
              </a:lnSpc>
              <a:spcBef>
                <a:spcPts val="400"/>
              </a:spcBef>
              <a:spcAft>
                <a:spcPct val="0"/>
              </a:spcAft>
              <a:buClr>
                <a:schemeClr val="accent3"/>
              </a:buClr>
              <a:buFont typeface="Wingdings" pitchFamily="16" charset="2"/>
              <a:buChar char="§"/>
              <a:defRPr sz="2000">
                <a:solidFill>
                  <a:schemeClr val="tx1"/>
                </a:solidFill>
                <a:latin typeface="Calibri" pitchFamily="34" charset="0"/>
                <a:ea typeface="+mn-ea"/>
              </a:defRPr>
            </a:lvl2pPr>
            <a:lvl3pPr marL="957263" indent="-190500" algn="l" rtl="0" eaLnBrk="1" fontAlgn="base" hangingPunct="1">
              <a:lnSpc>
                <a:spcPts val="2000"/>
              </a:lnSpc>
              <a:spcBef>
                <a:spcPts val="400"/>
              </a:spcBef>
              <a:spcAft>
                <a:spcPct val="0"/>
              </a:spcAft>
              <a:buClr>
                <a:schemeClr val="accent4"/>
              </a:buClr>
              <a:buFont typeface="Wingdings" pitchFamily="16" charset="2"/>
              <a:buChar char="§"/>
              <a:defRPr sz="1600">
                <a:solidFill>
                  <a:schemeClr val="tx1"/>
                </a:solidFill>
                <a:latin typeface="Calibri" pitchFamily="34" charset="0"/>
                <a:ea typeface="+mn-ea"/>
              </a:defRPr>
            </a:lvl3pPr>
            <a:lvl4pPr marL="1343025" indent="-195263" algn="l" rtl="0" eaLnBrk="1" fontAlgn="base" hangingPunct="1">
              <a:lnSpc>
                <a:spcPts val="1800"/>
              </a:lnSpc>
              <a:spcBef>
                <a:spcPts val="200"/>
              </a:spcBef>
              <a:spcAft>
                <a:spcPct val="0"/>
              </a:spcAft>
              <a:buClr>
                <a:schemeClr val="accent4"/>
              </a:buClr>
              <a:buFont typeface="Wingdings" pitchFamily="16" charset="2"/>
              <a:buChar char="§"/>
              <a:defRPr sz="1400">
                <a:solidFill>
                  <a:schemeClr val="tx1"/>
                </a:solidFill>
                <a:latin typeface="Calibri" pitchFamily="34" charset="0"/>
                <a:ea typeface="+mn-ea"/>
              </a:defRPr>
            </a:lvl4pPr>
            <a:lvl5pPr marL="1524000" indent="-96838" algn="l" rtl="0" eaLnBrk="1" fontAlgn="base" hangingPunct="1">
              <a:spcBef>
                <a:spcPct val="20000"/>
              </a:spcBef>
              <a:spcAft>
                <a:spcPct val="0"/>
              </a:spcAft>
              <a:buClr>
                <a:schemeClr val="accent4"/>
              </a:buClr>
              <a:buFont typeface="Wingdings" pitchFamily="16" charset="2"/>
              <a:buChar char="§"/>
              <a:defRPr sz="1000">
                <a:solidFill>
                  <a:schemeClr val="tx1"/>
                </a:solidFill>
                <a:latin typeface="Calibri" pitchFamily="34" charset="0"/>
                <a:ea typeface="+mn-ea"/>
              </a:defRPr>
            </a:lvl5pPr>
            <a:lvl6pPr marL="1981200" indent="-96838" algn="l" rtl="0" eaLnBrk="1" fontAlgn="base" hangingPunct="1">
              <a:spcBef>
                <a:spcPct val="20000"/>
              </a:spcBef>
              <a:spcAft>
                <a:spcPct val="0"/>
              </a:spcAft>
              <a:buClr>
                <a:srgbClr val="C0C0C0"/>
              </a:buClr>
              <a:buFont typeface="Wingdings" pitchFamily="16" charset="2"/>
              <a:buChar char="§"/>
              <a:defRPr sz="1000">
                <a:solidFill>
                  <a:schemeClr val="tx1"/>
                </a:solidFill>
                <a:latin typeface="+mn-lt"/>
                <a:ea typeface="+mn-ea"/>
              </a:defRPr>
            </a:lvl6pPr>
            <a:lvl7pPr marL="2438400" indent="-96838" algn="l" rtl="0" eaLnBrk="1" fontAlgn="base" hangingPunct="1">
              <a:spcBef>
                <a:spcPct val="20000"/>
              </a:spcBef>
              <a:spcAft>
                <a:spcPct val="0"/>
              </a:spcAft>
              <a:buClr>
                <a:srgbClr val="C0C0C0"/>
              </a:buClr>
              <a:buFont typeface="Wingdings" pitchFamily="16" charset="2"/>
              <a:buChar char="§"/>
              <a:defRPr sz="1000">
                <a:solidFill>
                  <a:schemeClr val="tx1"/>
                </a:solidFill>
                <a:latin typeface="+mn-lt"/>
                <a:ea typeface="+mn-ea"/>
              </a:defRPr>
            </a:lvl7pPr>
            <a:lvl8pPr marL="2895600" indent="-96838" algn="l" rtl="0" eaLnBrk="1" fontAlgn="base" hangingPunct="1">
              <a:spcBef>
                <a:spcPct val="20000"/>
              </a:spcBef>
              <a:spcAft>
                <a:spcPct val="0"/>
              </a:spcAft>
              <a:buClr>
                <a:srgbClr val="C0C0C0"/>
              </a:buClr>
              <a:buFont typeface="Wingdings" pitchFamily="16" charset="2"/>
              <a:buChar char="§"/>
              <a:defRPr sz="1000">
                <a:solidFill>
                  <a:schemeClr val="tx1"/>
                </a:solidFill>
                <a:latin typeface="+mn-lt"/>
                <a:ea typeface="+mn-ea"/>
              </a:defRPr>
            </a:lvl8pPr>
            <a:lvl9pPr marL="3352800" indent="-96838" algn="l" rtl="0" eaLnBrk="1" fontAlgn="base" hangingPunct="1">
              <a:spcBef>
                <a:spcPct val="20000"/>
              </a:spcBef>
              <a:spcAft>
                <a:spcPct val="0"/>
              </a:spcAft>
              <a:buClr>
                <a:srgbClr val="C0C0C0"/>
              </a:buClr>
              <a:buFont typeface="Wingdings" pitchFamily="16" charset="2"/>
              <a:buChar char="§"/>
              <a:defRPr sz="1000">
                <a:solidFill>
                  <a:schemeClr val="tx1"/>
                </a:solidFill>
                <a:latin typeface="+mn-lt"/>
                <a:ea typeface="+mn-ea"/>
              </a:defRPr>
            </a:lvl9pPr>
          </a:lstStyle>
          <a:p>
            <a:pPr>
              <a:spcBef>
                <a:spcPts val="0"/>
              </a:spcBef>
            </a:pPr>
            <a:r>
              <a:rPr lang="en-US" sz="1800" b="1" dirty="0" err="1" smtClean="0"/>
              <a:t>Sparsity</a:t>
            </a:r>
            <a:r>
              <a:rPr lang="en-US" sz="1800" b="1" dirty="0" smtClean="0"/>
              <a:t> s </a:t>
            </a:r>
            <a:r>
              <a:rPr lang="en-US" sz="1600" dirty="0" smtClean="0"/>
              <a:t>is defined as the number of connections to each state variable.</a:t>
            </a:r>
          </a:p>
          <a:p>
            <a:pPr marL="0" indent="0">
              <a:spcBef>
                <a:spcPts val="0"/>
              </a:spcBef>
              <a:buNone/>
            </a:pPr>
            <a:r>
              <a:rPr lang="en-US" sz="1600" dirty="0"/>
              <a:t> </a:t>
            </a:r>
            <a:r>
              <a:rPr lang="en-US" sz="1600" dirty="0" smtClean="0"/>
              <a:t>       To achieve a certain </a:t>
            </a:r>
            <a:r>
              <a:rPr lang="en-US" sz="1600" dirty="0" err="1" smtClean="0"/>
              <a:t>sparsity</a:t>
            </a:r>
            <a:r>
              <a:rPr lang="en-US" sz="1600" dirty="0" smtClean="0"/>
              <a:t> level </a:t>
            </a:r>
            <a:r>
              <a:rPr lang="en-US" sz="1600" b="1" dirty="0" smtClean="0"/>
              <a:t>s</a:t>
            </a:r>
            <a:r>
              <a:rPr lang="en-US" sz="1600" dirty="0" smtClean="0"/>
              <a:t>, we set the n-s absolute smallest elements of each row of  </a:t>
            </a:r>
          </a:p>
          <a:p>
            <a:pPr marL="0" indent="0">
              <a:spcBef>
                <a:spcPts val="0"/>
              </a:spcBef>
              <a:buNone/>
            </a:pPr>
            <a:r>
              <a:rPr lang="en-US" sz="1600" dirty="0" smtClean="0"/>
              <a:t>        </a:t>
            </a:r>
            <a:r>
              <a:rPr lang="en-US" sz="1600" b="1" dirty="0" smtClean="0"/>
              <a:t>A</a:t>
            </a:r>
            <a:r>
              <a:rPr lang="en-US" sz="1600" dirty="0" smtClean="0"/>
              <a:t> to zero.</a:t>
            </a:r>
          </a:p>
        </p:txBody>
      </p:sp>
      <p:pic>
        <p:nvPicPr>
          <p:cNvPr id="51208" name="Picture 8"/>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379556" y="2613854"/>
            <a:ext cx="3453283" cy="2320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72658854"/>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Simulation Results – Benchmark Framework</a:t>
            </a:r>
            <a:endParaRPr lang="en-US" dirty="0"/>
          </a:p>
        </p:txBody>
      </p:sp>
      <p:sp>
        <p:nvSpPr>
          <p:cNvPr id="4" name="Slide Number Placeholder 3"/>
          <p:cNvSpPr>
            <a:spLocks noGrp="1"/>
          </p:cNvSpPr>
          <p:nvPr>
            <p:ph type="sldNum" sz="quarter" idx="11"/>
          </p:nvPr>
        </p:nvSpPr>
        <p:spPr/>
        <p:txBody>
          <a:bodyPr/>
          <a:lstStyle/>
          <a:p>
            <a:fld id="{E56DE39D-0BF3-407A-8788-FD204D28ECF2}" type="slidenum">
              <a:rPr lang="de-DE" smtClean="0"/>
              <a:pPr/>
              <a:t>22</a:t>
            </a:fld>
            <a:endParaRPr lang="de-DE"/>
          </a:p>
        </p:txBody>
      </p:sp>
      <p:sp>
        <p:nvSpPr>
          <p:cNvPr id="12" name="Footer Placeholder 4"/>
          <p:cNvSpPr>
            <a:spLocks noGrp="1"/>
          </p:cNvSpPr>
          <p:nvPr>
            <p:ph type="ftr" sz="quarter" idx="12"/>
          </p:nvPr>
        </p:nvSpPr>
        <p:spPr>
          <a:xfrm>
            <a:off x="2239962" y="6607175"/>
            <a:ext cx="5002085" cy="449263"/>
          </a:xfrm>
        </p:spPr>
        <p:txBody>
          <a:bodyPr/>
          <a:lstStyle/>
          <a:p>
            <a:r>
              <a:rPr lang="en-US" dirty="0" smtClean="0"/>
              <a:t>Discretizing Time or States? A Comparative Study between DASSL and QSS   (EOOLT 2010)</a:t>
            </a:r>
            <a:endParaRPr lang="en-US" noProof="0" dirty="0"/>
          </a:p>
        </p:txBody>
      </p:sp>
      <p:sp>
        <p:nvSpPr>
          <p:cNvPr id="21" name="Content Placeholder 9"/>
          <p:cNvSpPr txBox="1">
            <a:spLocks/>
          </p:cNvSpPr>
          <p:nvPr/>
        </p:nvSpPr>
        <p:spPr bwMode="auto">
          <a:xfrm>
            <a:off x="375137" y="3278477"/>
            <a:ext cx="8144163" cy="2454093"/>
          </a:xfrm>
          <a:prstGeom prst="rect">
            <a:avLst/>
          </a:prstGeom>
          <a:noFill/>
          <a:ln w="9525">
            <a:noFill/>
            <a:miter lim="800000"/>
            <a:headEnd/>
            <a:tailEnd/>
          </a:ln>
        </p:spPr>
        <p:txBody>
          <a:bodyPr vert="horz" wrap="square" lIns="0" tIns="36000" rIns="0" bIns="36000" numCol="1" anchor="t" anchorCtr="0" compatLnSpc="1">
            <a:prstTxWarp prst="textNoShape">
              <a:avLst/>
            </a:prstTxWarp>
          </a:bodyPr>
          <a:lstStyle>
            <a:lvl1pPr marL="361950" indent="-361950" algn="l" rtl="0" eaLnBrk="1" fontAlgn="base" hangingPunct="1">
              <a:spcBef>
                <a:spcPct val="20000"/>
              </a:spcBef>
              <a:spcAft>
                <a:spcPct val="0"/>
              </a:spcAft>
              <a:buClr>
                <a:schemeClr val="accent2"/>
              </a:buClr>
              <a:buFont typeface="Wingdings" pitchFamily="16" charset="2"/>
              <a:buChar char="§"/>
              <a:defRPr sz="2400">
                <a:solidFill>
                  <a:schemeClr val="tx1"/>
                </a:solidFill>
                <a:latin typeface="Calibri" pitchFamily="34" charset="0"/>
                <a:ea typeface="+mn-ea"/>
                <a:cs typeface="+mn-cs"/>
              </a:defRPr>
            </a:lvl1pPr>
            <a:lvl2pPr marL="628650" indent="-242888" algn="l" rtl="0" eaLnBrk="1" fontAlgn="base" hangingPunct="1">
              <a:lnSpc>
                <a:spcPts val="2200"/>
              </a:lnSpc>
              <a:spcBef>
                <a:spcPts val="400"/>
              </a:spcBef>
              <a:spcAft>
                <a:spcPct val="0"/>
              </a:spcAft>
              <a:buClr>
                <a:schemeClr val="accent3"/>
              </a:buClr>
              <a:buFont typeface="Wingdings" pitchFamily="16" charset="2"/>
              <a:buChar char="§"/>
              <a:defRPr sz="2000">
                <a:solidFill>
                  <a:schemeClr val="tx1"/>
                </a:solidFill>
                <a:latin typeface="Calibri" pitchFamily="34" charset="0"/>
                <a:ea typeface="+mn-ea"/>
              </a:defRPr>
            </a:lvl2pPr>
            <a:lvl3pPr marL="957263" indent="-190500" algn="l" rtl="0" eaLnBrk="1" fontAlgn="base" hangingPunct="1">
              <a:lnSpc>
                <a:spcPts val="2000"/>
              </a:lnSpc>
              <a:spcBef>
                <a:spcPts val="400"/>
              </a:spcBef>
              <a:spcAft>
                <a:spcPct val="0"/>
              </a:spcAft>
              <a:buClr>
                <a:schemeClr val="accent4"/>
              </a:buClr>
              <a:buFont typeface="Wingdings" pitchFamily="16" charset="2"/>
              <a:buChar char="§"/>
              <a:defRPr sz="1600">
                <a:solidFill>
                  <a:schemeClr val="tx1"/>
                </a:solidFill>
                <a:latin typeface="Calibri" pitchFamily="34" charset="0"/>
                <a:ea typeface="+mn-ea"/>
              </a:defRPr>
            </a:lvl3pPr>
            <a:lvl4pPr marL="1343025" indent="-195263" algn="l" rtl="0" eaLnBrk="1" fontAlgn="base" hangingPunct="1">
              <a:lnSpc>
                <a:spcPts val="1800"/>
              </a:lnSpc>
              <a:spcBef>
                <a:spcPts val="200"/>
              </a:spcBef>
              <a:spcAft>
                <a:spcPct val="0"/>
              </a:spcAft>
              <a:buClr>
                <a:schemeClr val="accent4"/>
              </a:buClr>
              <a:buFont typeface="Wingdings" pitchFamily="16" charset="2"/>
              <a:buChar char="§"/>
              <a:defRPr sz="1400">
                <a:solidFill>
                  <a:schemeClr val="tx1"/>
                </a:solidFill>
                <a:latin typeface="Calibri" pitchFamily="34" charset="0"/>
                <a:ea typeface="+mn-ea"/>
              </a:defRPr>
            </a:lvl4pPr>
            <a:lvl5pPr marL="1524000" indent="-96838" algn="l" rtl="0" eaLnBrk="1" fontAlgn="base" hangingPunct="1">
              <a:spcBef>
                <a:spcPct val="20000"/>
              </a:spcBef>
              <a:spcAft>
                <a:spcPct val="0"/>
              </a:spcAft>
              <a:buClr>
                <a:schemeClr val="accent4"/>
              </a:buClr>
              <a:buFont typeface="Wingdings" pitchFamily="16" charset="2"/>
              <a:buChar char="§"/>
              <a:defRPr sz="1000">
                <a:solidFill>
                  <a:schemeClr val="tx1"/>
                </a:solidFill>
                <a:latin typeface="Calibri" pitchFamily="34" charset="0"/>
                <a:ea typeface="+mn-ea"/>
              </a:defRPr>
            </a:lvl5pPr>
            <a:lvl6pPr marL="1981200" indent="-96838" algn="l" rtl="0" eaLnBrk="1" fontAlgn="base" hangingPunct="1">
              <a:spcBef>
                <a:spcPct val="20000"/>
              </a:spcBef>
              <a:spcAft>
                <a:spcPct val="0"/>
              </a:spcAft>
              <a:buClr>
                <a:srgbClr val="C0C0C0"/>
              </a:buClr>
              <a:buFont typeface="Wingdings" pitchFamily="16" charset="2"/>
              <a:buChar char="§"/>
              <a:defRPr sz="1000">
                <a:solidFill>
                  <a:schemeClr val="tx1"/>
                </a:solidFill>
                <a:latin typeface="+mn-lt"/>
                <a:ea typeface="+mn-ea"/>
              </a:defRPr>
            </a:lvl6pPr>
            <a:lvl7pPr marL="2438400" indent="-96838" algn="l" rtl="0" eaLnBrk="1" fontAlgn="base" hangingPunct="1">
              <a:spcBef>
                <a:spcPct val="20000"/>
              </a:spcBef>
              <a:spcAft>
                <a:spcPct val="0"/>
              </a:spcAft>
              <a:buClr>
                <a:srgbClr val="C0C0C0"/>
              </a:buClr>
              <a:buFont typeface="Wingdings" pitchFamily="16" charset="2"/>
              <a:buChar char="§"/>
              <a:defRPr sz="1000">
                <a:solidFill>
                  <a:schemeClr val="tx1"/>
                </a:solidFill>
                <a:latin typeface="+mn-lt"/>
                <a:ea typeface="+mn-ea"/>
              </a:defRPr>
            </a:lvl7pPr>
            <a:lvl8pPr marL="2895600" indent="-96838" algn="l" rtl="0" eaLnBrk="1" fontAlgn="base" hangingPunct="1">
              <a:spcBef>
                <a:spcPct val="20000"/>
              </a:spcBef>
              <a:spcAft>
                <a:spcPct val="0"/>
              </a:spcAft>
              <a:buClr>
                <a:srgbClr val="C0C0C0"/>
              </a:buClr>
              <a:buFont typeface="Wingdings" pitchFamily="16" charset="2"/>
              <a:buChar char="§"/>
              <a:defRPr sz="1000">
                <a:solidFill>
                  <a:schemeClr val="tx1"/>
                </a:solidFill>
                <a:latin typeface="+mn-lt"/>
                <a:ea typeface="+mn-ea"/>
              </a:defRPr>
            </a:lvl8pPr>
            <a:lvl9pPr marL="3352800" indent="-96838" algn="l" rtl="0" eaLnBrk="1" fontAlgn="base" hangingPunct="1">
              <a:spcBef>
                <a:spcPct val="20000"/>
              </a:spcBef>
              <a:spcAft>
                <a:spcPct val="0"/>
              </a:spcAft>
              <a:buClr>
                <a:srgbClr val="C0C0C0"/>
              </a:buClr>
              <a:buFont typeface="Wingdings" pitchFamily="16" charset="2"/>
              <a:buChar char="§"/>
              <a:defRPr sz="1000">
                <a:solidFill>
                  <a:schemeClr val="tx1"/>
                </a:solidFill>
                <a:latin typeface="+mn-lt"/>
                <a:ea typeface="+mn-ea"/>
              </a:defRPr>
            </a:lvl9pPr>
          </a:lstStyle>
          <a:p>
            <a:pPr marL="0" indent="0">
              <a:spcBef>
                <a:spcPts val="0"/>
              </a:spcBef>
              <a:buFont typeface="Wingdings" pitchFamily="16" charset="2"/>
              <a:buNone/>
            </a:pPr>
            <a:r>
              <a:rPr lang="en-US" sz="1600" dirty="0" smtClean="0"/>
              <a:t>For each parameter configuration (</a:t>
            </a:r>
            <a:r>
              <a:rPr lang="en-US" sz="1600" dirty="0" err="1" smtClean="0"/>
              <a:t>n,s</a:t>
            </a:r>
            <a:r>
              <a:rPr lang="en-US" sz="1600" dirty="0" smtClean="0"/>
              <a:t>)</a:t>
            </a:r>
          </a:p>
          <a:p>
            <a:pPr>
              <a:spcBef>
                <a:spcPts val="0"/>
              </a:spcBef>
            </a:pPr>
            <a:r>
              <a:rPr lang="en-US" sz="1600" dirty="0" smtClean="0"/>
              <a:t>100 Modelica models were randomly generated and given as input to the standard OMC and via the OMPD interface to PowerDEVS.</a:t>
            </a:r>
          </a:p>
          <a:p>
            <a:pPr>
              <a:spcBef>
                <a:spcPts val="0"/>
              </a:spcBef>
            </a:pPr>
            <a:r>
              <a:rPr lang="en-US" sz="1600" dirty="0" smtClean="0"/>
              <a:t>The CPU time needed for the simulation was measured for each generated executable.</a:t>
            </a:r>
          </a:p>
          <a:p>
            <a:pPr>
              <a:spcBef>
                <a:spcPts val="0"/>
              </a:spcBef>
            </a:pPr>
            <a:r>
              <a:rPr lang="en-US" sz="1600" dirty="0" smtClean="0"/>
              <a:t>To obtain more reliable results, each simulation was repeated 10 times and the median was considered as the measured CPU time. </a:t>
            </a:r>
          </a:p>
          <a:p>
            <a:pPr>
              <a:spcBef>
                <a:spcPts val="0"/>
              </a:spcBef>
            </a:pPr>
            <a:r>
              <a:rPr lang="en-US" sz="1600" dirty="0" smtClean="0"/>
              <a:t>Finally, the mean of the measurements is reported along with +/- 1 standard deviation.</a:t>
            </a:r>
          </a:p>
        </p:txBody>
      </p:sp>
      <p:sp>
        <p:nvSpPr>
          <p:cNvPr id="23" name="Rectangle 22"/>
          <p:cNvSpPr/>
          <p:nvPr/>
        </p:nvSpPr>
        <p:spPr bwMode="auto">
          <a:xfrm>
            <a:off x="274376" y="3261929"/>
            <a:ext cx="8244924" cy="2250831"/>
          </a:xfrm>
          <a:prstGeom prst="rect">
            <a:avLst/>
          </a:prstGeom>
          <a:no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US" sz="1600" b="0" i="0" u="none" strike="noStrike" cap="none" normalizeH="0" baseline="0" smtClean="0">
              <a:ln>
                <a:noFill/>
              </a:ln>
              <a:solidFill>
                <a:srgbClr val="000000"/>
              </a:solidFill>
              <a:effectLst/>
              <a:latin typeface="Arial" charset="0"/>
            </a:endParaRPr>
          </a:p>
        </p:txBody>
      </p:sp>
      <p:sp>
        <p:nvSpPr>
          <p:cNvPr id="10" name="Content Placeholder 9"/>
          <p:cNvSpPr>
            <a:spLocks noGrp="1"/>
          </p:cNvSpPr>
          <p:nvPr>
            <p:ph idx="1"/>
          </p:nvPr>
        </p:nvSpPr>
        <p:spPr>
          <a:xfrm>
            <a:off x="375139" y="1127368"/>
            <a:ext cx="5506916" cy="1554283"/>
          </a:xfrm>
        </p:spPr>
        <p:txBody>
          <a:bodyPr/>
          <a:lstStyle/>
          <a:p>
            <a:pPr marL="0" indent="0">
              <a:spcBef>
                <a:spcPts val="0"/>
              </a:spcBef>
              <a:buNone/>
            </a:pPr>
            <a:r>
              <a:rPr lang="en-US" sz="1600" dirty="0" smtClean="0"/>
              <a:t>For the comparison simulations the following settings were used:</a:t>
            </a:r>
            <a:endParaRPr lang="en-US" sz="1600" dirty="0"/>
          </a:p>
          <a:p>
            <a:pPr>
              <a:spcBef>
                <a:spcPts val="0"/>
              </a:spcBef>
            </a:pPr>
            <a:r>
              <a:rPr lang="en-US" sz="1600" dirty="0" smtClean="0"/>
              <a:t>OpenModelica 1.5.0 with DASSL as the standard solver</a:t>
            </a:r>
          </a:p>
          <a:p>
            <a:pPr>
              <a:spcBef>
                <a:spcPts val="0"/>
              </a:spcBef>
            </a:pPr>
            <a:r>
              <a:rPr lang="en-US" sz="1600" dirty="0" smtClean="0"/>
              <a:t>PowerDEVS with QSS3</a:t>
            </a:r>
          </a:p>
          <a:p>
            <a:pPr>
              <a:spcBef>
                <a:spcPts val="0"/>
              </a:spcBef>
            </a:pPr>
            <a:r>
              <a:rPr lang="en-US" sz="1600" dirty="0" smtClean="0"/>
              <a:t>Tolerance was set to 10</a:t>
            </a:r>
            <a:r>
              <a:rPr lang="en-US" sz="1600" baseline="30000" dirty="0" smtClean="0"/>
              <a:t>-3</a:t>
            </a:r>
            <a:r>
              <a:rPr lang="en-US" sz="1600" dirty="0" smtClean="0"/>
              <a:t> for both environments.</a:t>
            </a:r>
          </a:p>
          <a:p>
            <a:pPr>
              <a:spcBef>
                <a:spcPts val="0"/>
              </a:spcBef>
            </a:pPr>
            <a:r>
              <a:rPr lang="en-US" sz="1600" dirty="0" smtClean="0"/>
              <a:t>Simulation End-Time was set to 3 sec.</a:t>
            </a:r>
          </a:p>
          <a:p>
            <a:pPr>
              <a:spcBef>
                <a:spcPts val="0"/>
              </a:spcBef>
            </a:pPr>
            <a:r>
              <a:rPr lang="en-US" sz="1600" dirty="0" smtClean="0"/>
              <a:t>The output file generation was disabled.</a:t>
            </a:r>
          </a:p>
        </p:txBody>
      </p:sp>
      <p:sp>
        <p:nvSpPr>
          <p:cNvPr id="22" name="Rectangle 21"/>
          <p:cNvSpPr/>
          <p:nvPr/>
        </p:nvSpPr>
        <p:spPr bwMode="auto">
          <a:xfrm>
            <a:off x="274376" y="1055086"/>
            <a:ext cx="5757148" cy="1688123"/>
          </a:xfrm>
          <a:prstGeom prst="rect">
            <a:avLst/>
          </a:prstGeom>
          <a:no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US" sz="1600" b="0" i="0" u="none" strike="noStrike" cap="none" normalizeH="0" baseline="0" smtClean="0">
              <a:ln>
                <a:noFill/>
              </a:ln>
              <a:solidFill>
                <a:srgbClr val="000000"/>
              </a:solidFill>
              <a:effectLst/>
              <a:latin typeface="Arial" charset="0"/>
            </a:endParaRPr>
          </a:p>
        </p:txBody>
      </p:sp>
    </p:spTree>
    <p:extLst>
      <p:ext uri="{BB962C8B-B14F-4D97-AF65-F5344CB8AC3E}">
        <p14:creationId xmlns:p14="http://schemas.microsoft.com/office/powerpoint/2010/main" xmlns="" val="2345014755"/>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Simulation Results – Fixed Number of States</a:t>
            </a:r>
            <a:endParaRPr lang="en-US" dirty="0"/>
          </a:p>
        </p:txBody>
      </p:sp>
      <p:sp>
        <p:nvSpPr>
          <p:cNvPr id="4" name="Slide Number Placeholder 3"/>
          <p:cNvSpPr>
            <a:spLocks noGrp="1"/>
          </p:cNvSpPr>
          <p:nvPr>
            <p:ph type="sldNum" sz="quarter" idx="11"/>
          </p:nvPr>
        </p:nvSpPr>
        <p:spPr/>
        <p:txBody>
          <a:bodyPr/>
          <a:lstStyle/>
          <a:p>
            <a:fld id="{E56DE39D-0BF3-407A-8788-FD204D28ECF2}" type="slidenum">
              <a:rPr lang="de-DE" smtClean="0"/>
              <a:pPr/>
              <a:t>23</a:t>
            </a:fld>
            <a:endParaRPr lang="de-DE"/>
          </a:p>
        </p:txBody>
      </p:sp>
      <p:sp>
        <p:nvSpPr>
          <p:cNvPr id="12" name="Footer Placeholder 4"/>
          <p:cNvSpPr>
            <a:spLocks noGrp="1"/>
          </p:cNvSpPr>
          <p:nvPr>
            <p:ph type="ftr" sz="quarter" idx="12"/>
          </p:nvPr>
        </p:nvSpPr>
        <p:spPr>
          <a:xfrm>
            <a:off x="2239962" y="6607175"/>
            <a:ext cx="5002085" cy="449263"/>
          </a:xfrm>
        </p:spPr>
        <p:txBody>
          <a:bodyPr/>
          <a:lstStyle/>
          <a:p>
            <a:r>
              <a:rPr lang="en-US" dirty="0" smtClean="0"/>
              <a:t>Discretizing Time or States? A Comparative Study between DASSL and QSS   (EOOLT 2010)</a:t>
            </a:r>
            <a:endParaRPr lang="en-US" noProof="0" dirty="0"/>
          </a:p>
        </p:txBody>
      </p:sp>
      <p:pic>
        <p:nvPicPr>
          <p:cNvPr id="522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18491" y="1156962"/>
            <a:ext cx="6106259" cy="53127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06758755"/>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Simulation Results – Fixed Number of States</a:t>
            </a:r>
            <a:endParaRPr lang="en-US" dirty="0"/>
          </a:p>
        </p:txBody>
      </p:sp>
      <p:sp>
        <p:nvSpPr>
          <p:cNvPr id="4" name="Slide Number Placeholder 3"/>
          <p:cNvSpPr>
            <a:spLocks noGrp="1"/>
          </p:cNvSpPr>
          <p:nvPr>
            <p:ph type="sldNum" sz="quarter" idx="11"/>
          </p:nvPr>
        </p:nvSpPr>
        <p:spPr/>
        <p:txBody>
          <a:bodyPr/>
          <a:lstStyle/>
          <a:p>
            <a:fld id="{E56DE39D-0BF3-407A-8788-FD204D28ECF2}" type="slidenum">
              <a:rPr lang="de-DE" smtClean="0"/>
              <a:pPr/>
              <a:t>24</a:t>
            </a:fld>
            <a:endParaRPr lang="de-DE"/>
          </a:p>
        </p:txBody>
      </p:sp>
      <p:sp>
        <p:nvSpPr>
          <p:cNvPr id="12" name="Footer Placeholder 4"/>
          <p:cNvSpPr>
            <a:spLocks noGrp="1"/>
          </p:cNvSpPr>
          <p:nvPr>
            <p:ph type="ftr" sz="quarter" idx="12"/>
          </p:nvPr>
        </p:nvSpPr>
        <p:spPr>
          <a:xfrm>
            <a:off x="2239962" y="6607175"/>
            <a:ext cx="5002085" cy="449263"/>
          </a:xfrm>
        </p:spPr>
        <p:txBody>
          <a:bodyPr/>
          <a:lstStyle/>
          <a:p>
            <a:r>
              <a:rPr lang="en-US" dirty="0" smtClean="0"/>
              <a:t>Discretizing Time or States? A Comparative Study between DASSL and QSS   (EOOLT 2010)</a:t>
            </a:r>
            <a:endParaRPr lang="en-US" noProof="0" dirty="0"/>
          </a:p>
        </p:txBody>
      </p:sp>
      <p:pic>
        <p:nvPicPr>
          <p:cNvPr id="532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19226" y="1073948"/>
            <a:ext cx="6067424" cy="4870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20165009"/>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Simulation Results – Fixed </a:t>
            </a:r>
            <a:r>
              <a:rPr lang="en-US" dirty="0" err="1" smtClean="0"/>
              <a:t>Sparsity</a:t>
            </a:r>
            <a:endParaRPr lang="en-US" dirty="0"/>
          </a:p>
        </p:txBody>
      </p:sp>
      <p:sp>
        <p:nvSpPr>
          <p:cNvPr id="4" name="Slide Number Placeholder 3"/>
          <p:cNvSpPr>
            <a:spLocks noGrp="1"/>
          </p:cNvSpPr>
          <p:nvPr>
            <p:ph type="sldNum" sz="quarter" idx="11"/>
          </p:nvPr>
        </p:nvSpPr>
        <p:spPr/>
        <p:txBody>
          <a:bodyPr/>
          <a:lstStyle/>
          <a:p>
            <a:fld id="{E56DE39D-0BF3-407A-8788-FD204D28ECF2}" type="slidenum">
              <a:rPr lang="de-DE" smtClean="0"/>
              <a:pPr/>
              <a:t>25</a:t>
            </a:fld>
            <a:endParaRPr lang="de-DE"/>
          </a:p>
        </p:txBody>
      </p:sp>
      <p:sp>
        <p:nvSpPr>
          <p:cNvPr id="12" name="Footer Placeholder 4"/>
          <p:cNvSpPr>
            <a:spLocks noGrp="1"/>
          </p:cNvSpPr>
          <p:nvPr>
            <p:ph type="ftr" sz="quarter" idx="12"/>
          </p:nvPr>
        </p:nvSpPr>
        <p:spPr>
          <a:xfrm>
            <a:off x="2239962" y="6607175"/>
            <a:ext cx="5002085" cy="449263"/>
          </a:xfrm>
        </p:spPr>
        <p:txBody>
          <a:bodyPr/>
          <a:lstStyle/>
          <a:p>
            <a:r>
              <a:rPr lang="en-US" dirty="0" smtClean="0"/>
              <a:t>Discretizing Time or States? A Comparative Study between DASSL and QSS   (EOOLT 2010)</a:t>
            </a:r>
            <a:endParaRPr lang="en-US" noProof="0" dirty="0"/>
          </a:p>
        </p:txBody>
      </p:sp>
      <p:pic>
        <p:nvPicPr>
          <p:cNvPr id="542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86623" y="1028700"/>
            <a:ext cx="6228602" cy="5448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87526886"/>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Simulation Results – Fixed </a:t>
            </a:r>
            <a:r>
              <a:rPr lang="en-US" dirty="0" err="1" smtClean="0"/>
              <a:t>Sparsity</a:t>
            </a:r>
            <a:endParaRPr lang="en-US" dirty="0"/>
          </a:p>
        </p:txBody>
      </p:sp>
      <p:sp>
        <p:nvSpPr>
          <p:cNvPr id="4" name="Slide Number Placeholder 3"/>
          <p:cNvSpPr>
            <a:spLocks noGrp="1"/>
          </p:cNvSpPr>
          <p:nvPr>
            <p:ph type="sldNum" sz="quarter" idx="11"/>
          </p:nvPr>
        </p:nvSpPr>
        <p:spPr/>
        <p:txBody>
          <a:bodyPr/>
          <a:lstStyle/>
          <a:p>
            <a:fld id="{E56DE39D-0BF3-407A-8788-FD204D28ECF2}" type="slidenum">
              <a:rPr lang="de-DE" smtClean="0"/>
              <a:pPr/>
              <a:t>26</a:t>
            </a:fld>
            <a:endParaRPr lang="de-DE"/>
          </a:p>
        </p:txBody>
      </p:sp>
      <p:sp>
        <p:nvSpPr>
          <p:cNvPr id="12" name="Footer Placeholder 4"/>
          <p:cNvSpPr>
            <a:spLocks noGrp="1"/>
          </p:cNvSpPr>
          <p:nvPr>
            <p:ph type="ftr" sz="quarter" idx="12"/>
          </p:nvPr>
        </p:nvSpPr>
        <p:spPr>
          <a:xfrm>
            <a:off x="2239962" y="6607175"/>
            <a:ext cx="5002085" cy="449263"/>
          </a:xfrm>
        </p:spPr>
        <p:txBody>
          <a:bodyPr/>
          <a:lstStyle/>
          <a:p>
            <a:r>
              <a:rPr lang="en-US" dirty="0" smtClean="0"/>
              <a:t>Discretizing Time or States? A Comparative Study between DASSL and QSS   (EOOLT 2010)</a:t>
            </a:r>
            <a:endParaRPr lang="en-US" noProof="0" dirty="0"/>
          </a:p>
        </p:txBody>
      </p:sp>
      <p:pic>
        <p:nvPicPr>
          <p:cNvPr id="552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62075" y="1130720"/>
            <a:ext cx="6282690" cy="52986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02501256"/>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57948" y="920162"/>
            <a:ext cx="8382000" cy="5549795"/>
          </a:xfrm>
        </p:spPr>
        <p:txBody>
          <a:bodyPr/>
          <a:lstStyle/>
          <a:p>
            <a:r>
              <a:rPr lang="en-US" sz="2000" b="1" u="sng" dirty="0" smtClean="0"/>
              <a:t>Goal:</a:t>
            </a:r>
            <a:r>
              <a:rPr lang="en-US" sz="2000" dirty="0" smtClean="0"/>
              <a:t> </a:t>
            </a:r>
            <a:r>
              <a:rPr lang="en-US" sz="1800" dirty="0" smtClean="0"/>
              <a:t>Interface OpenModelica and PowerDEVS</a:t>
            </a:r>
          </a:p>
          <a:p>
            <a:pPr>
              <a:buNone/>
            </a:pPr>
            <a:endParaRPr lang="en-US" sz="1200" dirty="0" smtClean="0"/>
          </a:p>
          <a:p>
            <a:r>
              <a:rPr lang="en-US" sz="2000" b="1" u="sng" dirty="0" smtClean="0"/>
              <a:t>Motivation:</a:t>
            </a:r>
          </a:p>
          <a:p>
            <a:pPr lvl="1"/>
            <a:r>
              <a:rPr lang="en-US" sz="1800" dirty="0" smtClean="0"/>
              <a:t>Established and easy model definition in Modelica.</a:t>
            </a:r>
          </a:p>
          <a:p>
            <a:pPr lvl="1"/>
            <a:r>
              <a:rPr lang="en-US" sz="1800" dirty="0" smtClean="0"/>
              <a:t>Exploit the superiority of QSS methods in certain classes of problems</a:t>
            </a:r>
          </a:p>
          <a:p>
            <a:pPr lvl="1">
              <a:buNone/>
            </a:pPr>
            <a:r>
              <a:rPr lang="en-US" sz="1800" dirty="0" smtClean="0"/>
              <a:t>	without the overhead of a manual conversion.</a:t>
            </a:r>
          </a:p>
          <a:p>
            <a:pPr lvl="1"/>
            <a:r>
              <a:rPr lang="en-US" sz="1800" dirty="0" smtClean="0"/>
              <a:t>Give the user the freedom to simulate either in a </a:t>
            </a:r>
            <a:r>
              <a:rPr lang="en-US" sz="1800" dirty="0" err="1" smtClean="0"/>
              <a:t>discretized</a:t>
            </a:r>
            <a:r>
              <a:rPr lang="en-US" sz="1800" dirty="0" smtClean="0"/>
              <a:t>-time or </a:t>
            </a:r>
            <a:r>
              <a:rPr lang="en-US" sz="1800" dirty="0" err="1" smtClean="0"/>
              <a:t>discretized</a:t>
            </a:r>
            <a:r>
              <a:rPr lang="en-US" sz="1800" dirty="0" smtClean="0"/>
              <a:t>-state world. </a:t>
            </a:r>
          </a:p>
          <a:p>
            <a:endParaRPr lang="en-US" sz="1200" dirty="0" smtClean="0"/>
          </a:p>
          <a:p>
            <a:r>
              <a:rPr lang="en-US" sz="2000" b="1" u="sng" dirty="0" smtClean="0"/>
              <a:t>Current status:</a:t>
            </a:r>
          </a:p>
          <a:p>
            <a:pPr lvl="1"/>
            <a:r>
              <a:rPr lang="en-US" sz="1800" dirty="0" smtClean="0"/>
              <a:t>All models without discontinuities </a:t>
            </a:r>
          </a:p>
          <a:p>
            <a:pPr lvl="1"/>
            <a:r>
              <a:rPr lang="en-US" sz="1800" dirty="0" smtClean="0"/>
              <a:t>Manual application of the designed algorithm on 3 examples.</a:t>
            </a:r>
          </a:p>
          <a:p>
            <a:pPr lvl="1"/>
            <a:endParaRPr lang="en-US" sz="1200" dirty="0" smtClean="0"/>
          </a:p>
          <a:p>
            <a:r>
              <a:rPr lang="en-US" sz="2000" b="1" u="sng" dirty="0" smtClean="0"/>
              <a:t>Future work:</a:t>
            </a:r>
          </a:p>
          <a:p>
            <a:pPr lvl="1"/>
            <a:r>
              <a:rPr lang="en-US" sz="1800" dirty="0" smtClean="0"/>
              <a:t>Extend the interface to cover cases with discontinuities.</a:t>
            </a:r>
          </a:p>
          <a:p>
            <a:pPr lvl="1"/>
            <a:r>
              <a:rPr lang="en-US" sz="1800" dirty="0" smtClean="0"/>
              <a:t>Further investigate the performance of QSS methods compared to DASSL for various classes of large-scale, real-world problems.</a:t>
            </a:r>
          </a:p>
          <a:p>
            <a:endParaRPr lang="en-US" sz="2000" dirty="0" smtClean="0"/>
          </a:p>
          <a:p>
            <a:endParaRPr lang="en-US" sz="2000" dirty="0"/>
          </a:p>
        </p:txBody>
      </p:sp>
      <p:sp>
        <p:nvSpPr>
          <p:cNvPr id="9" name="Title 8"/>
          <p:cNvSpPr>
            <a:spLocks noGrp="1"/>
          </p:cNvSpPr>
          <p:nvPr>
            <p:ph type="title"/>
          </p:nvPr>
        </p:nvSpPr>
        <p:spPr>
          <a:xfrm>
            <a:off x="365632" y="263457"/>
            <a:ext cx="8382000" cy="551050"/>
          </a:xfrm>
        </p:spPr>
        <p:txBody>
          <a:bodyPr/>
          <a:lstStyle/>
          <a:p>
            <a:r>
              <a:rPr lang="en-US" dirty="0" smtClean="0"/>
              <a:t>Summary</a:t>
            </a:r>
            <a:endParaRPr lang="en-US" dirty="0"/>
          </a:p>
        </p:txBody>
      </p:sp>
      <p:sp>
        <p:nvSpPr>
          <p:cNvPr id="4" name="Slide Number Placeholder 3"/>
          <p:cNvSpPr>
            <a:spLocks noGrp="1"/>
          </p:cNvSpPr>
          <p:nvPr>
            <p:ph type="sldNum" sz="quarter" idx="11"/>
          </p:nvPr>
        </p:nvSpPr>
        <p:spPr/>
        <p:txBody>
          <a:bodyPr/>
          <a:lstStyle/>
          <a:p>
            <a:fld id="{E56DE39D-0BF3-407A-8788-FD204D28ECF2}" type="slidenum">
              <a:rPr lang="de-DE" smtClean="0"/>
              <a:pPr/>
              <a:t>27</a:t>
            </a:fld>
            <a:endParaRPr lang="de-DE" dirty="0"/>
          </a:p>
        </p:txBody>
      </p:sp>
      <p:sp>
        <p:nvSpPr>
          <p:cNvPr id="6" name="Footer Placeholder 4"/>
          <p:cNvSpPr>
            <a:spLocks noGrp="1"/>
          </p:cNvSpPr>
          <p:nvPr>
            <p:ph type="ftr" sz="quarter" idx="12"/>
          </p:nvPr>
        </p:nvSpPr>
        <p:spPr>
          <a:xfrm>
            <a:off x="2239962" y="6607175"/>
            <a:ext cx="5002085" cy="449263"/>
          </a:xfrm>
        </p:spPr>
        <p:txBody>
          <a:bodyPr/>
          <a:lstStyle/>
          <a:p>
            <a:r>
              <a:rPr lang="en-US" dirty="0" smtClean="0"/>
              <a:t>Discretizing Time or States? A Comparative Study between DASSL and QSS   (EOOLT 2010)</a:t>
            </a:r>
            <a:endParaRPr lang="en-US" noProof="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blinds(horizontal)">
                                      <p:cBhvr>
                                        <p:cTn id="15" dur="500"/>
                                        <p:tgtEl>
                                          <p:spTgt spid="7">
                                            <p:txEl>
                                              <p:pRg st="3" end="3"/>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blinds(horizontal)">
                                      <p:cBhvr>
                                        <p:cTn id="18" dur="500"/>
                                        <p:tgtEl>
                                          <p:spTgt spid="7">
                                            <p:txEl>
                                              <p:pRg st="4" end="4"/>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Effect transition="in" filter="blinds(horizontal)">
                                      <p:cBhvr>
                                        <p:cTn id="21" dur="500"/>
                                        <p:tgtEl>
                                          <p:spTgt spid="7">
                                            <p:txEl>
                                              <p:pRg st="5" end="5"/>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7">
                                            <p:txEl>
                                              <p:pRg st="6" end="6"/>
                                            </p:txEl>
                                          </p:spTgt>
                                        </p:tgtEl>
                                        <p:attrNameLst>
                                          <p:attrName>style.visibility</p:attrName>
                                        </p:attrNameLst>
                                      </p:cBhvr>
                                      <p:to>
                                        <p:strVal val="visible"/>
                                      </p:to>
                                    </p:set>
                                    <p:animEffect transition="in" filter="blinds(horizontal)">
                                      <p:cBhvr>
                                        <p:cTn id="24" dur="500"/>
                                        <p:tgtEl>
                                          <p:spTgt spid="7">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7">
                                            <p:txEl>
                                              <p:pRg st="8" end="8"/>
                                            </p:txEl>
                                          </p:spTgt>
                                        </p:tgtEl>
                                        <p:attrNameLst>
                                          <p:attrName>style.visibility</p:attrName>
                                        </p:attrNameLst>
                                      </p:cBhvr>
                                      <p:to>
                                        <p:strVal val="visible"/>
                                      </p:to>
                                    </p:set>
                                    <p:animEffect transition="in" filter="blinds(horizontal)">
                                      <p:cBhvr>
                                        <p:cTn id="29" dur="500"/>
                                        <p:tgtEl>
                                          <p:spTgt spid="7">
                                            <p:txEl>
                                              <p:pRg st="8" end="8"/>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7">
                                            <p:txEl>
                                              <p:pRg st="9" end="9"/>
                                            </p:txEl>
                                          </p:spTgt>
                                        </p:tgtEl>
                                        <p:attrNameLst>
                                          <p:attrName>style.visibility</p:attrName>
                                        </p:attrNameLst>
                                      </p:cBhvr>
                                      <p:to>
                                        <p:strVal val="visible"/>
                                      </p:to>
                                    </p:set>
                                    <p:animEffect transition="in" filter="blinds(horizontal)">
                                      <p:cBhvr>
                                        <p:cTn id="32" dur="500"/>
                                        <p:tgtEl>
                                          <p:spTgt spid="7">
                                            <p:txEl>
                                              <p:pRg st="9" end="9"/>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7">
                                            <p:txEl>
                                              <p:pRg st="10" end="10"/>
                                            </p:txEl>
                                          </p:spTgt>
                                        </p:tgtEl>
                                        <p:attrNameLst>
                                          <p:attrName>style.visibility</p:attrName>
                                        </p:attrNameLst>
                                      </p:cBhvr>
                                      <p:to>
                                        <p:strVal val="visible"/>
                                      </p:to>
                                    </p:set>
                                    <p:animEffect transition="in" filter="blinds(horizontal)">
                                      <p:cBhvr>
                                        <p:cTn id="35" dur="500"/>
                                        <p:tgtEl>
                                          <p:spTgt spid="7">
                                            <p:txEl>
                                              <p:pRg st="10" end="1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7">
                                            <p:txEl>
                                              <p:pRg st="12" end="12"/>
                                            </p:txEl>
                                          </p:spTgt>
                                        </p:tgtEl>
                                        <p:attrNameLst>
                                          <p:attrName>style.visibility</p:attrName>
                                        </p:attrNameLst>
                                      </p:cBhvr>
                                      <p:to>
                                        <p:strVal val="visible"/>
                                      </p:to>
                                    </p:set>
                                    <p:animEffect transition="in" filter="blinds(horizontal)">
                                      <p:cBhvr>
                                        <p:cTn id="40" dur="500"/>
                                        <p:tgtEl>
                                          <p:spTgt spid="7">
                                            <p:txEl>
                                              <p:pRg st="12" end="12"/>
                                            </p:txEl>
                                          </p:spTgt>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7">
                                            <p:txEl>
                                              <p:pRg st="13" end="13"/>
                                            </p:txEl>
                                          </p:spTgt>
                                        </p:tgtEl>
                                        <p:attrNameLst>
                                          <p:attrName>style.visibility</p:attrName>
                                        </p:attrNameLst>
                                      </p:cBhvr>
                                      <p:to>
                                        <p:strVal val="visible"/>
                                      </p:to>
                                    </p:set>
                                    <p:animEffect transition="in" filter="blinds(horizontal)">
                                      <p:cBhvr>
                                        <p:cTn id="43" dur="500"/>
                                        <p:tgtEl>
                                          <p:spTgt spid="7">
                                            <p:txEl>
                                              <p:pRg st="13" end="13"/>
                                            </p:txEl>
                                          </p:spTgt>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7">
                                            <p:txEl>
                                              <p:pRg st="14" end="14"/>
                                            </p:txEl>
                                          </p:spTgt>
                                        </p:tgtEl>
                                        <p:attrNameLst>
                                          <p:attrName>style.visibility</p:attrName>
                                        </p:attrNameLst>
                                      </p:cBhvr>
                                      <p:to>
                                        <p:strVal val="visible"/>
                                      </p:to>
                                    </p:set>
                                    <p:animEffect transition="in" filter="blinds(horizontal)">
                                      <p:cBhvr>
                                        <p:cTn id="46" dur="500"/>
                                        <p:tgtEl>
                                          <p:spTgt spid="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562224" y="2339907"/>
            <a:ext cx="4267201" cy="551050"/>
          </a:xfrm>
        </p:spPr>
        <p:txBody>
          <a:bodyPr>
            <a:noAutofit/>
          </a:bodyPr>
          <a:lstStyle/>
          <a:p>
            <a:r>
              <a:rPr lang="en-US" sz="4400" dirty="0" smtClean="0">
                <a:latin typeface="Bodoni MT Black" pitchFamily="18" charset="0"/>
              </a:rPr>
              <a:t>QUESTIONS ?</a:t>
            </a:r>
            <a:endParaRPr lang="en-US" sz="4400" dirty="0">
              <a:latin typeface="Bodoni MT Black" pitchFamily="18" charset="0"/>
            </a:endParaRPr>
          </a:p>
        </p:txBody>
      </p:sp>
      <p:sp>
        <p:nvSpPr>
          <p:cNvPr id="4" name="Slide Number Placeholder 3"/>
          <p:cNvSpPr>
            <a:spLocks noGrp="1"/>
          </p:cNvSpPr>
          <p:nvPr>
            <p:ph type="sldNum" sz="quarter" idx="11"/>
          </p:nvPr>
        </p:nvSpPr>
        <p:spPr/>
        <p:txBody>
          <a:bodyPr/>
          <a:lstStyle/>
          <a:p>
            <a:fld id="{E56DE39D-0BF3-407A-8788-FD204D28ECF2}" type="slidenum">
              <a:rPr lang="de-DE" smtClean="0"/>
              <a:pPr/>
              <a:t>28</a:t>
            </a:fld>
            <a:endParaRPr lang="de-DE" dirty="0"/>
          </a:p>
        </p:txBody>
      </p:sp>
      <p:sp>
        <p:nvSpPr>
          <p:cNvPr id="6" name="Footer Placeholder 4"/>
          <p:cNvSpPr>
            <a:spLocks noGrp="1"/>
          </p:cNvSpPr>
          <p:nvPr>
            <p:ph type="ftr" sz="quarter" idx="12"/>
          </p:nvPr>
        </p:nvSpPr>
        <p:spPr>
          <a:xfrm>
            <a:off x="2239962" y="6607175"/>
            <a:ext cx="5002085" cy="449263"/>
          </a:xfrm>
        </p:spPr>
        <p:txBody>
          <a:bodyPr/>
          <a:lstStyle/>
          <a:p>
            <a:r>
              <a:rPr lang="en-US" dirty="0" smtClean="0"/>
              <a:t>Discretizing Time or States? A Comparative Study between DASSL and QSS   (EOOLT 2010)</a:t>
            </a:r>
            <a:endParaRPr lang="en-US" noProof="0" dirty="0"/>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Modelica – The next generation modeling language</a:t>
            </a:r>
            <a:endParaRPr lang="en-US" dirty="0"/>
          </a:p>
        </p:txBody>
      </p:sp>
      <p:sp>
        <p:nvSpPr>
          <p:cNvPr id="4" name="Slide Number Placeholder 3"/>
          <p:cNvSpPr>
            <a:spLocks noGrp="1"/>
          </p:cNvSpPr>
          <p:nvPr>
            <p:ph type="sldNum" sz="quarter" idx="11"/>
          </p:nvPr>
        </p:nvSpPr>
        <p:spPr/>
        <p:txBody>
          <a:bodyPr/>
          <a:lstStyle/>
          <a:p>
            <a:fld id="{E56DE39D-0BF3-407A-8788-FD204D28ECF2}" type="slidenum">
              <a:rPr lang="de-DE" smtClean="0"/>
              <a:pPr/>
              <a:t>3</a:t>
            </a:fld>
            <a:endParaRPr lang="de-DE" dirty="0"/>
          </a:p>
        </p:txBody>
      </p:sp>
      <p:sp>
        <p:nvSpPr>
          <p:cNvPr id="5" name="Footer Placeholder 4"/>
          <p:cNvSpPr>
            <a:spLocks noGrp="1"/>
          </p:cNvSpPr>
          <p:nvPr>
            <p:ph type="ftr" sz="quarter" idx="12"/>
          </p:nvPr>
        </p:nvSpPr>
        <p:spPr/>
        <p:txBody>
          <a:bodyPr/>
          <a:lstStyle/>
          <a:p>
            <a:r>
              <a:rPr lang="en-US" dirty="0" smtClean="0"/>
              <a:t>(Open)Modelica, QSS and the OPENPROD project   (ML group – 1/2/2010)</a:t>
            </a:r>
            <a:endParaRPr lang="en-US" noProof="0" dirty="0"/>
          </a:p>
        </p:txBody>
      </p:sp>
      <p:grpSp>
        <p:nvGrpSpPr>
          <p:cNvPr id="23" name="Group 22"/>
          <p:cNvGrpSpPr/>
          <p:nvPr/>
        </p:nvGrpSpPr>
        <p:grpSpPr>
          <a:xfrm>
            <a:off x="530542" y="1051560"/>
            <a:ext cx="7858443" cy="1630363"/>
            <a:chOff x="530542" y="1051560"/>
            <a:chExt cx="7858443" cy="1630363"/>
          </a:xfrm>
        </p:grpSpPr>
        <p:pic>
          <p:nvPicPr>
            <p:cNvPr id="8" name="Picture 3"/>
            <p:cNvPicPr>
              <a:picLocks noChangeAspect="1" noChangeArrowheads="1"/>
            </p:cNvPicPr>
            <p:nvPr/>
          </p:nvPicPr>
          <p:blipFill>
            <a:blip r:embed="rId3" cstate="print"/>
            <a:srcRect/>
            <a:stretch>
              <a:fillRect/>
            </a:stretch>
          </p:blipFill>
          <p:spPr bwMode="auto">
            <a:xfrm>
              <a:off x="3154934" y="1051560"/>
              <a:ext cx="2724150" cy="1630363"/>
            </a:xfrm>
            <a:prstGeom prst="rect">
              <a:avLst/>
            </a:prstGeom>
            <a:ln>
              <a:noFill/>
            </a:ln>
            <a:effectLst>
              <a:outerShdw blurRad="292100" dist="139700" dir="2700000" algn="tl" rotWithShape="0">
                <a:srgbClr val="333333">
                  <a:alpha val="65000"/>
                </a:srgbClr>
              </a:outerShdw>
            </a:effectLst>
          </p:spPr>
        </p:pic>
        <p:sp>
          <p:nvSpPr>
            <p:cNvPr id="11" name="Text Box 4"/>
            <p:cNvSpPr txBox="1">
              <a:spLocks noChangeArrowheads="1"/>
            </p:cNvSpPr>
            <p:nvPr/>
          </p:nvSpPr>
          <p:spPr bwMode="auto">
            <a:xfrm>
              <a:off x="530542" y="1495743"/>
              <a:ext cx="2376488" cy="677621"/>
            </a:xfrm>
            <a:prstGeom prst="rect">
              <a:avLst/>
            </a:prstGeom>
            <a:noFill/>
            <a:ln w="9525">
              <a:noFill/>
              <a:miter lim="800000"/>
              <a:headEnd/>
              <a:tailEnd/>
            </a:ln>
            <a:effectLst/>
          </p:spPr>
          <p:txBody>
            <a:bodyPr>
              <a:spAutoFit/>
            </a:bodyPr>
            <a:lstStyle/>
            <a:p>
              <a:pPr algn="ctr"/>
              <a:r>
                <a:rPr lang="en-US" b="1" dirty="0">
                  <a:solidFill>
                    <a:schemeClr val="tx1"/>
                  </a:solidFill>
                </a:rPr>
                <a:t>Graphical editor</a:t>
              </a:r>
              <a:br>
                <a:rPr lang="en-US" b="1" dirty="0">
                  <a:solidFill>
                    <a:schemeClr val="tx1"/>
                  </a:solidFill>
                </a:rPr>
              </a:br>
              <a:r>
                <a:rPr lang="en-US" dirty="0">
                  <a:solidFill>
                    <a:schemeClr val="tx1"/>
                  </a:solidFill>
                </a:rPr>
                <a:t>for Modelica models</a:t>
              </a:r>
            </a:p>
          </p:txBody>
        </p:sp>
        <p:sp>
          <p:nvSpPr>
            <p:cNvPr id="12" name="Text Box 5"/>
            <p:cNvSpPr txBox="1">
              <a:spLocks noChangeArrowheads="1"/>
            </p:cNvSpPr>
            <p:nvPr/>
          </p:nvSpPr>
          <p:spPr bwMode="auto">
            <a:xfrm>
              <a:off x="6228397" y="1273492"/>
              <a:ext cx="2160588" cy="1015663"/>
            </a:xfrm>
            <a:prstGeom prst="rect">
              <a:avLst/>
            </a:prstGeom>
            <a:noFill/>
            <a:ln w="9525">
              <a:noFill/>
              <a:miter lim="800000"/>
              <a:headEnd/>
              <a:tailEnd/>
            </a:ln>
            <a:effectLst/>
          </p:spPr>
          <p:txBody>
            <a:bodyPr wrap="square">
              <a:spAutoFit/>
            </a:bodyPr>
            <a:lstStyle/>
            <a:p>
              <a:r>
                <a:rPr lang="en-US" sz="1600" dirty="0"/>
                <a:t>Modelica </a:t>
              </a:r>
              <a:r>
                <a:rPr lang="en-US" sz="1600" dirty="0" smtClean="0"/>
                <a:t>modeling environment</a:t>
              </a:r>
              <a:r>
                <a:rPr lang="en-US" sz="1600" dirty="0"/>
                <a:t/>
              </a:r>
              <a:br>
                <a:rPr lang="en-US" sz="1600" dirty="0"/>
              </a:br>
              <a:r>
                <a:rPr lang="en-US" sz="1600" dirty="0"/>
                <a:t>(free or commercial)</a:t>
              </a:r>
            </a:p>
          </p:txBody>
        </p:sp>
      </p:grpSp>
      <p:grpSp>
        <p:nvGrpSpPr>
          <p:cNvPr id="25" name="Group 24"/>
          <p:cNvGrpSpPr/>
          <p:nvPr/>
        </p:nvGrpSpPr>
        <p:grpSpPr>
          <a:xfrm>
            <a:off x="61912" y="4494213"/>
            <a:ext cx="8990648" cy="1795462"/>
            <a:chOff x="61912" y="4494213"/>
            <a:chExt cx="8990648" cy="1795462"/>
          </a:xfrm>
        </p:grpSpPr>
        <p:sp>
          <p:nvSpPr>
            <p:cNvPr id="13" name="Line 10"/>
            <p:cNvSpPr>
              <a:spLocks noChangeShapeType="1"/>
            </p:cNvSpPr>
            <p:nvPr/>
          </p:nvSpPr>
          <p:spPr bwMode="auto">
            <a:xfrm flipV="1">
              <a:off x="4535233" y="4494213"/>
              <a:ext cx="0" cy="430212"/>
            </a:xfrm>
            <a:prstGeom prst="line">
              <a:avLst/>
            </a:prstGeom>
            <a:noFill/>
            <a:ln w="38100">
              <a:solidFill>
                <a:schemeClr val="tx1"/>
              </a:solidFill>
              <a:round/>
              <a:headEnd type="triangle" w="med" len="med"/>
              <a:tailEnd/>
            </a:ln>
            <a:effectLst/>
          </p:spPr>
          <p:txBody>
            <a:bodyPr>
              <a:spAutoFit/>
            </a:bodyPr>
            <a:lstStyle/>
            <a:p>
              <a:endParaRPr lang="en-US" dirty="0"/>
            </a:p>
          </p:txBody>
        </p:sp>
        <p:pic>
          <p:nvPicPr>
            <p:cNvPr id="14" name="Picture 11"/>
            <p:cNvPicPr>
              <a:picLocks noChangeAspect="1" noChangeArrowheads="1"/>
            </p:cNvPicPr>
            <p:nvPr/>
          </p:nvPicPr>
          <p:blipFill>
            <a:blip r:embed="rId4" cstate="print"/>
            <a:srcRect/>
            <a:stretch>
              <a:fillRect/>
            </a:stretch>
          </p:blipFill>
          <p:spPr bwMode="auto">
            <a:xfrm>
              <a:off x="3210814" y="4938713"/>
              <a:ext cx="2736850" cy="1350962"/>
            </a:xfrm>
            <a:prstGeom prst="rect">
              <a:avLst/>
            </a:prstGeom>
            <a:ln>
              <a:noFill/>
            </a:ln>
            <a:effectLst>
              <a:outerShdw blurRad="292100" dist="139700" dir="2700000" algn="tl" rotWithShape="0">
                <a:srgbClr val="333333">
                  <a:alpha val="65000"/>
                </a:srgbClr>
              </a:outerShdw>
            </a:effectLst>
          </p:spPr>
        </p:pic>
        <p:sp>
          <p:nvSpPr>
            <p:cNvPr id="15" name="Text Box 12"/>
            <p:cNvSpPr txBox="1">
              <a:spLocks noChangeArrowheads="1"/>
            </p:cNvSpPr>
            <p:nvPr/>
          </p:nvSpPr>
          <p:spPr bwMode="auto">
            <a:xfrm>
              <a:off x="61912" y="5367338"/>
              <a:ext cx="3139758" cy="584775"/>
            </a:xfrm>
            <a:prstGeom prst="rect">
              <a:avLst/>
            </a:prstGeom>
            <a:noFill/>
            <a:ln w="9525">
              <a:noFill/>
              <a:miter lim="800000"/>
              <a:headEnd/>
              <a:tailEnd/>
            </a:ln>
            <a:effectLst/>
          </p:spPr>
          <p:txBody>
            <a:bodyPr wrap="square">
              <a:spAutoFit/>
            </a:bodyPr>
            <a:lstStyle/>
            <a:p>
              <a:pPr algn="ctr">
                <a:lnSpc>
                  <a:spcPct val="100000"/>
                </a:lnSpc>
              </a:pPr>
              <a:r>
                <a:rPr lang="en-US" b="1" dirty="0">
                  <a:solidFill>
                    <a:schemeClr val="tx1"/>
                  </a:solidFill>
                </a:rPr>
                <a:t>Translation</a:t>
              </a:r>
              <a:r>
                <a:rPr lang="en-US" dirty="0">
                  <a:solidFill>
                    <a:schemeClr val="tx1"/>
                  </a:solidFill>
                </a:rPr>
                <a:t> of Modelica models in </a:t>
              </a:r>
              <a:r>
                <a:rPr lang="en-US" dirty="0" smtClean="0">
                  <a:solidFill>
                    <a:schemeClr val="tx1"/>
                  </a:solidFill>
                </a:rPr>
                <a:t>C-Code and </a:t>
              </a:r>
              <a:r>
                <a:rPr lang="en-US" b="1" dirty="0" smtClean="0">
                  <a:solidFill>
                    <a:schemeClr val="tx1"/>
                  </a:solidFill>
                </a:rPr>
                <a:t>Simulation</a:t>
              </a:r>
              <a:endParaRPr lang="en-US" dirty="0">
                <a:solidFill>
                  <a:schemeClr val="tx1"/>
                </a:solidFill>
              </a:endParaRPr>
            </a:p>
          </p:txBody>
        </p:sp>
        <p:sp>
          <p:nvSpPr>
            <p:cNvPr id="16" name="Text Box 13"/>
            <p:cNvSpPr txBox="1">
              <a:spLocks noChangeArrowheads="1"/>
            </p:cNvSpPr>
            <p:nvPr/>
          </p:nvSpPr>
          <p:spPr bwMode="auto">
            <a:xfrm>
              <a:off x="6604635" y="5027613"/>
              <a:ext cx="2447925" cy="1015663"/>
            </a:xfrm>
            <a:prstGeom prst="rect">
              <a:avLst/>
            </a:prstGeom>
            <a:noFill/>
            <a:ln w="9525">
              <a:noFill/>
              <a:miter lim="800000"/>
              <a:headEnd/>
              <a:tailEnd/>
            </a:ln>
            <a:effectLst/>
          </p:spPr>
          <p:txBody>
            <a:bodyPr>
              <a:spAutoFit/>
            </a:bodyPr>
            <a:lstStyle/>
            <a:p>
              <a:r>
                <a:rPr lang="en-US" sz="1600" dirty="0"/>
                <a:t>Modelica </a:t>
              </a:r>
              <a:r>
                <a:rPr lang="en-US" sz="1600" dirty="0" smtClean="0"/>
                <a:t>simulation environment</a:t>
              </a:r>
              <a:r>
                <a:rPr lang="en-US" sz="1600" dirty="0"/>
                <a:t/>
              </a:r>
              <a:br>
                <a:rPr lang="en-US" sz="1600" dirty="0"/>
              </a:br>
              <a:r>
                <a:rPr lang="en-US" sz="1600" dirty="0"/>
                <a:t>(free or commercial)</a:t>
              </a:r>
            </a:p>
          </p:txBody>
        </p:sp>
      </p:grpSp>
      <p:grpSp>
        <p:nvGrpSpPr>
          <p:cNvPr id="24" name="Group 23"/>
          <p:cNvGrpSpPr/>
          <p:nvPr/>
        </p:nvGrpSpPr>
        <p:grpSpPr>
          <a:xfrm>
            <a:off x="509016" y="2727325"/>
            <a:ext cx="8158163" cy="1739900"/>
            <a:chOff x="509016" y="2727325"/>
            <a:chExt cx="8158163" cy="1739900"/>
          </a:xfrm>
        </p:grpSpPr>
        <p:sp>
          <p:nvSpPr>
            <p:cNvPr id="18" name="Line 18"/>
            <p:cNvSpPr>
              <a:spLocks noChangeShapeType="1"/>
            </p:cNvSpPr>
            <p:nvPr/>
          </p:nvSpPr>
          <p:spPr bwMode="auto">
            <a:xfrm flipH="1" flipV="1">
              <a:off x="4496816" y="2727325"/>
              <a:ext cx="0" cy="504825"/>
            </a:xfrm>
            <a:prstGeom prst="line">
              <a:avLst/>
            </a:prstGeom>
            <a:noFill/>
            <a:ln w="38100">
              <a:solidFill>
                <a:schemeClr val="tx1"/>
              </a:solidFill>
              <a:round/>
              <a:headEnd type="triangle" w="med" len="med"/>
              <a:tailEnd/>
            </a:ln>
            <a:effectLst/>
          </p:spPr>
          <p:txBody>
            <a:bodyPr>
              <a:spAutoFit/>
            </a:bodyPr>
            <a:lstStyle/>
            <a:p>
              <a:endParaRPr lang="en-US" dirty="0"/>
            </a:p>
          </p:txBody>
        </p:sp>
        <p:pic>
          <p:nvPicPr>
            <p:cNvPr id="19" name="Picture 19"/>
            <p:cNvPicPr>
              <a:picLocks noChangeAspect="1" noChangeArrowheads="1"/>
            </p:cNvPicPr>
            <p:nvPr/>
          </p:nvPicPr>
          <p:blipFill>
            <a:blip r:embed="rId5" cstate="print"/>
            <a:srcRect/>
            <a:stretch>
              <a:fillRect/>
            </a:stretch>
          </p:blipFill>
          <p:spPr bwMode="auto">
            <a:xfrm>
              <a:off x="3317113" y="3257550"/>
              <a:ext cx="2414588" cy="1209675"/>
            </a:xfrm>
            <a:prstGeom prst="rect">
              <a:avLst/>
            </a:prstGeom>
            <a:ln>
              <a:noFill/>
            </a:ln>
            <a:effectLst>
              <a:outerShdw blurRad="292100" dist="139700" dir="2700000" algn="tl" rotWithShape="0">
                <a:srgbClr val="333333">
                  <a:alpha val="65000"/>
                </a:srgbClr>
              </a:outerShdw>
            </a:effectLst>
          </p:spPr>
        </p:pic>
        <p:sp>
          <p:nvSpPr>
            <p:cNvPr id="20" name="Text Box 20"/>
            <p:cNvSpPr txBox="1">
              <a:spLocks noChangeArrowheads="1"/>
            </p:cNvSpPr>
            <p:nvPr/>
          </p:nvSpPr>
          <p:spPr bwMode="auto">
            <a:xfrm>
              <a:off x="509016" y="3519488"/>
              <a:ext cx="2051050" cy="369888"/>
            </a:xfrm>
            <a:prstGeom prst="rect">
              <a:avLst/>
            </a:prstGeom>
            <a:noFill/>
            <a:ln w="9525">
              <a:noFill/>
              <a:miter lim="800000"/>
              <a:headEnd/>
              <a:tailEnd/>
            </a:ln>
            <a:effectLst/>
          </p:spPr>
          <p:txBody>
            <a:bodyPr wrap="square">
              <a:spAutoFit/>
            </a:bodyPr>
            <a:lstStyle/>
            <a:p>
              <a:r>
                <a:rPr lang="en-US" b="1" dirty="0">
                  <a:solidFill>
                    <a:schemeClr val="tx1"/>
                  </a:solidFill>
                </a:rPr>
                <a:t>Textual </a:t>
              </a:r>
              <a:r>
                <a:rPr lang="en-US" b="1" dirty="0" smtClean="0">
                  <a:solidFill>
                    <a:schemeClr val="tx1"/>
                  </a:solidFill>
                </a:rPr>
                <a:t>description</a:t>
              </a:r>
              <a:endParaRPr lang="en-US" dirty="0">
                <a:solidFill>
                  <a:schemeClr val="tx1"/>
                </a:solidFill>
              </a:endParaRPr>
            </a:p>
          </p:txBody>
        </p:sp>
        <p:sp>
          <p:nvSpPr>
            <p:cNvPr id="21" name="Text Box 21"/>
            <p:cNvSpPr txBox="1">
              <a:spLocks noChangeArrowheads="1"/>
            </p:cNvSpPr>
            <p:nvPr/>
          </p:nvSpPr>
          <p:spPr bwMode="auto">
            <a:xfrm>
              <a:off x="6219254" y="3260725"/>
              <a:ext cx="2447925" cy="336550"/>
            </a:xfrm>
            <a:prstGeom prst="rect">
              <a:avLst/>
            </a:prstGeom>
            <a:noFill/>
            <a:ln w="9525">
              <a:noFill/>
              <a:miter lim="800000"/>
              <a:headEnd/>
              <a:tailEnd/>
            </a:ln>
            <a:effectLst/>
          </p:spPr>
          <p:txBody>
            <a:bodyPr>
              <a:spAutoFit/>
            </a:bodyPr>
            <a:lstStyle/>
            <a:p>
              <a:r>
                <a:rPr lang="en-US" sz="1600" dirty="0"/>
                <a:t>Free Modelica language</a:t>
              </a:r>
            </a:p>
          </p:txBody>
        </p:sp>
        <p:pic>
          <p:nvPicPr>
            <p:cNvPr id="22" name="Picture 22" descr="modelica_5"/>
            <p:cNvPicPr>
              <a:picLocks noChangeAspect="1" noChangeArrowheads="1"/>
            </p:cNvPicPr>
            <p:nvPr/>
          </p:nvPicPr>
          <p:blipFill>
            <a:blip r:embed="rId6" cstate="print"/>
            <a:srcRect l="9343" t="5556" r="4559" b="53510"/>
            <a:stretch>
              <a:fillRect/>
            </a:stretch>
          </p:blipFill>
          <p:spPr bwMode="auto">
            <a:xfrm>
              <a:off x="6473254" y="3732213"/>
              <a:ext cx="1296988" cy="681038"/>
            </a:xfrm>
            <a:prstGeom prst="rect">
              <a:avLst/>
            </a:prstGeom>
            <a:noFill/>
          </p:spPr>
        </p:pic>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linds(horizontal)">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QSS methods</a:t>
            </a:r>
            <a:endParaRPr lang="en-US" dirty="0"/>
          </a:p>
        </p:txBody>
      </p:sp>
      <p:sp>
        <p:nvSpPr>
          <p:cNvPr id="10" name="Content Placeholder 9"/>
          <p:cNvSpPr>
            <a:spLocks noGrp="1"/>
          </p:cNvSpPr>
          <p:nvPr>
            <p:ph idx="1"/>
          </p:nvPr>
        </p:nvSpPr>
        <p:spPr>
          <a:xfrm>
            <a:off x="381000" y="1142999"/>
            <a:ext cx="8144163" cy="5286375"/>
          </a:xfrm>
        </p:spPr>
        <p:txBody>
          <a:bodyPr/>
          <a:lstStyle/>
          <a:p>
            <a:pPr>
              <a:buNone/>
            </a:pPr>
            <a:r>
              <a:rPr lang="en-US" sz="1800" dirty="0" smtClean="0"/>
              <a:t>Simulation of continuous systems by a digital computer requires discretization.</a:t>
            </a:r>
          </a:p>
          <a:p>
            <a:pPr>
              <a:buNone/>
            </a:pPr>
            <a:endParaRPr lang="en-US" sz="1800" dirty="0" smtClean="0"/>
          </a:p>
          <a:p>
            <a:r>
              <a:rPr lang="en-US" sz="1800" dirty="0" smtClean="0"/>
              <a:t>Classical methods (e.g. Euler, Runge-Kutta etc.), that are implemented in Modelica environments, are based on </a:t>
            </a:r>
            <a:r>
              <a:rPr lang="en-US" sz="1800" b="1" dirty="0" smtClean="0"/>
              <a:t>discretization of time</a:t>
            </a:r>
            <a:r>
              <a:rPr lang="en-US" sz="1800" dirty="0" smtClean="0"/>
              <a:t>.</a:t>
            </a:r>
          </a:p>
          <a:p>
            <a:endParaRPr lang="en-US" sz="1800" dirty="0" smtClean="0"/>
          </a:p>
          <a:p>
            <a:r>
              <a:rPr lang="en-US" sz="1800" dirty="0" smtClean="0"/>
              <a:t>On the other hand, the </a:t>
            </a:r>
            <a:r>
              <a:rPr lang="en-US" sz="1800" b="1" dirty="0" smtClean="0"/>
              <a:t>Discrete Event System Specification (DEVS)</a:t>
            </a:r>
            <a:r>
              <a:rPr lang="en-US" sz="1800" dirty="0" smtClean="0"/>
              <a:t> formalism, introduced by Zeigler in the 90s, enables the </a:t>
            </a:r>
            <a:r>
              <a:rPr lang="en-US" sz="1800" b="1" dirty="0" smtClean="0"/>
              <a:t>discretization of states</a:t>
            </a:r>
            <a:r>
              <a:rPr lang="en-US" sz="1800" dirty="0" smtClean="0"/>
              <a:t>.</a:t>
            </a:r>
          </a:p>
          <a:p>
            <a:endParaRPr lang="en-US" sz="1800" dirty="0" smtClean="0"/>
          </a:p>
          <a:p>
            <a:r>
              <a:rPr lang="en-US" sz="1800" dirty="0" smtClean="0"/>
              <a:t>The </a:t>
            </a:r>
            <a:r>
              <a:rPr lang="en-US" sz="1800" b="1" dirty="0" smtClean="0"/>
              <a:t>Quantized-State Systems (QSS) </a:t>
            </a:r>
            <a:r>
              <a:rPr lang="en-US" sz="1800" dirty="0" smtClean="0"/>
              <a:t>methods,  introduced by </a:t>
            </a:r>
            <a:r>
              <a:rPr lang="en-US" sz="1800" dirty="0" err="1" smtClean="0"/>
              <a:t>Kofman</a:t>
            </a:r>
            <a:r>
              <a:rPr lang="en-US" sz="1800" dirty="0" smtClean="0"/>
              <a:t> in 2001, improved the original quantized-state approach of Zeigler.</a:t>
            </a:r>
          </a:p>
          <a:p>
            <a:endParaRPr lang="en-US" sz="1800" dirty="0" smtClean="0"/>
          </a:p>
          <a:p>
            <a:r>
              <a:rPr lang="en-US" sz="1800" b="1" dirty="0" smtClean="0"/>
              <a:t>PowerDEVS</a:t>
            </a:r>
            <a:r>
              <a:rPr lang="en-US" sz="1800" dirty="0" smtClean="0"/>
              <a:t> is the environment where QSS methods have been implemented for the simulation of systems described in DEVS.</a:t>
            </a:r>
            <a:endParaRPr lang="en-US" sz="1600" dirty="0" smtClean="0"/>
          </a:p>
        </p:txBody>
      </p:sp>
      <p:sp>
        <p:nvSpPr>
          <p:cNvPr id="4" name="Slide Number Placeholder 3"/>
          <p:cNvSpPr>
            <a:spLocks noGrp="1"/>
          </p:cNvSpPr>
          <p:nvPr>
            <p:ph type="sldNum" sz="quarter" idx="11"/>
          </p:nvPr>
        </p:nvSpPr>
        <p:spPr/>
        <p:txBody>
          <a:bodyPr/>
          <a:lstStyle/>
          <a:p>
            <a:fld id="{E56DE39D-0BF3-407A-8788-FD204D28ECF2}" type="slidenum">
              <a:rPr lang="de-DE" smtClean="0"/>
              <a:pPr/>
              <a:t>4</a:t>
            </a:fld>
            <a:endParaRPr lang="de-DE"/>
          </a:p>
        </p:txBody>
      </p:sp>
      <p:sp>
        <p:nvSpPr>
          <p:cNvPr id="6" name="Footer Placeholder 4"/>
          <p:cNvSpPr>
            <a:spLocks noGrp="1"/>
          </p:cNvSpPr>
          <p:nvPr>
            <p:ph type="ftr" sz="quarter" idx="12"/>
          </p:nvPr>
        </p:nvSpPr>
        <p:spPr>
          <a:xfrm>
            <a:off x="2239962" y="6607175"/>
            <a:ext cx="5002085" cy="449263"/>
          </a:xfrm>
        </p:spPr>
        <p:txBody>
          <a:bodyPr/>
          <a:lstStyle/>
          <a:p>
            <a:r>
              <a:rPr lang="en-US" dirty="0" smtClean="0"/>
              <a:t>Discretizing Time or States? A Comparative Study between DASSL and QSS   (EOOLT 2010)</a:t>
            </a:r>
            <a:endParaRPr lang="en-US" noProof="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blinds(horizontal)">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blinds(horizontal)">
                                      <p:cBhvr>
                                        <p:cTn id="22" dur="500"/>
                                        <p:tgtEl>
                                          <p:spTgt spid="1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animEffect transition="in" filter="blinds(horizontal)">
                                      <p:cBhvr>
                                        <p:cTn id="27"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QSS methods</a:t>
            </a:r>
            <a:endParaRPr lang="en-US" dirty="0"/>
          </a:p>
        </p:txBody>
      </p:sp>
      <p:sp>
        <p:nvSpPr>
          <p:cNvPr id="10" name="Content Placeholder 9"/>
          <p:cNvSpPr>
            <a:spLocks noGrp="1"/>
          </p:cNvSpPr>
          <p:nvPr>
            <p:ph idx="1"/>
          </p:nvPr>
        </p:nvSpPr>
        <p:spPr>
          <a:xfrm>
            <a:off x="381000" y="1142999"/>
            <a:ext cx="8144163" cy="5286375"/>
          </a:xfrm>
        </p:spPr>
        <p:txBody>
          <a:bodyPr/>
          <a:lstStyle/>
          <a:p>
            <a:pPr>
              <a:buNone/>
            </a:pPr>
            <a:r>
              <a:rPr lang="en-US" sz="1800" dirty="0" smtClean="0"/>
              <a:t>Let’s assume that the OpenModelica compiler has performed all the preprocessing </a:t>
            </a:r>
          </a:p>
          <a:p>
            <a:pPr>
              <a:buNone/>
            </a:pPr>
            <a:r>
              <a:rPr lang="en-US" sz="1800" dirty="0" smtClean="0"/>
              <a:t>steps and reached a reduced ODE of the form:</a:t>
            </a:r>
          </a:p>
          <a:p>
            <a:pPr>
              <a:buNone/>
            </a:pPr>
            <a:endParaRPr lang="en-US" sz="1800" dirty="0" smtClean="0"/>
          </a:p>
          <a:p>
            <a:pPr>
              <a:buNone/>
            </a:pPr>
            <a:endParaRPr lang="en-US" sz="1800" dirty="0" smtClean="0"/>
          </a:p>
          <a:p>
            <a:pPr>
              <a:buNone/>
            </a:pPr>
            <a:r>
              <a:rPr lang="en-US" sz="1800" dirty="0" smtClean="0"/>
              <a:t>					or</a:t>
            </a:r>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r>
              <a:rPr lang="en-US" sz="1800" dirty="0" smtClean="0"/>
              <a:t>Then the simulation environments (usually) provide solvers that evaluate the right-</a:t>
            </a:r>
          </a:p>
          <a:p>
            <a:pPr>
              <a:buNone/>
            </a:pPr>
            <a:r>
              <a:rPr lang="en-US" sz="1800" dirty="0" smtClean="0"/>
              <a:t>hand side of the above equation at discrete time steps 	in order to compute the</a:t>
            </a:r>
          </a:p>
          <a:p>
            <a:pPr>
              <a:buNone/>
            </a:pPr>
            <a:r>
              <a:rPr lang="en-US" sz="1800" dirty="0" smtClean="0"/>
              <a:t>next value of the state variable          .</a:t>
            </a:r>
          </a:p>
          <a:p>
            <a:pPr>
              <a:buNone/>
            </a:pPr>
            <a:endParaRPr lang="en-US" sz="1800" dirty="0" smtClean="0"/>
          </a:p>
          <a:p>
            <a:pPr>
              <a:buNone/>
            </a:pPr>
            <a:endParaRPr lang="en-US" sz="1800" dirty="0" smtClean="0"/>
          </a:p>
        </p:txBody>
      </p:sp>
      <p:sp>
        <p:nvSpPr>
          <p:cNvPr id="4" name="Slide Number Placeholder 3"/>
          <p:cNvSpPr>
            <a:spLocks noGrp="1"/>
          </p:cNvSpPr>
          <p:nvPr>
            <p:ph type="sldNum" sz="quarter" idx="11"/>
          </p:nvPr>
        </p:nvSpPr>
        <p:spPr/>
        <p:txBody>
          <a:bodyPr/>
          <a:lstStyle/>
          <a:p>
            <a:fld id="{E56DE39D-0BF3-407A-8788-FD204D28ECF2}" type="slidenum">
              <a:rPr lang="de-DE" smtClean="0"/>
              <a:pPr/>
              <a:t>5</a:t>
            </a:fld>
            <a:endParaRPr lang="de-DE"/>
          </a:p>
        </p:txBody>
      </p:sp>
      <p:pic>
        <p:nvPicPr>
          <p:cNvPr id="18435" name="Picture 3"/>
          <p:cNvPicPr>
            <a:picLocks noChangeAspect="1" noChangeArrowheads="1"/>
          </p:cNvPicPr>
          <p:nvPr/>
        </p:nvPicPr>
        <p:blipFill>
          <a:blip r:embed="rId4" cstate="print"/>
          <a:srcRect/>
          <a:stretch>
            <a:fillRect/>
          </a:stretch>
        </p:blipFill>
        <p:spPr bwMode="auto">
          <a:xfrm>
            <a:off x="1860369" y="2430023"/>
            <a:ext cx="1782309" cy="495421"/>
          </a:xfrm>
          <a:prstGeom prst="rect">
            <a:avLst/>
          </a:prstGeom>
          <a:noFill/>
          <a:ln w="9525">
            <a:noFill/>
            <a:miter lim="800000"/>
            <a:headEnd/>
            <a:tailEnd/>
          </a:ln>
        </p:spPr>
      </p:pic>
      <p:pic>
        <p:nvPicPr>
          <p:cNvPr id="18436" name="Picture 4"/>
          <p:cNvPicPr>
            <a:picLocks noChangeAspect="1" noChangeArrowheads="1"/>
          </p:cNvPicPr>
          <p:nvPr/>
        </p:nvPicPr>
        <p:blipFill>
          <a:blip r:embed="rId5" cstate="print"/>
          <a:srcRect/>
          <a:stretch>
            <a:fillRect/>
          </a:stretch>
        </p:blipFill>
        <p:spPr bwMode="auto">
          <a:xfrm>
            <a:off x="4725929" y="1988820"/>
            <a:ext cx="2994084" cy="1641158"/>
          </a:xfrm>
          <a:prstGeom prst="rect">
            <a:avLst/>
          </a:prstGeom>
          <a:noFill/>
          <a:ln w="9525">
            <a:noFill/>
            <a:miter lim="800000"/>
            <a:headEnd/>
            <a:tailEnd/>
          </a:ln>
        </p:spPr>
      </p:pic>
      <p:graphicFrame>
        <p:nvGraphicFramePr>
          <p:cNvPr id="11" name="Object 10"/>
          <p:cNvGraphicFramePr>
            <a:graphicFrameLocks noChangeAspect="1"/>
          </p:cNvGraphicFramePr>
          <p:nvPr/>
        </p:nvGraphicFramePr>
        <p:xfrm>
          <a:off x="5523230" y="4427219"/>
          <a:ext cx="229870" cy="376151"/>
        </p:xfrm>
        <a:graphic>
          <a:graphicData uri="http://schemas.openxmlformats.org/presentationml/2006/ole">
            <p:oleObj spid="_x0000_s55308" name="Equazione" r:id="rId6" imgW="139700" imgH="228600" progId="Equation.3">
              <p:embed/>
            </p:oleObj>
          </a:graphicData>
        </a:graphic>
      </p:graphicFrame>
      <p:graphicFrame>
        <p:nvGraphicFramePr>
          <p:cNvPr id="18438" name="Object 6"/>
          <p:cNvGraphicFramePr>
            <a:graphicFrameLocks noChangeAspect="1"/>
          </p:cNvGraphicFramePr>
          <p:nvPr/>
        </p:nvGraphicFramePr>
        <p:xfrm>
          <a:off x="3287078" y="4734243"/>
          <a:ext cx="439737" cy="376237"/>
        </p:xfrm>
        <a:graphic>
          <a:graphicData uri="http://schemas.openxmlformats.org/presentationml/2006/ole">
            <p:oleObj spid="_x0000_s55309" name="Equazione" r:id="rId7" imgW="266584" imgH="228501" progId="Equation.3">
              <p:embed/>
            </p:oleObj>
          </a:graphicData>
        </a:graphic>
      </p:graphicFrame>
      <p:sp>
        <p:nvSpPr>
          <p:cNvPr id="12" name="Footer Placeholder 4"/>
          <p:cNvSpPr>
            <a:spLocks noGrp="1"/>
          </p:cNvSpPr>
          <p:nvPr>
            <p:ph type="ftr" sz="quarter" idx="12"/>
          </p:nvPr>
        </p:nvSpPr>
        <p:spPr>
          <a:xfrm>
            <a:off x="2239962" y="6607175"/>
            <a:ext cx="5002085" cy="449263"/>
          </a:xfrm>
        </p:spPr>
        <p:txBody>
          <a:bodyPr/>
          <a:lstStyle/>
          <a:p>
            <a:r>
              <a:rPr lang="en-US" dirty="0" smtClean="0"/>
              <a:t>Discretizing Time or States? A Comparative Study between DASSL and QSS   (EOOLT 2010)</a:t>
            </a:r>
            <a:endParaRPr lang="en-US" noProof="0" dirty="0"/>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7" name="Picture 7"/>
          <p:cNvPicPr>
            <a:picLocks noChangeAspect="1" noChangeArrowheads="1"/>
          </p:cNvPicPr>
          <p:nvPr/>
        </p:nvPicPr>
        <p:blipFill>
          <a:blip r:embed="rId4" cstate="print"/>
          <a:srcRect/>
          <a:stretch>
            <a:fillRect/>
          </a:stretch>
        </p:blipFill>
        <p:spPr bwMode="auto">
          <a:xfrm>
            <a:off x="1920371" y="5257799"/>
            <a:ext cx="2975478" cy="461963"/>
          </a:xfrm>
          <a:prstGeom prst="rect">
            <a:avLst/>
          </a:prstGeom>
          <a:noFill/>
          <a:ln w="9525">
            <a:noFill/>
            <a:miter lim="800000"/>
            <a:headEnd/>
            <a:tailEnd/>
          </a:ln>
        </p:spPr>
      </p:pic>
      <p:pic>
        <p:nvPicPr>
          <p:cNvPr id="56326" name="Picture 6"/>
          <p:cNvPicPr>
            <a:picLocks noChangeAspect="1" noChangeArrowheads="1"/>
          </p:cNvPicPr>
          <p:nvPr/>
        </p:nvPicPr>
        <p:blipFill>
          <a:blip r:embed="rId5" cstate="print"/>
          <a:srcRect/>
          <a:stretch>
            <a:fillRect/>
          </a:stretch>
        </p:blipFill>
        <p:spPr bwMode="auto">
          <a:xfrm>
            <a:off x="1924315" y="4352925"/>
            <a:ext cx="3552559" cy="881063"/>
          </a:xfrm>
          <a:prstGeom prst="rect">
            <a:avLst/>
          </a:prstGeom>
          <a:noFill/>
          <a:ln w="9525">
            <a:noFill/>
            <a:miter lim="800000"/>
            <a:headEnd/>
            <a:tailEnd/>
          </a:ln>
        </p:spPr>
      </p:pic>
      <p:sp>
        <p:nvSpPr>
          <p:cNvPr id="9" name="Title 8"/>
          <p:cNvSpPr>
            <a:spLocks noGrp="1"/>
          </p:cNvSpPr>
          <p:nvPr>
            <p:ph type="title"/>
          </p:nvPr>
        </p:nvSpPr>
        <p:spPr/>
        <p:txBody>
          <a:bodyPr/>
          <a:lstStyle/>
          <a:p>
            <a:r>
              <a:rPr lang="en-US" dirty="0" smtClean="0"/>
              <a:t>QSS methods</a:t>
            </a:r>
            <a:endParaRPr lang="en-US" dirty="0"/>
          </a:p>
        </p:txBody>
      </p:sp>
      <p:sp>
        <p:nvSpPr>
          <p:cNvPr id="10" name="Content Placeholder 9"/>
          <p:cNvSpPr>
            <a:spLocks noGrp="1"/>
          </p:cNvSpPr>
          <p:nvPr>
            <p:ph idx="1"/>
          </p:nvPr>
        </p:nvSpPr>
        <p:spPr>
          <a:xfrm>
            <a:off x="381000" y="1142999"/>
            <a:ext cx="8447955" cy="5286375"/>
          </a:xfrm>
        </p:spPr>
        <p:txBody>
          <a:bodyPr/>
          <a:lstStyle/>
          <a:p>
            <a:pPr>
              <a:buNone/>
            </a:pPr>
            <a:r>
              <a:rPr lang="en-US" sz="1800" dirty="0" smtClean="0"/>
              <a:t>Contrary, in QSS methods the state variables have to be quantized in order to obtain</a:t>
            </a:r>
          </a:p>
          <a:p>
            <a:pPr marL="0">
              <a:buNone/>
            </a:pPr>
            <a:r>
              <a:rPr lang="en-US" sz="1800" dirty="0" smtClean="0"/>
              <a:t>piecewise constant trajectories. Let           be piecewise constant approximations of          . Then, we can write:</a:t>
            </a:r>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r>
              <a:rPr lang="en-US" sz="1800" dirty="0" smtClean="0"/>
              <a:t>and considering a single component we can define the “simple” DEVS models:</a:t>
            </a:r>
          </a:p>
          <a:p>
            <a:pPr>
              <a:buNone/>
            </a:pPr>
            <a:endParaRPr lang="en-US" sz="1800" dirty="0" smtClean="0"/>
          </a:p>
          <a:p>
            <a:pPr>
              <a:buNone/>
            </a:pPr>
            <a:r>
              <a:rPr lang="en-US" sz="1800" dirty="0" smtClean="0"/>
              <a:t>					</a:t>
            </a:r>
          </a:p>
          <a:p>
            <a:pPr>
              <a:buNone/>
            </a:pPr>
            <a:endParaRPr lang="en-US" sz="1800" dirty="0" smtClean="0"/>
          </a:p>
          <a:p>
            <a:pPr>
              <a:buNone/>
            </a:pPr>
            <a:endParaRPr lang="en-US" sz="1800" dirty="0" smtClean="0"/>
          </a:p>
        </p:txBody>
      </p:sp>
      <p:sp>
        <p:nvSpPr>
          <p:cNvPr id="4" name="Slide Number Placeholder 3"/>
          <p:cNvSpPr>
            <a:spLocks noGrp="1"/>
          </p:cNvSpPr>
          <p:nvPr>
            <p:ph type="sldNum" sz="quarter" idx="11"/>
          </p:nvPr>
        </p:nvSpPr>
        <p:spPr/>
        <p:txBody>
          <a:bodyPr/>
          <a:lstStyle/>
          <a:p>
            <a:fld id="{E56DE39D-0BF3-407A-8788-FD204D28ECF2}" type="slidenum">
              <a:rPr lang="de-DE" smtClean="0"/>
              <a:pPr/>
              <a:t>6</a:t>
            </a:fld>
            <a:endParaRPr lang="de-DE"/>
          </a:p>
        </p:txBody>
      </p:sp>
      <p:graphicFrame>
        <p:nvGraphicFramePr>
          <p:cNvPr id="19460" name="Object 6"/>
          <p:cNvGraphicFramePr>
            <a:graphicFrameLocks noChangeAspect="1"/>
          </p:cNvGraphicFramePr>
          <p:nvPr/>
        </p:nvGraphicFramePr>
        <p:xfrm>
          <a:off x="3723727" y="1472990"/>
          <a:ext cx="481434" cy="345757"/>
        </p:xfrm>
        <a:graphic>
          <a:graphicData uri="http://schemas.openxmlformats.org/presentationml/2006/ole">
            <p:oleObj spid="_x0000_s56332" name="Equazione" r:id="rId6" imgW="317362" imgH="228501" progId="Equation.3">
              <p:embed/>
            </p:oleObj>
          </a:graphicData>
        </a:graphic>
      </p:graphicFrame>
      <p:graphicFrame>
        <p:nvGraphicFramePr>
          <p:cNvPr id="19461" name="Object 6"/>
          <p:cNvGraphicFramePr>
            <a:graphicFrameLocks noChangeAspect="1"/>
          </p:cNvGraphicFramePr>
          <p:nvPr/>
        </p:nvGraphicFramePr>
        <p:xfrm>
          <a:off x="8091763" y="1476292"/>
          <a:ext cx="482600" cy="344487"/>
        </p:xfrm>
        <a:graphic>
          <a:graphicData uri="http://schemas.openxmlformats.org/presentationml/2006/ole">
            <p:oleObj spid="_x0000_s56333" name="Equazione" r:id="rId7" imgW="317362" imgH="228501" progId="Equation.3">
              <p:embed/>
            </p:oleObj>
          </a:graphicData>
        </a:graphic>
      </p:graphicFrame>
      <p:grpSp>
        <p:nvGrpSpPr>
          <p:cNvPr id="2" name="Group 13"/>
          <p:cNvGrpSpPr/>
          <p:nvPr/>
        </p:nvGrpSpPr>
        <p:grpSpPr>
          <a:xfrm>
            <a:off x="5029200" y="4184836"/>
            <a:ext cx="3227576" cy="369845"/>
            <a:chOff x="2552700" y="4299136"/>
            <a:chExt cx="3227576" cy="369845"/>
          </a:xfrm>
        </p:grpSpPr>
        <p:cxnSp>
          <p:nvCxnSpPr>
            <p:cNvPr id="16" name="Straight Arrow Connector 15"/>
            <p:cNvCxnSpPr>
              <a:endCxn id="20" idx="1"/>
            </p:cNvCxnSpPr>
            <p:nvPr/>
          </p:nvCxnSpPr>
          <p:spPr bwMode="auto">
            <a:xfrm flipV="1">
              <a:off x="2552700" y="4484059"/>
              <a:ext cx="965418" cy="173666"/>
            </a:xfrm>
            <a:prstGeom prst="straightConnector1">
              <a:avLst/>
            </a:prstGeom>
            <a:noFill/>
            <a:ln w="28575" cap="flat" cmpd="sng" algn="ctr">
              <a:solidFill>
                <a:schemeClr val="tx1"/>
              </a:solidFill>
              <a:prstDash val="solid"/>
              <a:round/>
              <a:headEnd type="none" w="med" len="med"/>
              <a:tailEnd type="arrow"/>
            </a:ln>
            <a:effectLst/>
          </p:spPr>
        </p:cxnSp>
        <p:sp>
          <p:nvSpPr>
            <p:cNvPr id="20" name="TextBox 19"/>
            <p:cNvSpPr txBox="1"/>
            <p:nvPr/>
          </p:nvSpPr>
          <p:spPr>
            <a:xfrm>
              <a:off x="3518118" y="4299136"/>
              <a:ext cx="2262158" cy="36984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b="1" dirty="0" smtClean="0"/>
                <a:t>Quantized Integrator</a:t>
              </a:r>
              <a:endParaRPr lang="en-US" b="1" dirty="0"/>
            </a:p>
          </p:txBody>
        </p:sp>
      </p:grpSp>
      <p:grpSp>
        <p:nvGrpSpPr>
          <p:cNvPr id="3" name="Group 14"/>
          <p:cNvGrpSpPr/>
          <p:nvPr/>
        </p:nvGrpSpPr>
        <p:grpSpPr>
          <a:xfrm>
            <a:off x="3076575" y="5715000"/>
            <a:ext cx="2465222" cy="586566"/>
            <a:chOff x="1771650" y="5829300"/>
            <a:chExt cx="2465222" cy="586566"/>
          </a:xfrm>
        </p:grpSpPr>
        <p:cxnSp>
          <p:nvCxnSpPr>
            <p:cNvPr id="17" name="Straight Arrow Connector 16"/>
            <p:cNvCxnSpPr>
              <a:endCxn id="22" idx="1"/>
            </p:cNvCxnSpPr>
            <p:nvPr/>
          </p:nvCxnSpPr>
          <p:spPr bwMode="auto">
            <a:xfrm>
              <a:off x="1771650" y="5829300"/>
              <a:ext cx="797778" cy="401644"/>
            </a:xfrm>
            <a:prstGeom prst="straightConnector1">
              <a:avLst/>
            </a:prstGeom>
            <a:noFill/>
            <a:ln w="28575" cap="flat" cmpd="sng" algn="ctr">
              <a:solidFill>
                <a:schemeClr val="tx1"/>
              </a:solidFill>
              <a:prstDash val="solid"/>
              <a:round/>
              <a:headEnd type="none" w="med" len="med"/>
              <a:tailEnd type="arrow"/>
            </a:ln>
            <a:effectLst/>
          </p:spPr>
        </p:cxnSp>
        <p:sp>
          <p:nvSpPr>
            <p:cNvPr id="22" name="TextBox 21"/>
            <p:cNvSpPr txBox="1"/>
            <p:nvPr/>
          </p:nvSpPr>
          <p:spPr>
            <a:xfrm>
              <a:off x="2569428" y="6046021"/>
              <a:ext cx="1667444" cy="36984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b="1" dirty="0" smtClean="0"/>
                <a:t>Static Function</a:t>
              </a:r>
              <a:endParaRPr lang="en-US" b="1" dirty="0"/>
            </a:p>
          </p:txBody>
        </p:sp>
      </p:grpSp>
      <p:pic>
        <p:nvPicPr>
          <p:cNvPr id="56324" name="Picture 4"/>
          <p:cNvPicPr>
            <a:picLocks noChangeAspect="1" noChangeArrowheads="1"/>
          </p:cNvPicPr>
          <p:nvPr/>
        </p:nvPicPr>
        <p:blipFill>
          <a:blip r:embed="rId8" cstate="print"/>
          <a:srcRect/>
          <a:stretch>
            <a:fillRect/>
          </a:stretch>
        </p:blipFill>
        <p:spPr bwMode="auto">
          <a:xfrm>
            <a:off x="2814708" y="2095500"/>
            <a:ext cx="2690741" cy="1467266"/>
          </a:xfrm>
          <a:prstGeom prst="rect">
            <a:avLst/>
          </a:prstGeom>
          <a:noFill/>
          <a:ln w="9525">
            <a:noFill/>
            <a:miter lim="800000"/>
            <a:headEnd/>
            <a:tailEnd/>
          </a:ln>
        </p:spPr>
      </p:pic>
      <p:sp>
        <p:nvSpPr>
          <p:cNvPr id="27" name="Footer Placeholder 4"/>
          <p:cNvSpPr>
            <a:spLocks noGrp="1"/>
          </p:cNvSpPr>
          <p:nvPr>
            <p:ph type="ftr" sz="quarter" idx="12"/>
          </p:nvPr>
        </p:nvSpPr>
        <p:spPr>
          <a:xfrm>
            <a:off x="2239962" y="6607175"/>
            <a:ext cx="5002085" cy="449263"/>
          </a:xfrm>
        </p:spPr>
        <p:txBody>
          <a:bodyPr/>
          <a:lstStyle/>
          <a:p>
            <a:r>
              <a:rPr lang="en-US" dirty="0" smtClean="0"/>
              <a:t>Discretizing Time or States? A Comparative Study between DASSL and QSS   (EOOLT 2010)</a:t>
            </a:r>
            <a:endParaRPr lang="en-US" noProof="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QSS methods</a:t>
            </a:r>
            <a:endParaRPr lang="en-US" dirty="0"/>
          </a:p>
        </p:txBody>
      </p:sp>
      <p:sp>
        <p:nvSpPr>
          <p:cNvPr id="10" name="Content Placeholder 9"/>
          <p:cNvSpPr>
            <a:spLocks noGrp="1"/>
          </p:cNvSpPr>
          <p:nvPr>
            <p:ph idx="1"/>
          </p:nvPr>
        </p:nvSpPr>
        <p:spPr>
          <a:xfrm>
            <a:off x="209550" y="1135379"/>
            <a:ext cx="8667750" cy="5286375"/>
          </a:xfrm>
        </p:spPr>
        <p:txBody>
          <a:bodyPr/>
          <a:lstStyle/>
          <a:p>
            <a:pPr>
              <a:buNone/>
            </a:pPr>
            <a:r>
              <a:rPr lang="en-US" sz="1800" dirty="0" smtClean="0"/>
              <a:t>In QSS methods function </a:t>
            </a:r>
            <a:r>
              <a:rPr lang="en-US" sz="1800" b="1" dirty="0" smtClean="0"/>
              <a:t>Q</a:t>
            </a:r>
            <a:r>
              <a:rPr lang="en-US" sz="1800" dirty="0" smtClean="0"/>
              <a:t> has been chosen to be a </a:t>
            </a:r>
            <a:r>
              <a:rPr lang="en-US" sz="1800" b="1" dirty="0" smtClean="0"/>
              <a:t>Quantization Function with Hysteresis</a:t>
            </a:r>
            <a:r>
              <a:rPr lang="en-US" sz="1800" dirty="0" smtClean="0"/>
              <a:t>. </a:t>
            </a:r>
          </a:p>
          <a:p>
            <a:pPr>
              <a:buNone/>
            </a:pPr>
            <a:r>
              <a:rPr lang="en-US" sz="1800" dirty="0" smtClean="0"/>
              <a:t>Usually the discrete values  	  are equidistant and 		is called quantum.</a:t>
            </a:r>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marL="0"/>
            <a:r>
              <a:rPr lang="en-US" sz="1800" b="1" dirty="0" smtClean="0"/>
              <a:t>At each step only one (quantized) state variable that changes more than the quantum value </a:t>
            </a:r>
            <a:r>
              <a:rPr lang="el-GR" sz="1800" b="1" dirty="0" smtClean="0"/>
              <a:t>Δ</a:t>
            </a:r>
            <a:r>
              <a:rPr lang="en-US" sz="1800" b="1" dirty="0" smtClean="0"/>
              <a:t>Q is updated producing a discrete event.</a:t>
            </a:r>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p:txBody>
      </p:sp>
      <p:sp>
        <p:nvSpPr>
          <p:cNvPr id="4" name="Slide Number Placeholder 3"/>
          <p:cNvSpPr>
            <a:spLocks noGrp="1"/>
          </p:cNvSpPr>
          <p:nvPr>
            <p:ph type="sldNum" sz="quarter" idx="11"/>
          </p:nvPr>
        </p:nvSpPr>
        <p:spPr/>
        <p:txBody>
          <a:bodyPr/>
          <a:lstStyle/>
          <a:p>
            <a:fld id="{E56DE39D-0BF3-407A-8788-FD204D28ECF2}" type="slidenum">
              <a:rPr lang="de-DE" smtClean="0"/>
              <a:pPr/>
              <a:t>7</a:t>
            </a:fld>
            <a:endParaRPr lang="de-DE" dirty="0"/>
          </a:p>
        </p:txBody>
      </p:sp>
      <p:graphicFrame>
        <p:nvGraphicFramePr>
          <p:cNvPr id="45059" name="Object 3"/>
          <p:cNvGraphicFramePr>
            <a:graphicFrameLocks noChangeAspect="1"/>
          </p:cNvGraphicFramePr>
          <p:nvPr/>
        </p:nvGraphicFramePr>
        <p:xfrm>
          <a:off x="2743828" y="1481458"/>
          <a:ext cx="269875" cy="346075"/>
        </p:xfrm>
        <a:graphic>
          <a:graphicData uri="http://schemas.openxmlformats.org/presentationml/2006/ole">
            <p:oleObj spid="_x0000_s57361" name="Equazione" r:id="rId4" imgW="177646" imgH="228402" progId="Equation.3">
              <p:embed/>
            </p:oleObj>
          </a:graphicData>
        </a:graphic>
      </p:graphicFrame>
      <p:graphicFrame>
        <p:nvGraphicFramePr>
          <p:cNvPr id="45060" name="Object 4"/>
          <p:cNvGraphicFramePr>
            <a:graphicFrameLocks noChangeAspect="1"/>
          </p:cNvGraphicFramePr>
          <p:nvPr/>
        </p:nvGraphicFramePr>
        <p:xfrm>
          <a:off x="4945743" y="1454911"/>
          <a:ext cx="1522413" cy="384175"/>
        </p:xfrm>
        <a:graphic>
          <a:graphicData uri="http://schemas.openxmlformats.org/presentationml/2006/ole">
            <p:oleObj spid="_x0000_s57362" name="Equazione" r:id="rId5" imgW="1002865" imgH="253890" progId="Equation.3">
              <p:embed/>
            </p:oleObj>
          </a:graphicData>
        </a:graphic>
      </p:graphicFrame>
      <p:grpSp>
        <p:nvGrpSpPr>
          <p:cNvPr id="2" name="Group 12"/>
          <p:cNvGrpSpPr/>
          <p:nvPr/>
        </p:nvGrpSpPr>
        <p:grpSpPr>
          <a:xfrm>
            <a:off x="2100593" y="1993610"/>
            <a:ext cx="4766745" cy="3487127"/>
            <a:chOff x="2100593" y="1893026"/>
            <a:chExt cx="4766745" cy="3487127"/>
          </a:xfrm>
        </p:grpSpPr>
        <p:pic>
          <p:nvPicPr>
            <p:cNvPr id="21508" name="Picture 4"/>
            <p:cNvPicPr>
              <a:picLocks noChangeAspect="1" noChangeArrowheads="1"/>
            </p:cNvPicPr>
            <p:nvPr/>
          </p:nvPicPr>
          <p:blipFill>
            <a:blip r:embed="rId6" cstate="print"/>
            <a:srcRect/>
            <a:stretch>
              <a:fillRect/>
            </a:stretch>
          </p:blipFill>
          <p:spPr bwMode="auto">
            <a:xfrm>
              <a:off x="2712464" y="1893026"/>
              <a:ext cx="4154874" cy="3487127"/>
            </a:xfrm>
            <a:prstGeom prst="rect">
              <a:avLst/>
            </a:prstGeom>
            <a:ln>
              <a:noFill/>
            </a:ln>
            <a:effectLst>
              <a:outerShdw blurRad="292100" dist="139700" dir="2700000" algn="tl" rotWithShape="0">
                <a:srgbClr val="333333">
                  <a:alpha val="65000"/>
                </a:srgbClr>
              </a:outerShdw>
            </a:effectLst>
          </p:spPr>
        </p:pic>
        <p:cxnSp>
          <p:nvCxnSpPr>
            <p:cNvPr id="12" name="Straight Connector 11"/>
            <p:cNvCxnSpPr/>
            <p:nvPr/>
          </p:nvCxnSpPr>
          <p:spPr bwMode="auto">
            <a:xfrm>
              <a:off x="2100593" y="3889378"/>
              <a:ext cx="2079704" cy="0"/>
            </a:xfrm>
            <a:prstGeom prst="line">
              <a:avLst/>
            </a:prstGeom>
            <a:noFill/>
            <a:ln w="19050" cap="flat" cmpd="sng" algn="ctr">
              <a:solidFill>
                <a:schemeClr val="tx1"/>
              </a:solidFill>
              <a:prstDash val="dash"/>
              <a:round/>
              <a:headEnd type="none" w="med" len="med"/>
              <a:tailEnd type="none" w="med" len="med"/>
            </a:ln>
            <a:effectLst/>
          </p:spPr>
        </p:cxnSp>
        <p:cxnSp>
          <p:nvCxnSpPr>
            <p:cNvPr id="16" name="Straight Connector 15"/>
            <p:cNvCxnSpPr/>
            <p:nvPr/>
          </p:nvCxnSpPr>
          <p:spPr bwMode="auto">
            <a:xfrm>
              <a:off x="2111406" y="3541713"/>
              <a:ext cx="2377440" cy="1588"/>
            </a:xfrm>
            <a:prstGeom prst="line">
              <a:avLst/>
            </a:prstGeom>
            <a:noFill/>
            <a:ln w="19050" cap="flat" cmpd="sng" algn="ctr">
              <a:solidFill>
                <a:schemeClr val="tx1"/>
              </a:solidFill>
              <a:prstDash val="dash"/>
              <a:round/>
              <a:headEnd type="none" w="med" len="med"/>
              <a:tailEnd type="none" w="med" len="med"/>
            </a:ln>
            <a:effectLst/>
          </p:spPr>
        </p:cxnSp>
        <p:graphicFrame>
          <p:nvGraphicFramePr>
            <p:cNvPr id="45061" name="Object 5"/>
            <p:cNvGraphicFramePr>
              <a:graphicFrameLocks noChangeAspect="1"/>
            </p:cNvGraphicFramePr>
            <p:nvPr/>
          </p:nvGraphicFramePr>
          <p:xfrm>
            <a:off x="2106613" y="3565527"/>
            <a:ext cx="384175" cy="306388"/>
          </p:xfrm>
          <a:graphic>
            <a:graphicData uri="http://schemas.openxmlformats.org/presentationml/2006/ole">
              <p:oleObj spid="_x0000_s57363" name="Equazione" r:id="rId7" imgW="253780" imgH="203024" progId="Equation.3">
                <p:embed/>
              </p:oleObj>
            </a:graphicData>
          </a:graphic>
        </p:graphicFrame>
      </p:grpSp>
      <p:sp>
        <p:nvSpPr>
          <p:cNvPr id="13" name="Footer Placeholder 4"/>
          <p:cNvSpPr>
            <a:spLocks noGrp="1"/>
          </p:cNvSpPr>
          <p:nvPr>
            <p:ph type="ftr" sz="quarter" idx="12"/>
          </p:nvPr>
        </p:nvSpPr>
        <p:spPr>
          <a:xfrm>
            <a:off x="2239962" y="6607175"/>
            <a:ext cx="5002085" cy="449263"/>
          </a:xfrm>
        </p:spPr>
        <p:txBody>
          <a:bodyPr/>
          <a:lstStyle/>
          <a:p>
            <a:r>
              <a:rPr lang="en-US" dirty="0" smtClean="0"/>
              <a:t>Discretizing Time or States? A Comparative Study between DASSL and QSS   (EOOLT 2010)</a:t>
            </a:r>
            <a:endParaRPr lang="en-US" noProof="0" dirty="0"/>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QSS higher order methods</a:t>
            </a:r>
            <a:endParaRPr lang="en-US" dirty="0"/>
          </a:p>
        </p:txBody>
      </p:sp>
      <p:sp>
        <p:nvSpPr>
          <p:cNvPr id="10" name="Content Placeholder 9"/>
          <p:cNvSpPr>
            <a:spLocks noGrp="1"/>
          </p:cNvSpPr>
          <p:nvPr>
            <p:ph idx="1"/>
          </p:nvPr>
        </p:nvSpPr>
        <p:spPr>
          <a:xfrm>
            <a:off x="343989" y="1102727"/>
            <a:ext cx="8511540" cy="5286375"/>
          </a:xfrm>
        </p:spPr>
        <p:txBody>
          <a:bodyPr/>
          <a:lstStyle/>
          <a:p>
            <a:pPr marL="0" algn="just"/>
            <a:r>
              <a:rPr lang="en-US" sz="1800" b="1" dirty="0" smtClean="0"/>
              <a:t>QSS is a first-order approximation of the real system trajectory.</a:t>
            </a:r>
          </a:p>
          <a:p>
            <a:pPr marL="0" algn="just">
              <a:buNone/>
            </a:pPr>
            <a:r>
              <a:rPr lang="en-US" sz="1800" dirty="0" smtClean="0"/>
              <a:t> (In QSS quantized variables and state derivatives are piecewise constant, thus state    variables piecewise linear).</a:t>
            </a:r>
          </a:p>
          <a:p>
            <a:pPr marL="0" algn="just"/>
            <a:r>
              <a:rPr lang="en-US" sz="1800" dirty="0" smtClean="0"/>
              <a:t> The problem is that both the approximation error and the time interval between successive events grows linearly with the quantum        . Thus reducing the error will cause a proportional increase of the computational time.</a:t>
            </a:r>
          </a:p>
          <a:p>
            <a:pPr marL="0" algn="just"/>
            <a:r>
              <a:rPr lang="en-US" sz="1800" dirty="0" smtClean="0"/>
              <a:t>There are also available </a:t>
            </a:r>
            <a:r>
              <a:rPr lang="en-US" sz="1800" b="1" dirty="0" smtClean="0"/>
              <a:t>higher-order approximations (QSS2, QSS3) </a:t>
            </a:r>
            <a:r>
              <a:rPr lang="en-US" sz="1800" dirty="0" smtClean="0"/>
              <a:t>that reduce the computation time.</a:t>
            </a:r>
          </a:p>
          <a:p>
            <a:pPr algn="just">
              <a:buNone/>
            </a:pPr>
            <a:endParaRPr lang="en-US" sz="1800" dirty="0" smtClean="0"/>
          </a:p>
          <a:p>
            <a:pPr algn="just">
              <a:buNone/>
            </a:pPr>
            <a:endParaRPr lang="en-US" sz="1800" dirty="0" smtClean="0"/>
          </a:p>
          <a:p>
            <a:pPr algn="just">
              <a:buNone/>
            </a:pPr>
            <a:endParaRPr lang="en-US" sz="1800" dirty="0" smtClean="0"/>
          </a:p>
          <a:p>
            <a:pPr algn="just">
              <a:buNone/>
            </a:pPr>
            <a:endParaRPr lang="en-US" sz="1800" dirty="0" smtClean="0"/>
          </a:p>
          <a:p>
            <a:pPr algn="just">
              <a:buNone/>
            </a:pPr>
            <a:endParaRPr lang="en-US" sz="1800" dirty="0" smtClean="0"/>
          </a:p>
          <a:p>
            <a:pPr algn="just">
              <a:buNone/>
            </a:pPr>
            <a:endParaRPr lang="en-US" sz="1800" dirty="0" smtClean="0"/>
          </a:p>
          <a:p>
            <a:pPr algn="just">
              <a:buNone/>
            </a:pPr>
            <a:endParaRPr lang="en-US" sz="1800" dirty="0" smtClean="0"/>
          </a:p>
          <a:p>
            <a:pPr algn="just">
              <a:buNone/>
            </a:pPr>
            <a:endParaRPr lang="en-US" sz="1800" dirty="0" smtClean="0"/>
          </a:p>
          <a:p>
            <a:pPr algn="just">
              <a:buNone/>
            </a:pPr>
            <a:endParaRPr lang="en-US" sz="1800" dirty="0" smtClean="0"/>
          </a:p>
          <a:p>
            <a:pPr algn="just">
              <a:buNone/>
            </a:pPr>
            <a:endParaRPr lang="en-US" sz="1800" dirty="0" smtClean="0"/>
          </a:p>
          <a:p>
            <a:pPr algn="just">
              <a:buNone/>
            </a:pPr>
            <a:endParaRPr lang="en-US" sz="1800" dirty="0" smtClean="0"/>
          </a:p>
        </p:txBody>
      </p:sp>
      <p:sp>
        <p:nvSpPr>
          <p:cNvPr id="4" name="Slide Number Placeholder 3"/>
          <p:cNvSpPr>
            <a:spLocks noGrp="1"/>
          </p:cNvSpPr>
          <p:nvPr>
            <p:ph type="sldNum" sz="quarter" idx="11"/>
          </p:nvPr>
        </p:nvSpPr>
        <p:spPr/>
        <p:txBody>
          <a:bodyPr/>
          <a:lstStyle/>
          <a:p>
            <a:fld id="{E56DE39D-0BF3-407A-8788-FD204D28ECF2}" type="slidenum">
              <a:rPr lang="de-DE" smtClean="0"/>
              <a:pPr/>
              <a:t>8</a:t>
            </a:fld>
            <a:endParaRPr lang="de-DE" dirty="0"/>
          </a:p>
        </p:txBody>
      </p:sp>
      <p:graphicFrame>
        <p:nvGraphicFramePr>
          <p:cNvPr id="46082" name="Object 2"/>
          <p:cNvGraphicFramePr>
            <a:graphicFrameLocks noChangeAspect="1"/>
          </p:cNvGraphicFramePr>
          <p:nvPr/>
        </p:nvGraphicFramePr>
        <p:xfrm>
          <a:off x="5151566" y="2365053"/>
          <a:ext cx="384175" cy="306388"/>
        </p:xfrm>
        <a:graphic>
          <a:graphicData uri="http://schemas.openxmlformats.org/presentationml/2006/ole">
            <p:oleObj spid="_x0000_s58375" name="Equazione" r:id="rId4" imgW="253780" imgH="203024" progId="Equation.3">
              <p:embed/>
            </p:oleObj>
          </a:graphicData>
        </a:graphic>
      </p:graphicFrame>
      <p:sp>
        <p:nvSpPr>
          <p:cNvPr id="7" name="Footer Placeholder 4"/>
          <p:cNvSpPr>
            <a:spLocks noGrp="1"/>
          </p:cNvSpPr>
          <p:nvPr>
            <p:ph type="ftr" sz="quarter" idx="12"/>
          </p:nvPr>
        </p:nvSpPr>
        <p:spPr>
          <a:xfrm>
            <a:off x="2239962" y="6607175"/>
            <a:ext cx="5002085" cy="449263"/>
          </a:xfrm>
        </p:spPr>
        <p:txBody>
          <a:bodyPr/>
          <a:lstStyle/>
          <a:p>
            <a:r>
              <a:rPr lang="en-US" dirty="0" smtClean="0"/>
              <a:t>Discretizing Time or States? A Comparative Study between DASSL and QSS   (EOOLT 2010)</a:t>
            </a:r>
            <a:endParaRPr lang="en-US" noProof="0" dirty="0"/>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QSS higher order methods</a:t>
            </a:r>
            <a:endParaRPr lang="en-US" dirty="0"/>
          </a:p>
        </p:txBody>
      </p:sp>
      <p:sp>
        <p:nvSpPr>
          <p:cNvPr id="10" name="Content Placeholder 9"/>
          <p:cNvSpPr>
            <a:spLocks noGrp="1"/>
          </p:cNvSpPr>
          <p:nvPr>
            <p:ph idx="1"/>
          </p:nvPr>
        </p:nvSpPr>
        <p:spPr>
          <a:xfrm>
            <a:off x="343989" y="917665"/>
            <a:ext cx="8511540" cy="5286375"/>
          </a:xfrm>
        </p:spPr>
        <p:txBody>
          <a:bodyPr/>
          <a:lstStyle/>
          <a:p>
            <a:pPr marL="0" algn="just"/>
            <a:r>
              <a:rPr lang="en-US" sz="1800" dirty="0" smtClean="0"/>
              <a:t>For example, in QSS2 the quantized variables have piecewise linear trajectories thus (in the linear case) the state derivatives are also piecewise linear and the state variables piecewise parabolic</a:t>
            </a:r>
          </a:p>
          <a:p>
            <a:pPr algn="just">
              <a:buNone/>
            </a:pPr>
            <a:endParaRPr lang="en-US" sz="1800" dirty="0" smtClean="0"/>
          </a:p>
          <a:p>
            <a:pPr algn="just">
              <a:buNone/>
            </a:pPr>
            <a:endParaRPr lang="en-US" sz="1800" dirty="0" smtClean="0"/>
          </a:p>
          <a:p>
            <a:pPr algn="just">
              <a:buNone/>
            </a:pPr>
            <a:endParaRPr lang="en-US" sz="1800" dirty="0" smtClean="0"/>
          </a:p>
          <a:p>
            <a:pPr algn="just">
              <a:buNone/>
            </a:pPr>
            <a:endParaRPr lang="en-US" sz="1800" dirty="0" smtClean="0"/>
          </a:p>
          <a:p>
            <a:pPr algn="just">
              <a:buNone/>
            </a:pPr>
            <a:endParaRPr lang="en-US" sz="1800" dirty="0" smtClean="0"/>
          </a:p>
          <a:p>
            <a:pPr algn="just">
              <a:buNone/>
            </a:pPr>
            <a:endParaRPr lang="en-US" sz="1800" dirty="0" smtClean="0"/>
          </a:p>
          <a:p>
            <a:pPr algn="just">
              <a:buNone/>
            </a:pPr>
            <a:endParaRPr lang="en-US" sz="1800" dirty="0" smtClean="0"/>
          </a:p>
          <a:p>
            <a:pPr algn="just">
              <a:buNone/>
            </a:pPr>
            <a:endParaRPr lang="en-US" sz="1800" dirty="0" smtClean="0"/>
          </a:p>
          <a:p>
            <a:pPr algn="just">
              <a:buNone/>
            </a:pPr>
            <a:endParaRPr lang="en-US" sz="1800" dirty="0" smtClean="0"/>
          </a:p>
          <a:p>
            <a:pPr algn="just">
              <a:buNone/>
            </a:pPr>
            <a:endParaRPr lang="en-US" sz="1800" dirty="0" smtClean="0"/>
          </a:p>
          <a:p>
            <a:pPr algn="just">
              <a:buNone/>
            </a:pPr>
            <a:endParaRPr lang="en-US" sz="1800" dirty="0" smtClean="0"/>
          </a:p>
          <a:p>
            <a:pPr algn="just">
              <a:buNone/>
            </a:pPr>
            <a:endParaRPr lang="en-US" sz="1800" dirty="0" smtClean="0"/>
          </a:p>
        </p:txBody>
      </p:sp>
      <p:sp>
        <p:nvSpPr>
          <p:cNvPr id="4" name="Slide Number Placeholder 3"/>
          <p:cNvSpPr>
            <a:spLocks noGrp="1"/>
          </p:cNvSpPr>
          <p:nvPr>
            <p:ph type="sldNum" sz="quarter" idx="11"/>
          </p:nvPr>
        </p:nvSpPr>
        <p:spPr/>
        <p:txBody>
          <a:bodyPr/>
          <a:lstStyle/>
          <a:p>
            <a:fld id="{E56DE39D-0BF3-407A-8788-FD204D28ECF2}" type="slidenum">
              <a:rPr lang="de-DE" smtClean="0"/>
              <a:pPr/>
              <a:t>9</a:t>
            </a:fld>
            <a:endParaRPr lang="de-DE" dirty="0"/>
          </a:p>
        </p:txBody>
      </p:sp>
      <p:pic>
        <p:nvPicPr>
          <p:cNvPr id="44034" name="Picture 2"/>
          <p:cNvPicPr>
            <a:picLocks noChangeAspect="1" noChangeArrowheads="1"/>
          </p:cNvPicPr>
          <p:nvPr/>
        </p:nvPicPr>
        <p:blipFill>
          <a:blip r:embed="rId3" cstate="print"/>
          <a:srcRect/>
          <a:stretch>
            <a:fillRect/>
          </a:stretch>
        </p:blipFill>
        <p:spPr bwMode="auto">
          <a:xfrm>
            <a:off x="1610627" y="2008503"/>
            <a:ext cx="5085172" cy="3956867"/>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6802700" y="5452873"/>
            <a:ext cx="2076209" cy="369845"/>
          </a:xfrm>
          <a:prstGeom prst="rect">
            <a:avLst/>
          </a:prstGeom>
          <a:noFill/>
        </p:spPr>
        <p:txBody>
          <a:bodyPr wrap="none" rtlCol="0">
            <a:spAutoFit/>
          </a:bodyPr>
          <a:lstStyle/>
          <a:p>
            <a:r>
              <a:rPr lang="en-US" dirty="0" smtClean="0"/>
              <a:t>QSS2 approximation</a:t>
            </a:r>
            <a:endParaRPr lang="en-GB" dirty="0"/>
          </a:p>
        </p:txBody>
      </p:sp>
      <p:sp>
        <p:nvSpPr>
          <p:cNvPr id="11" name="Footer Placeholder 4"/>
          <p:cNvSpPr>
            <a:spLocks noGrp="1"/>
          </p:cNvSpPr>
          <p:nvPr>
            <p:ph type="ftr" sz="quarter" idx="12"/>
          </p:nvPr>
        </p:nvSpPr>
        <p:spPr>
          <a:xfrm>
            <a:off x="2239962" y="6607175"/>
            <a:ext cx="5002085" cy="449263"/>
          </a:xfrm>
        </p:spPr>
        <p:txBody>
          <a:bodyPr/>
          <a:lstStyle/>
          <a:p>
            <a:r>
              <a:rPr lang="en-US" dirty="0" smtClean="0"/>
              <a:t>Discretizing Time or States? A Comparative Study between DASSL and QSS   (EOOLT 2010)</a:t>
            </a:r>
            <a:endParaRPr lang="en-US" noProof="0" dirty="0"/>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master">
  <a:themeElements>
    <a:clrScheme name="ETH">
      <a:dk1>
        <a:srgbClr val="000000"/>
      </a:dk1>
      <a:lt1>
        <a:srgbClr val="FFFFFF"/>
      </a:lt1>
      <a:dk2>
        <a:srgbClr val="000000"/>
      </a:dk2>
      <a:lt2>
        <a:srgbClr val="FFFFFF"/>
      </a:lt2>
      <a:accent1>
        <a:srgbClr val="00335B"/>
      </a:accent1>
      <a:accent2>
        <a:srgbClr val="005091"/>
      </a:accent2>
      <a:accent3>
        <a:srgbClr val="7FA7C8"/>
      </a:accent3>
      <a:accent4>
        <a:srgbClr val="BFD3E3"/>
      </a:accent4>
      <a:accent5>
        <a:srgbClr val="F5A858"/>
      </a:accent5>
      <a:accent6>
        <a:srgbClr val="7A4A60"/>
      </a:accent6>
      <a:hlink>
        <a:srgbClr val="52ADE7"/>
      </a:hlink>
      <a:folHlink>
        <a:srgbClr val="C7E4F7"/>
      </a:folHlink>
    </a:clrScheme>
    <a:fontScheme name="1_Leere Präsentation">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36000" rIns="0" bIns="36000" numCol="1" anchor="t" anchorCtr="0" compatLnSpc="1">
        <a:prstTxWarp prst="textNoShape">
          <a:avLst/>
        </a:prstTxWarp>
      </a:bodyPr>
      <a:lstStyle>
        <a:def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defRPr kumimoji="0" lang="en-GB" sz="16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36000" rIns="0" bIns="36000" numCol="1" anchor="t" anchorCtr="0" compatLnSpc="1">
        <a:prstTxWarp prst="textNoShape">
          <a:avLst/>
        </a:prstTxWarp>
      </a:bodyPr>
      <a:lstStyle>
        <a:def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defRPr kumimoji="0" lang="en-GB" sz="1600" b="0" i="0" u="none" strike="noStrike" cap="none" normalizeH="0" baseline="0" smtClean="0">
            <a:ln>
              <a:noFill/>
            </a:ln>
            <a:solidFill>
              <a:srgbClr val="000000"/>
            </a:solidFill>
            <a:effectLst/>
            <a:latin typeface="Arial" charset="0"/>
          </a:defRPr>
        </a:defPPr>
      </a:lstStyle>
    </a:lnDef>
  </a:objectDefaults>
  <a:extraClrSchemeLst>
    <a:extraClrScheme>
      <a:clrScheme name="1_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aster CC ETH Zürich">
  <a:themeElements>
    <a:clrScheme name="ETH">
      <a:dk1>
        <a:srgbClr val="000000"/>
      </a:dk1>
      <a:lt1>
        <a:srgbClr val="FFFFFF"/>
      </a:lt1>
      <a:dk2>
        <a:srgbClr val="000000"/>
      </a:dk2>
      <a:lt2>
        <a:srgbClr val="FFFFFF"/>
      </a:lt2>
      <a:accent1>
        <a:srgbClr val="00335B"/>
      </a:accent1>
      <a:accent2>
        <a:srgbClr val="005091"/>
      </a:accent2>
      <a:accent3>
        <a:srgbClr val="7FA7C8"/>
      </a:accent3>
      <a:accent4>
        <a:srgbClr val="BFD3E3"/>
      </a:accent4>
      <a:accent5>
        <a:srgbClr val="F5A858"/>
      </a:accent5>
      <a:accent6>
        <a:srgbClr val="7A4A60"/>
      </a:accent6>
      <a:hlink>
        <a:srgbClr val="52ADE7"/>
      </a:hlink>
      <a:folHlink>
        <a:srgbClr val="C7E4F7"/>
      </a:folHlink>
    </a:clrScheme>
    <a:fontScheme name="1_Leere Präsentation">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36000" rIns="0" bIns="36000" numCol="1" anchor="t" anchorCtr="0" compatLnSpc="1">
        <a:prstTxWarp prst="textNoShape">
          <a:avLst/>
        </a:prstTxWarp>
      </a:bodyPr>
      <a:lstStyle>
        <a:def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defRPr kumimoji="0" lang="en-GB" sz="16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36000" rIns="0" bIns="36000" numCol="1" anchor="t" anchorCtr="0" compatLnSpc="1">
        <a:prstTxWarp prst="textNoShape">
          <a:avLst/>
        </a:prstTxWarp>
      </a:bodyPr>
      <a:lstStyle>
        <a:def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defRPr kumimoji="0" lang="en-GB" sz="1600" b="0" i="0" u="none" strike="noStrike" cap="none" normalizeH="0" baseline="0" smtClean="0">
            <a:ln>
              <a:noFill/>
            </a:ln>
            <a:solidFill>
              <a:srgbClr val="000000"/>
            </a:solidFill>
            <a:effectLst/>
            <a:latin typeface="Arial" charset="0"/>
          </a:defRPr>
        </a:defPPr>
      </a:lstStyle>
    </a:lnDef>
  </a:objectDefaults>
  <a:extraClrSchemeLst>
    <a:extraClrScheme>
      <a:clrScheme name="1_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Master CC ETH Zürich">
  <a:themeElements>
    <a:clrScheme name="ETH">
      <a:dk1>
        <a:srgbClr val="000000"/>
      </a:dk1>
      <a:lt1>
        <a:srgbClr val="FFFFFF"/>
      </a:lt1>
      <a:dk2>
        <a:srgbClr val="000000"/>
      </a:dk2>
      <a:lt2>
        <a:srgbClr val="FFFFFF"/>
      </a:lt2>
      <a:accent1>
        <a:srgbClr val="00335B"/>
      </a:accent1>
      <a:accent2>
        <a:srgbClr val="005091"/>
      </a:accent2>
      <a:accent3>
        <a:srgbClr val="7FA7C8"/>
      </a:accent3>
      <a:accent4>
        <a:srgbClr val="BFD3E3"/>
      </a:accent4>
      <a:accent5>
        <a:srgbClr val="F5A858"/>
      </a:accent5>
      <a:accent6>
        <a:srgbClr val="7A4A60"/>
      </a:accent6>
      <a:hlink>
        <a:srgbClr val="52ADE7"/>
      </a:hlink>
      <a:folHlink>
        <a:srgbClr val="C7E4F7"/>
      </a:folHlink>
    </a:clrScheme>
    <a:fontScheme name="1_Leere Präsentation">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36000" rIns="0" bIns="36000" numCol="1" anchor="t" anchorCtr="0" compatLnSpc="1">
        <a:prstTxWarp prst="textNoShape">
          <a:avLst/>
        </a:prstTxWarp>
      </a:bodyPr>
      <a:lstStyle>
        <a:def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defRPr kumimoji="0" lang="en-GB" sz="16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36000" rIns="0" bIns="36000" numCol="1" anchor="t" anchorCtr="0" compatLnSpc="1">
        <a:prstTxWarp prst="textNoShape">
          <a:avLst/>
        </a:prstTxWarp>
      </a:bodyPr>
      <a:lstStyle>
        <a:def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defRPr kumimoji="0" lang="en-GB" sz="1600" b="0" i="0" u="none" strike="noStrike" cap="none" normalizeH="0" baseline="0" smtClean="0">
            <a:ln>
              <a:noFill/>
            </a:ln>
            <a:solidFill>
              <a:srgbClr val="000000"/>
            </a:solidFill>
            <a:effectLst/>
            <a:latin typeface="Arial" charset="0"/>
          </a:defRPr>
        </a:defPPr>
      </a:lstStyle>
    </a:lnDef>
  </a:objectDefaults>
  <a:extraClrSchemeLst>
    <a:extraClrScheme>
      <a:clrScheme name="1_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Master CC ETH Zürich">
  <a:themeElements>
    <a:clrScheme name="ETH">
      <a:dk1>
        <a:srgbClr val="000000"/>
      </a:dk1>
      <a:lt1>
        <a:srgbClr val="FFFFFF"/>
      </a:lt1>
      <a:dk2>
        <a:srgbClr val="000000"/>
      </a:dk2>
      <a:lt2>
        <a:srgbClr val="FFFFFF"/>
      </a:lt2>
      <a:accent1>
        <a:srgbClr val="00335B"/>
      </a:accent1>
      <a:accent2>
        <a:srgbClr val="005091"/>
      </a:accent2>
      <a:accent3>
        <a:srgbClr val="7FA7C8"/>
      </a:accent3>
      <a:accent4>
        <a:srgbClr val="BFD3E3"/>
      </a:accent4>
      <a:accent5>
        <a:srgbClr val="F5A858"/>
      </a:accent5>
      <a:accent6>
        <a:srgbClr val="7A4A60"/>
      </a:accent6>
      <a:hlink>
        <a:srgbClr val="52ADE7"/>
      </a:hlink>
      <a:folHlink>
        <a:srgbClr val="C7E4F7"/>
      </a:folHlink>
    </a:clrScheme>
    <a:fontScheme name="1_Leere Präsentation">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36000" rIns="0" bIns="36000" numCol="1" anchor="t" anchorCtr="0" compatLnSpc="1">
        <a:prstTxWarp prst="textNoShape">
          <a:avLst/>
        </a:prstTxWarp>
      </a:bodyPr>
      <a:lstStyle>
        <a:def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defRPr kumimoji="0" lang="en-GB" sz="16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36000" rIns="0" bIns="36000" numCol="1" anchor="t" anchorCtr="0" compatLnSpc="1">
        <a:prstTxWarp prst="textNoShape">
          <a:avLst/>
        </a:prstTxWarp>
      </a:bodyPr>
      <a:lstStyle>
        <a:def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defRPr kumimoji="0" lang="en-GB" sz="1600" b="0" i="0" u="none" strike="noStrike" cap="none" normalizeH="0" baseline="0" smtClean="0">
            <a:ln>
              <a:noFill/>
            </a:ln>
            <a:solidFill>
              <a:srgbClr val="000000"/>
            </a:solidFill>
            <a:effectLst/>
            <a:latin typeface="Arial" charset="0"/>
          </a:defRPr>
        </a:defPPr>
      </a:lstStyle>
    </a:lnDef>
  </a:objectDefaults>
  <a:extraClrSchemeLst>
    <a:extraClrScheme>
      <a:clrScheme name="1_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master</Template>
  <TotalTime>0</TotalTime>
  <Words>1858</Words>
  <Application>Microsoft Office PowerPoint</Application>
  <PresentationFormat>On-screen Show (4:3)</PresentationFormat>
  <Paragraphs>323</Paragraphs>
  <Slides>28</Slides>
  <Notes>28</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28</vt:i4>
      </vt:variant>
    </vt:vector>
  </HeadingPairs>
  <TitlesOfParts>
    <vt:vector size="33" baseType="lpstr">
      <vt:lpstr>master</vt:lpstr>
      <vt:lpstr>1_Master CC ETH Zürich</vt:lpstr>
      <vt:lpstr>2_Master CC ETH Zürich</vt:lpstr>
      <vt:lpstr>3_Master CC ETH Zürich</vt:lpstr>
      <vt:lpstr>Equazione</vt:lpstr>
      <vt:lpstr>Discretizing Time or States? A Comparative Study between DASSL and QSS</vt:lpstr>
      <vt:lpstr>Outline </vt:lpstr>
      <vt:lpstr>Modelica – The next generation modeling language</vt:lpstr>
      <vt:lpstr>QSS methods</vt:lpstr>
      <vt:lpstr>QSS methods</vt:lpstr>
      <vt:lpstr>QSS methods</vt:lpstr>
      <vt:lpstr>QSS methods</vt:lpstr>
      <vt:lpstr>QSS higher order methods</vt:lpstr>
      <vt:lpstr>QSS higher order methods</vt:lpstr>
      <vt:lpstr>PowerDEVS   </vt:lpstr>
      <vt:lpstr>Simulate Modelica Models with QSS and DEVS</vt:lpstr>
      <vt:lpstr>Goal</vt:lpstr>
      <vt:lpstr>Goal</vt:lpstr>
      <vt:lpstr>Interfacing OpenModelica and PowerDEVS  (OMPD interface)</vt:lpstr>
      <vt:lpstr>OMPD Interface   (I)</vt:lpstr>
      <vt:lpstr>OMPD Interface   (II)</vt:lpstr>
      <vt:lpstr>OMPD Interface   -  Example Model</vt:lpstr>
      <vt:lpstr>OMPD Interface   -  Example Model</vt:lpstr>
      <vt:lpstr>OMPD Interface   -  Example Model</vt:lpstr>
      <vt:lpstr>OMPD Interface   -  Example Model</vt:lpstr>
      <vt:lpstr>Simulation Results – Benchmark Framework</vt:lpstr>
      <vt:lpstr>Simulation Results – Benchmark Framework</vt:lpstr>
      <vt:lpstr>Simulation Results – Fixed Number of States</vt:lpstr>
      <vt:lpstr>Simulation Results – Fixed Number of States</vt:lpstr>
      <vt:lpstr>Simulation Results – Fixed Sparsity</vt:lpstr>
      <vt:lpstr>Simulation Results – Fixed Sparsity</vt:lpstr>
      <vt:lpstr>Summary</vt:lpstr>
      <vt:lpstr>QUESTIONS ?</vt:lpstr>
    </vt:vector>
  </TitlesOfParts>
  <Company>ETH Zurich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Tutorial Slides</dc:title>
  <dc:creator>Xenofon Floros</dc:creator>
  <cp:lastModifiedBy>Francois Cellier</cp:lastModifiedBy>
  <cp:revision>613</cp:revision>
  <cp:lastPrinted>2008-03-19T15:04:09Z</cp:lastPrinted>
  <dcterms:created xsi:type="dcterms:W3CDTF">2008-07-13T17:25:49Z</dcterms:created>
  <dcterms:modified xsi:type="dcterms:W3CDTF">2010-10-12T09:33:14Z</dcterms:modified>
</cp:coreProperties>
</file>