
<file path=[Content_Types].xml><?xml version="1.0" encoding="utf-8"?>
<Types xmlns="http://schemas.openxmlformats.org/package/2006/content-types">
  <Default Extension="png" ContentType="image/png"/>
  <Default Extension="emf" ContentType="image/x-emf"/>
  <Default Extension="wmf" ContentType="image/x-w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handoutMasterIdLst>
    <p:handoutMasterId r:id="rId15"/>
  </p:handoutMasterIdLst>
  <p:sldIdLst>
    <p:sldId id="256" r:id="rId2"/>
    <p:sldId id="400" r:id="rId3"/>
    <p:sldId id="436" r:id="rId4"/>
    <p:sldId id="437" r:id="rId5"/>
    <p:sldId id="438" r:id="rId6"/>
    <p:sldId id="439" r:id="rId7"/>
    <p:sldId id="440" r:id="rId8"/>
    <p:sldId id="441" r:id="rId9"/>
    <p:sldId id="442" r:id="rId10"/>
    <p:sldId id="443" r:id="rId11"/>
    <p:sldId id="444" r:id="rId12"/>
    <p:sldId id="445" r:id="rId13"/>
  </p:sldIdLst>
  <p:sldSz cx="9144000" cy="6858000" type="screen4x3"/>
  <p:notesSz cx="9601200" cy="7315200"/>
  <p:defaultTextStyle>
    <a:defPPr>
      <a:defRPr lang="de-DE"/>
    </a:defPPr>
    <a:lvl1pPr algn="l" rtl="0" fontAlgn="base">
      <a:spcBef>
        <a:spcPct val="0"/>
      </a:spcBef>
      <a:spcAft>
        <a:spcPct val="0"/>
      </a:spcAft>
      <a:defRPr sz="2400" b="1"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2400" b="1" kern="1200">
        <a:solidFill>
          <a:schemeClr val="tx1"/>
        </a:solidFill>
        <a:latin typeface="Times New Roman" panose="02020603050405020304" pitchFamily="18" charset="0"/>
        <a:ea typeface="+mn-ea"/>
        <a:cs typeface="+mn-cs"/>
      </a:defRPr>
    </a:lvl2pPr>
    <a:lvl3pPr marL="914400" algn="l" rtl="0" fontAlgn="base">
      <a:spcBef>
        <a:spcPct val="0"/>
      </a:spcBef>
      <a:spcAft>
        <a:spcPct val="0"/>
      </a:spcAft>
      <a:defRPr sz="2400" b="1" kern="1200">
        <a:solidFill>
          <a:schemeClr val="tx1"/>
        </a:solidFill>
        <a:latin typeface="Times New Roman" panose="02020603050405020304" pitchFamily="18" charset="0"/>
        <a:ea typeface="+mn-ea"/>
        <a:cs typeface="+mn-cs"/>
      </a:defRPr>
    </a:lvl3pPr>
    <a:lvl4pPr marL="1371600" algn="l" rtl="0" fontAlgn="base">
      <a:spcBef>
        <a:spcPct val="0"/>
      </a:spcBef>
      <a:spcAft>
        <a:spcPct val="0"/>
      </a:spcAft>
      <a:defRPr sz="2400" b="1" kern="1200">
        <a:solidFill>
          <a:schemeClr val="tx1"/>
        </a:solidFill>
        <a:latin typeface="Times New Roman" panose="02020603050405020304" pitchFamily="18" charset="0"/>
        <a:ea typeface="+mn-ea"/>
        <a:cs typeface="+mn-cs"/>
      </a:defRPr>
    </a:lvl4pPr>
    <a:lvl5pPr marL="1828800" algn="l" rtl="0" fontAlgn="base">
      <a:spcBef>
        <a:spcPct val="0"/>
      </a:spcBef>
      <a:spcAft>
        <a:spcPct val="0"/>
      </a:spcAft>
      <a:defRPr sz="2400" b="1" kern="1200">
        <a:solidFill>
          <a:schemeClr val="tx1"/>
        </a:solidFill>
        <a:latin typeface="Times New Roman" panose="02020603050405020304" pitchFamily="18" charset="0"/>
        <a:ea typeface="+mn-ea"/>
        <a:cs typeface="+mn-cs"/>
      </a:defRPr>
    </a:lvl5pPr>
    <a:lvl6pPr marL="2286000" algn="l" defTabSz="914400" rtl="0" eaLnBrk="1" latinLnBrk="0" hangingPunct="1">
      <a:defRPr sz="2400" b="1" kern="1200">
        <a:solidFill>
          <a:schemeClr val="tx1"/>
        </a:solidFill>
        <a:latin typeface="Times New Roman" panose="02020603050405020304" pitchFamily="18" charset="0"/>
        <a:ea typeface="+mn-ea"/>
        <a:cs typeface="+mn-cs"/>
      </a:defRPr>
    </a:lvl6pPr>
    <a:lvl7pPr marL="2743200" algn="l" defTabSz="914400" rtl="0" eaLnBrk="1" latinLnBrk="0" hangingPunct="1">
      <a:defRPr sz="2400" b="1" kern="1200">
        <a:solidFill>
          <a:schemeClr val="tx1"/>
        </a:solidFill>
        <a:latin typeface="Times New Roman" panose="02020603050405020304" pitchFamily="18" charset="0"/>
        <a:ea typeface="+mn-ea"/>
        <a:cs typeface="+mn-cs"/>
      </a:defRPr>
    </a:lvl7pPr>
    <a:lvl8pPr marL="3200400" algn="l" defTabSz="914400" rtl="0" eaLnBrk="1" latinLnBrk="0" hangingPunct="1">
      <a:defRPr sz="2400" b="1" kern="1200">
        <a:solidFill>
          <a:schemeClr val="tx1"/>
        </a:solidFill>
        <a:latin typeface="Times New Roman" panose="02020603050405020304" pitchFamily="18" charset="0"/>
        <a:ea typeface="+mn-ea"/>
        <a:cs typeface="+mn-cs"/>
      </a:defRPr>
    </a:lvl8pPr>
    <a:lvl9pPr marL="3657600" algn="l" defTabSz="914400" rtl="0" eaLnBrk="1" latinLnBrk="0" hangingPunct="1">
      <a:defRPr sz="2400" b="1"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00"/>
    <a:srgbClr val="006600"/>
    <a:srgbClr val="53D2FF"/>
    <a:srgbClr val="66FFFF"/>
    <a:srgbClr val="FFFFCC"/>
    <a:srgbClr val="FF9DA2"/>
    <a:srgbClr val="FEB4F9"/>
    <a:srgbClr val="CCFF99"/>
    <a:srgbClr val="FED6FB"/>
    <a:srgbClr val="FCE1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25" autoAdjust="0"/>
    <p:restoredTop sz="94609" autoAdjust="0"/>
  </p:normalViewPr>
  <p:slideViewPr>
    <p:cSldViewPr>
      <p:cViewPr varScale="1">
        <p:scale>
          <a:sx n="86" d="100"/>
          <a:sy n="86" d="100"/>
        </p:scale>
        <p:origin x="302" y="34"/>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Lst>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3" Type="http://schemas.openxmlformats.org/officeDocument/2006/relationships/slide" Target="slides/slide3.xml"/><Relationship Id="rId7" Type="http://schemas.openxmlformats.org/officeDocument/2006/relationships/slide" Target="slides/slide7.xml"/><Relationship Id="rId12" Type="http://schemas.openxmlformats.org/officeDocument/2006/relationships/slide" Target="slides/slide12.xml"/><Relationship Id="rId2" Type="http://schemas.openxmlformats.org/officeDocument/2006/relationships/slide" Target="slides/slide2.xml"/><Relationship Id="rId1" Type="http://schemas.openxmlformats.org/officeDocument/2006/relationships/slide" Target="slides/slide1.xml"/><Relationship Id="rId6" Type="http://schemas.openxmlformats.org/officeDocument/2006/relationships/slide" Target="slides/slide6.xml"/><Relationship Id="rId11" Type="http://schemas.openxmlformats.org/officeDocument/2006/relationships/slide" Target="slides/slide11.xml"/><Relationship Id="rId5" Type="http://schemas.openxmlformats.org/officeDocument/2006/relationships/slide" Target="slides/slide5.xml"/><Relationship Id="rId10" Type="http://schemas.openxmlformats.org/officeDocument/2006/relationships/slide" Target="slides/slide10.xml"/><Relationship Id="rId4" Type="http://schemas.openxmlformats.org/officeDocument/2006/relationships/slide" Target="slides/slide4.xml"/><Relationship Id="rId9" Type="http://schemas.openxmlformats.org/officeDocument/2006/relationships/slide" Target="slides/slide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p:cNvSpPr>
            <a:spLocks noGrp="1" noChangeArrowheads="1"/>
          </p:cNvSpPr>
          <p:nvPr>
            <p:ph type="hdr" sz="quarter"/>
          </p:nvPr>
        </p:nvSpPr>
        <p:spPr bwMode="auto">
          <a:xfrm>
            <a:off x="0" y="0"/>
            <a:ext cx="4160838" cy="365125"/>
          </a:xfrm>
          <a:prstGeom prst="rect">
            <a:avLst/>
          </a:prstGeom>
          <a:noFill/>
          <a:ln w="9525">
            <a:noFill/>
            <a:miter lim="800000"/>
            <a:headEnd/>
            <a:tailEnd/>
          </a:ln>
          <a:effectLst/>
        </p:spPr>
        <p:txBody>
          <a:bodyPr vert="horz" wrap="square" lIns="96655" tIns="48326" rIns="96655" bIns="48326" numCol="1" anchor="t" anchorCtr="0" compatLnSpc="1">
            <a:prstTxWarp prst="textNoShape">
              <a:avLst/>
            </a:prstTxWarp>
          </a:bodyPr>
          <a:lstStyle>
            <a:lvl1pPr defTabSz="966788">
              <a:defRPr sz="1300" b="0"/>
            </a:lvl1pPr>
          </a:lstStyle>
          <a:p>
            <a:endParaRPr lang="en-US"/>
          </a:p>
        </p:txBody>
      </p:sp>
      <p:sp>
        <p:nvSpPr>
          <p:cNvPr id="56323" name="Rectangle 3"/>
          <p:cNvSpPr>
            <a:spLocks noGrp="1" noChangeArrowheads="1"/>
          </p:cNvSpPr>
          <p:nvPr>
            <p:ph type="dt" sz="quarter" idx="1"/>
          </p:nvPr>
        </p:nvSpPr>
        <p:spPr bwMode="auto">
          <a:xfrm>
            <a:off x="5440363" y="0"/>
            <a:ext cx="4160837" cy="365125"/>
          </a:xfrm>
          <a:prstGeom prst="rect">
            <a:avLst/>
          </a:prstGeom>
          <a:noFill/>
          <a:ln w="9525">
            <a:noFill/>
            <a:miter lim="800000"/>
            <a:headEnd/>
            <a:tailEnd/>
          </a:ln>
          <a:effectLst/>
        </p:spPr>
        <p:txBody>
          <a:bodyPr vert="horz" wrap="square" lIns="96655" tIns="48326" rIns="96655" bIns="48326" numCol="1" anchor="t" anchorCtr="0" compatLnSpc="1">
            <a:prstTxWarp prst="textNoShape">
              <a:avLst/>
            </a:prstTxWarp>
          </a:bodyPr>
          <a:lstStyle>
            <a:lvl1pPr algn="r" defTabSz="966788">
              <a:defRPr sz="1300" b="0"/>
            </a:lvl1pPr>
          </a:lstStyle>
          <a:p>
            <a:endParaRPr lang="en-US"/>
          </a:p>
        </p:txBody>
      </p:sp>
      <p:sp>
        <p:nvSpPr>
          <p:cNvPr id="56324" name="Rectangle 4"/>
          <p:cNvSpPr>
            <a:spLocks noGrp="1" noChangeArrowheads="1"/>
          </p:cNvSpPr>
          <p:nvPr>
            <p:ph type="ftr" sz="quarter" idx="2"/>
          </p:nvPr>
        </p:nvSpPr>
        <p:spPr bwMode="auto">
          <a:xfrm>
            <a:off x="0" y="6950075"/>
            <a:ext cx="4160838" cy="365125"/>
          </a:xfrm>
          <a:prstGeom prst="rect">
            <a:avLst/>
          </a:prstGeom>
          <a:noFill/>
          <a:ln w="9525">
            <a:noFill/>
            <a:miter lim="800000"/>
            <a:headEnd/>
            <a:tailEnd/>
          </a:ln>
          <a:effectLst/>
        </p:spPr>
        <p:txBody>
          <a:bodyPr vert="horz" wrap="square" lIns="96655" tIns="48326" rIns="96655" bIns="48326" numCol="1" anchor="b" anchorCtr="0" compatLnSpc="1">
            <a:prstTxWarp prst="textNoShape">
              <a:avLst/>
            </a:prstTxWarp>
          </a:bodyPr>
          <a:lstStyle>
            <a:lvl1pPr defTabSz="966788">
              <a:defRPr sz="1300" b="0"/>
            </a:lvl1pPr>
          </a:lstStyle>
          <a:p>
            <a:endParaRPr lang="en-US"/>
          </a:p>
        </p:txBody>
      </p:sp>
      <p:sp>
        <p:nvSpPr>
          <p:cNvPr id="56325" name="Rectangle 5"/>
          <p:cNvSpPr>
            <a:spLocks noGrp="1" noChangeArrowheads="1"/>
          </p:cNvSpPr>
          <p:nvPr>
            <p:ph type="sldNum" sz="quarter" idx="3"/>
          </p:nvPr>
        </p:nvSpPr>
        <p:spPr bwMode="auto">
          <a:xfrm>
            <a:off x="5440363" y="6950075"/>
            <a:ext cx="4160837" cy="365125"/>
          </a:xfrm>
          <a:prstGeom prst="rect">
            <a:avLst/>
          </a:prstGeom>
          <a:noFill/>
          <a:ln w="9525">
            <a:noFill/>
            <a:miter lim="800000"/>
            <a:headEnd/>
            <a:tailEnd/>
          </a:ln>
          <a:effectLst/>
        </p:spPr>
        <p:txBody>
          <a:bodyPr vert="horz" wrap="square" lIns="96655" tIns="48326" rIns="96655" bIns="48326" numCol="1" anchor="b" anchorCtr="0" compatLnSpc="1">
            <a:prstTxWarp prst="textNoShape">
              <a:avLst/>
            </a:prstTxWarp>
          </a:bodyPr>
          <a:lstStyle>
            <a:lvl1pPr algn="r" defTabSz="966788">
              <a:defRPr sz="1300" b="0"/>
            </a:lvl1pPr>
          </a:lstStyle>
          <a:p>
            <a:fld id="{22021A4A-90B6-4201-8B03-7BAF8223B196}" type="slidenum">
              <a:rPr lang="en-US"/>
              <a:pPr/>
              <a:t>‹#›</a:t>
            </a:fld>
            <a:endParaRPr lang="en-US"/>
          </a:p>
        </p:txBody>
      </p:sp>
    </p:spTree>
    <p:extLst>
      <p:ext uri="{BB962C8B-B14F-4D97-AF65-F5344CB8AC3E}">
        <p14:creationId xmlns:p14="http://schemas.microsoft.com/office/powerpoint/2010/main" val="1850987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42" name="Rectangle 2"/>
          <p:cNvSpPr>
            <a:spLocks noGrp="1" noChangeArrowheads="1"/>
          </p:cNvSpPr>
          <p:nvPr>
            <p:ph type="hdr" sz="quarter"/>
          </p:nvPr>
        </p:nvSpPr>
        <p:spPr bwMode="auto">
          <a:xfrm>
            <a:off x="0" y="0"/>
            <a:ext cx="4160838" cy="3651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defTabSz="966788">
              <a:defRPr sz="1300" b="0"/>
            </a:lvl1pPr>
          </a:lstStyle>
          <a:p>
            <a:endParaRPr lang="en-US"/>
          </a:p>
        </p:txBody>
      </p:sp>
      <p:sp>
        <p:nvSpPr>
          <p:cNvPr id="61443" name="Rectangle 3"/>
          <p:cNvSpPr>
            <a:spLocks noGrp="1" noChangeArrowheads="1"/>
          </p:cNvSpPr>
          <p:nvPr>
            <p:ph type="dt" idx="1"/>
          </p:nvPr>
        </p:nvSpPr>
        <p:spPr bwMode="auto">
          <a:xfrm>
            <a:off x="5438775" y="0"/>
            <a:ext cx="4160838" cy="365125"/>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lvl1pPr algn="r" defTabSz="966788">
              <a:defRPr sz="1300" b="0"/>
            </a:lvl1pPr>
          </a:lstStyle>
          <a:p>
            <a:endParaRPr lang="en-US"/>
          </a:p>
        </p:txBody>
      </p:sp>
      <p:sp>
        <p:nvSpPr>
          <p:cNvPr id="33796" name="Rectangle 4"/>
          <p:cNvSpPr>
            <a:spLocks noGrp="1" noRot="1" noChangeAspect="1" noChangeArrowheads="1" noTextEdit="1"/>
          </p:cNvSpPr>
          <p:nvPr>
            <p:ph type="sldImg" idx="2"/>
          </p:nvPr>
        </p:nvSpPr>
        <p:spPr bwMode="auto">
          <a:xfrm>
            <a:off x="2971800" y="549275"/>
            <a:ext cx="3657600" cy="27432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5" name="Rectangle 5"/>
          <p:cNvSpPr>
            <a:spLocks noGrp="1" noChangeArrowheads="1"/>
          </p:cNvSpPr>
          <p:nvPr>
            <p:ph type="body" sz="quarter" idx="3"/>
          </p:nvPr>
        </p:nvSpPr>
        <p:spPr bwMode="auto">
          <a:xfrm>
            <a:off x="960438" y="3475038"/>
            <a:ext cx="7680325" cy="3290887"/>
          </a:xfrm>
          <a:prstGeom prst="rect">
            <a:avLst/>
          </a:prstGeom>
          <a:noFill/>
          <a:ln w="9525">
            <a:noFill/>
            <a:miter lim="800000"/>
            <a:headEnd/>
            <a:tailEnd/>
          </a:ln>
          <a:effectLst/>
        </p:spPr>
        <p:txBody>
          <a:bodyPr vert="horz" wrap="square" lIns="96661" tIns="48331" rIns="96661" bIns="48331"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446" name="Rectangle 6"/>
          <p:cNvSpPr>
            <a:spLocks noGrp="1" noChangeArrowheads="1"/>
          </p:cNvSpPr>
          <p:nvPr>
            <p:ph type="ftr" sz="quarter" idx="4"/>
          </p:nvPr>
        </p:nvSpPr>
        <p:spPr bwMode="auto">
          <a:xfrm>
            <a:off x="0" y="6948488"/>
            <a:ext cx="4160838" cy="3651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defTabSz="966788">
              <a:defRPr sz="1300" b="0"/>
            </a:lvl1pPr>
          </a:lstStyle>
          <a:p>
            <a:endParaRPr lang="en-US"/>
          </a:p>
        </p:txBody>
      </p:sp>
      <p:sp>
        <p:nvSpPr>
          <p:cNvPr id="61447" name="Rectangle 7"/>
          <p:cNvSpPr>
            <a:spLocks noGrp="1" noChangeArrowheads="1"/>
          </p:cNvSpPr>
          <p:nvPr>
            <p:ph type="sldNum" sz="quarter" idx="5"/>
          </p:nvPr>
        </p:nvSpPr>
        <p:spPr bwMode="auto">
          <a:xfrm>
            <a:off x="5438775" y="6948488"/>
            <a:ext cx="4160838" cy="365125"/>
          </a:xfrm>
          <a:prstGeom prst="rect">
            <a:avLst/>
          </a:prstGeom>
          <a:noFill/>
          <a:ln w="9525">
            <a:noFill/>
            <a:miter lim="800000"/>
            <a:headEnd/>
            <a:tailEnd/>
          </a:ln>
          <a:effectLst/>
        </p:spPr>
        <p:txBody>
          <a:bodyPr vert="horz" wrap="square" lIns="96661" tIns="48331" rIns="96661" bIns="48331" numCol="1" anchor="b" anchorCtr="0" compatLnSpc="1">
            <a:prstTxWarp prst="textNoShape">
              <a:avLst/>
            </a:prstTxWarp>
          </a:bodyPr>
          <a:lstStyle>
            <a:lvl1pPr algn="r" defTabSz="966788">
              <a:defRPr sz="1300" b="0"/>
            </a:lvl1pPr>
          </a:lstStyle>
          <a:p>
            <a:fld id="{ECE89E63-87F6-4989-A36D-DB255710C590}" type="slidenum">
              <a:rPr lang="en-US"/>
              <a:pPr/>
              <a:t>‹#›</a:t>
            </a:fld>
            <a:endParaRPr lang="en-US"/>
          </a:p>
        </p:txBody>
      </p:sp>
    </p:spTree>
    <p:extLst>
      <p:ext uri="{BB962C8B-B14F-4D97-AF65-F5344CB8AC3E}">
        <p14:creationId xmlns:p14="http://schemas.microsoft.com/office/powerpoint/2010/main" val="40416919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400" b="1">
                <a:solidFill>
                  <a:schemeClr val="tx1"/>
                </a:solidFill>
                <a:latin typeface="Times New Roman" panose="02020603050405020304" pitchFamily="18" charset="0"/>
              </a:defRPr>
            </a:lvl1pPr>
            <a:lvl2pPr marL="742950" indent="-285750" defTabSz="966788" eaLnBrk="0" hangingPunct="0">
              <a:defRPr sz="2400" b="1">
                <a:solidFill>
                  <a:schemeClr val="tx1"/>
                </a:solidFill>
                <a:latin typeface="Times New Roman" panose="02020603050405020304" pitchFamily="18" charset="0"/>
              </a:defRPr>
            </a:lvl2pPr>
            <a:lvl3pPr marL="1143000" indent="-228600" defTabSz="966788" eaLnBrk="0" hangingPunct="0">
              <a:defRPr sz="2400" b="1">
                <a:solidFill>
                  <a:schemeClr val="tx1"/>
                </a:solidFill>
                <a:latin typeface="Times New Roman" panose="02020603050405020304" pitchFamily="18" charset="0"/>
              </a:defRPr>
            </a:lvl3pPr>
            <a:lvl4pPr marL="1600200" indent="-228600" defTabSz="966788" eaLnBrk="0" hangingPunct="0">
              <a:defRPr sz="2400" b="1">
                <a:solidFill>
                  <a:schemeClr val="tx1"/>
                </a:solidFill>
                <a:latin typeface="Times New Roman" panose="02020603050405020304" pitchFamily="18" charset="0"/>
              </a:defRPr>
            </a:lvl4pPr>
            <a:lvl5pPr marL="2057400" indent="-228600" defTabSz="966788" eaLnBrk="0" hangingPunct="0">
              <a:defRPr sz="2400" b="1">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b="1">
                <a:solidFill>
                  <a:schemeClr val="tx1"/>
                </a:solidFill>
                <a:latin typeface="Times New Roman" panose="02020603050405020304" pitchFamily="18" charset="0"/>
              </a:defRPr>
            </a:lvl9pPr>
          </a:lstStyle>
          <a:p>
            <a:pPr eaLnBrk="1" hangingPunct="1"/>
            <a:fld id="{F3EDBC9B-070B-445D-B776-0915DEE2FD51}" type="slidenum">
              <a:rPr lang="en-US" sz="1300" b="0"/>
              <a:pPr eaLnBrk="1" hangingPunct="1"/>
              <a:t>1</a:t>
            </a:fld>
            <a:endParaRPr lang="en-US" sz="1300" b="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1586198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400" b="1">
                <a:solidFill>
                  <a:schemeClr val="tx1"/>
                </a:solidFill>
                <a:latin typeface="Times New Roman" panose="02020603050405020304" pitchFamily="18" charset="0"/>
              </a:defRPr>
            </a:lvl1pPr>
            <a:lvl2pPr marL="742950" indent="-285750" defTabSz="966788" eaLnBrk="0" hangingPunct="0">
              <a:defRPr sz="2400" b="1">
                <a:solidFill>
                  <a:schemeClr val="tx1"/>
                </a:solidFill>
                <a:latin typeface="Times New Roman" panose="02020603050405020304" pitchFamily="18" charset="0"/>
              </a:defRPr>
            </a:lvl2pPr>
            <a:lvl3pPr marL="1143000" indent="-228600" defTabSz="966788" eaLnBrk="0" hangingPunct="0">
              <a:defRPr sz="2400" b="1">
                <a:solidFill>
                  <a:schemeClr val="tx1"/>
                </a:solidFill>
                <a:latin typeface="Times New Roman" panose="02020603050405020304" pitchFamily="18" charset="0"/>
              </a:defRPr>
            </a:lvl3pPr>
            <a:lvl4pPr marL="1600200" indent="-228600" defTabSz="966788" eaLnBrk="0" hangingPunct="0">
              <a:defRPr sz="2400" b="1">
                <a:solidFill>
                  <a:schemeClr val="tx1"/>
                </a:solidFill>
                <a:latin typeface="Times New Roman" panose="02020603050405020304" pitchFamily="18" charset="0"/>
              </a:defRPr>
            </a:lvl4pPr>
            <a:lvl5pPr marL="2057400" indent="-228600" defTabSz="966788" eaLnBrk="0" hangingPunct="0">
              <a:defRPr sz="2400" b="1">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b="1">
                <a:solidFill>
                  <a:schemeClr val="tx1"/>
                </a:solidFill>
                <a:latin typeface="Times New Roman" panose="02020603050405020304" pitchFamily="18" charset="0"/>
              </a:defRPr>
            </a:lvl9pPr>
          </a:lstStyle>
          <a:p>
            <a:pPr eaLnBrk="1" hangingPunct="1"/>
            <a:fld id="{F3EDBC9B-070B-445D-B776-0915DEE2FD51}" type="slidenum">
              <a:rPr lang="en-US" sz="1300" b="0"/>
              <a:pPr eaLnBrk="1" hangingPunct="1"/>
              <a:t>10</a:t>
            </a:fld>
            <a:endParaRPr lang="en-US" sz="1300" b="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425310855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400" b="1">
                <a:solidFill>
                  <a:schemeClr val="tx1"/>
                </a:solidFill>
                <a:latin typeface="Times New Roman" panose="02020603050405020304" pitchFamily="18" charset="0"/>
              </a:defRPr>
            </a:lvl1pPr>
            <a:lvl2pPr marL="742950" indent="-285750" defTabSz="966788" eaLnBrk="0" hangingPunct="0">
              <a:defRPr sz="2400" b="1">
                <a:solidFill>
                  <a:schemeClr val="tx1"/>
                </a:solidFill>
                <a:latin typeface="Times New Roman" panose="02020603050405020304" pitchFamily="18" charset="0"/>
              </a:defRPr>
            </a:lvl2pPr>
            <a:lvl3pPr marL="1143000" indent="-228600" defTabSz="966788" eaLnBrk="0" hangingPunct="0">
              <a:defRPr sz="2400" b="1">
                <a:solidFill>
                  <a:schemeClr val="tx1"/>
                </a:solidFill>
                <a:latin typeface="Times New Roman" panose="02020603050405020304" pitchFamily="18" charset="0"/>
              </a:defRPr>
            </a:lvl3pPr>
            <a:lvl4pPr marL="1600200" indent="-228600" defTabSz="966788" eaLnBrk="0" hangingPunct="0">
              <a:defRPr sz="2400" b="1">
                <a:solidFill>
                  <a:schemeClr val="tx1"/>
                </a:solidFill>
                <a:latin typeface="Times New Roman" panose="02020603050405020304" pitchFamily="18" charset="0"/>
              </a:defRPr>
            </a:lvl4pPr>
            <a:lvl5pPr marL="2057400" indent="-228600" defTabSz="966788" eaLnBrk="0" hangingPunct="0">
              <a:defRPr sz="2400" b="1">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b="1">
                <a:solidFill>
                  <a:schemeClr val="tx1"/>
                </a:solidFill>
                <a:latin typeface="Times New Roman" panose="02020603050405020304" pitchFamily="18" charset="0"/>
              </a:defRPr>
            </a:lvl9pPr>
          </a:lstStyle>
          <a:p>
            <a:pPr eaLnBrk="1" hangingPunct="1"/>
            <a:fld id="{F3EDBC9B-070B-445D-B776-0915DEE2FD51}" type="slidenum">
              <a:rPr lang="en-US" sz="1300" b="0"/>
              <a:pPr eaLnBrk="1" hangingPunct="1"/>
              <a:t>11</a:t>
            </a:fld>
            <a:endParaRPr lang="en-US" sz="1300" b="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9886019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400" b="1">
                <a:solidFill>
                  <a:schemeClr val="tx1"/>
                </a:solidFill>
                <a:latin typeface="Times New Roman" panose="02020603050405020304" pitchFamily="18" charset="0"/>
              </a:defRPr>
            </a:lvl1pPr>
            <a:lvl2pPr marL="742950" indent="-285750" defTabSz="966788" eaLnBrk="0" hangingPunct="0">
              <a:defRPr sz="2400" b="1">
                <a:solidFill>
                  <a:schemeClr val="tx1"/>
                </a:solidFill>
                <a:latin typeface="Times New Roman" panose="02020603050405020304" pitchFamily="18" charset="0"/>
              </a:defRPr>
            </a:lvl2pPr>
            <a:lvl3pPr marL="1143000" indent="-228600" defTabSz="966788" eaLnBrk="0" hangingPunct="0">
              <a:defRPr sz="2400" b="1">
                <a:solidFill>
                  <a:schemeClr val="tx1"/>
                </a:solidFill>
                <a:latin typeface="Times New Roman" panose="02020603050405020304" pitchFamily="18" charset="0"/>
              </a:defRPr>
            </a:lvl3pPr>
            <a:lvl4pPr marL="1600200" indent="-228600" defTabSz="966788" eaLnBrk="0" hangingPunct="0">
              <a:defRPr sz="2400" b="1">
                <a:solidFill>
                  <a:schemeClr val="tx1"/>
                </a:solidFill>
                <a:latin typeface="Times New Roman" panose="02020603050405020304" pitchFamily="18" charset="0"/>
              </a:defRPr>
            </a:lvl4pPr>
            <a:lvl5pPr marL="2057400" indent="-228600" defTabSz="966788" eaLnBrk="0" hangingPunct="0">
              <a:defRPr sz="2400" b="1">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b="1">
                <a:solidFill>
                  <a:schemeClr val="tx1"/>
                </a:solidFill>
                <a:latin typeface="Times New Roman" panose="02020603050405020304" pitchFamily="18" charset="0"/>
              </a:defRPr>
            </a:lvl9pPr>
          </a:lstStyle>
          <a:p>
            <a:pPr eaLnBrk="1" hangingPunct="1"/>
            <a:fld id="{F3EDBC9B-070B-445D-B776-0915DEE2FD51}" type="slidenum">
              <a:rPr lang="en-US" sz="1300" b="0"/>
              <a:pPr eaLnBrk="1" hangingPunct="1"/>
              <a:t>12</a:t>
            </a:fld>
            <a:endParaRPr lang="en-US" sz="1300" b="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5446147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400" b="1">
                <a:solidFill>
                  <a:schemeClr val="tx1"/>
                </a:solidFill>
                <a:latin typeface="Times New Roman" panose="02020603050405020304" pitchFamily="18" charset="0"/>
              </a:defRPr>
            </a:lvl1pPr>
            <a:lvl2pPr marL="742950" indent="-285750" defTabSz="966788" eaLnBrk="0" hangingPunct="0">
              <a:defRPr sz="2400" b="1">
                <a:solidFill>
                  <a:schemeClr val="tx1"/>
                </a:solidFill>
                <a:latin typeface="Times New Roman" panose="02020603050405020304" pitchFamily="18" charset="0"/>
              </a:defRPr>
            </a:lvl2pPr>
            <a:lvl3pPr marL="1143000" indent="-228600" defTabSz="966788" eaLnBrk="0" hangingPunct="0">
              <a:defRPr sz="2400" b="1">
                <a:solidFill>
                  <a:schemeClr val="tx1"/>
                </a:solidFill>
                <a:latin typeface="Times New Roman" panose="02020603050405020304" pitchFamily="18" charset="0"/>
              </a:defRPr>
            </a:lvl3pPr>
            <a:lvl4pPr marL="1600200" indent="-228600" defTabSz="966788" eaLnBrk="0" hangingPunct="0">
              <a:defRPr sz="2400" b="1">
                <a:solidFill>
                  <a:schemeClr val="tx1"/>
                </a:solidFill>
                <a:latin typeface="Times New Roman" panose="02020603050405020304" pitchFamily="18" charset="0"/>
              </a:defRPr>
            </a:lvl4pPr>
            <a:lvl5pPr marL="2057400" indent="-228600" defTabSz="966788" eaLnBrk="0" hangingPunct="0">
              <a:defRPr sz="2400" b="1">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b="1">
                <a:solidFill>
                  <a:schemeClr val="tx1"/>
                </a:solidFill>
                <a:latin typeface="Times New Roman" panose="02020603050405020304" pitchFamily="18" charset="0"/>
              </a:defRPr>
            </a:lvl9pPr>
          </a:lstStyle>
          <a:p>
            <a:pPr eaLnBrk="1" hangingPunct="1"/>
            <a:fld id="{F3EDBC9B-070B-445D-B776-0915DEE2FD51}" type="slidenum">
              <a:rPr lang="en-US" sz="1300" b="0"/>
              <a:pPr eaLnBrk="1" hangingPunct="1"/>
              <a:t>2</a:t>
            </a:fld>
            <a:endParaRPr lang="en-US" sz="1300" b="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25780168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400" b="1">
                <a:solidFill>
                  <a:schemeClr val="tx1"/>
                </a:solidFill>
                <a:latin typeface="Times New Roman" panose="02020603050405020304" pitchFamily="18" charset="0"/>
              </a:defRPr>
            </a:lvl1pPr>
            <a:lvl2pPr marL="742950" indent="-285750" defTabSz="966788" eaLnBrk="0" hangingPunct="0">
              <a:defRPr sz="2400" b="1">
                <a:solidFill>
                  <a:schemeClr val="tx1"/>
                </a:solidFill>
                <a:latin typeface="Times New Roman" panose="02020603050405020304" pitchFamily="18" charset="0"/>
              </a:defRPr>
            </a:lvl2pPr>
            <a:lvl3pPr marL="1143000" indent="-228600" defTabSz="966788" eaLnBrk="0" hangingPunct="0">
              <a:defRPr sz="2400" b="1">
                <a:solidFill>
                  <a:schemeClr val="tx1"/>
                </a:solidFill>
                <a:latin typeface="Times New Roman" panose="02020603050405020304" pitchFamily="18" charset="0"/>
              </a:defRPr>
            </a:lvl3pPr>
            <a:lvl4pPr marL="1600200" indent="-228600" defTabSz="966788" eaLnBrk="0" hangingPunct="0">
              <a:defRPr sz="2400" b="1">
                <a:solidFill>
                  <a:schemeClr val="tx1"/>
                </a:solidFill>
                <a:latin typeface="Times New Roman" panose="02020603050405020304" pitchFamily="18" charset="0"/>
              </a:defRPr>
            </a:lvl4pPr>
            <a:lvl5pPr marL="2057400" indent="-228600" defTabSz="966788" eaLnBrk="0" hangingPunct="0">
              <a:defRPr sz="2400" b="1">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b="1">
                <a:solidFill>
                  <a:schemeClr val="tx1"/>
                </a:solidFill>
                <a:latin typeface="Times New Roman" panose="02020603050405020304" pitchFamily="18" charset="0"/>
              </a:defRPr>
            </a:lvl9pPr>
          </a:lstStyle>
          <a:p>
            <a:pPr eaLnBrk="1" hangingPunct="1"/>
            <a:fld id="{F3EDBC9B-070B-445D-B776-0915DEE2FD51}" type="slidenum">
              <a:rPr lang="en-US" sz="1300" b="0"/>
              <a:pPr eaLnBrk="1" hangingPunct="1"/>
              <a:t>3</a:t>
            </a:fld>
            <a:endParaRPr lang="en-US" sz="1300" b="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23513267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400" b="1">
                <a:solidFill>
                  <a:schemeClr val="tx1"/>
                </a:solidFill>
                <a:latin typeface="Times New Roman" panose="02020603050405020304" pitchFamily="18" charset="0"/>
              </a:defRPr>
            </a:lvl1pPr>
            <a:lvl2pPr marL="742950" indent="-285750" defTabSz="966788" eaLnBrk="0" hangingPunct="0">
              <a:defRPr sz="2400" b="1">
                <a:solidFill>
                  <a:schemeClr val="tx1"/>
                </a:solidFill>
                <a:latin typeface="Times New Roman" panose="02020603050405020304" pitchFamily="18" charset="0"/>
              </a:defRPr>
            </a:lvl2pPr>
            <a:lvl3pPr marL="1143000" indent="-228600" defTabSz="966788" eaLnBrk="0" hangingPunct="0">
              <a:defRPr sz="2400" b="1">
                <a:solidFill>
                  <a:schemeClr val="tx1"/>
                </a:solidFill>
                <a:latin typeface="Times New Roman" panose="02020603050405020304" pitchFamily="18" charset="0"/>
              </a:defRPr>
            </a:lvl3pPr>
            <a:lvl4pPr marL="1600200" indent="-228600" defTabSz="966788" eaLnBrk="0" hangingPunct="0">
              <a:defRPr sz="2400" b="1">
                <a:solidFill>
                  <a:schemeClr val="tx1"/>
                </a:solidFill>
                <a:latin typeface="Times New Roman" panose="02020603050405020304" pitchFamily="18" charset="0"/>
              </a:defRPr>
            </a:lvl4pPr>
            <a:lvl5pPr marL="2057400" indent="-228600" defTabSz="966788" eaLnBrk="0" hangingPunct="0">
              <a:defRPr sz="2400" b="1">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b="1">
                <a:solidFill>
                  <a:schemeClr val="tx1"/>
                </a:solidFill>
                <a:latin typeface="Times New Roman" panose="02020603050405020304" pitchFamily="18" charset="0"/>
              </a:defRPr>
            </a:lvl9pPr>
          </a:lstStyle>
          <a:p>
            <a:pPr eaLnBrk="1" hangingPunct="1"/>
            <a:fld id="{F3EDBC9B-070B-445D-B776-0915DEE2FD51}" type="slidenum">
              <a:rPr lang="en-US" sz="1300" b="0"/>
              <a:pPr eaLnBrk="1" hangingPunct="1"/>
              <a:t>4</a:t>
            </a:fld>
            <a:endParaRPr lang="en-US" sz="1300" b="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25565082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400" b="1">
                <a:solidFill>
                  <a:schemeClr val="tx1"/>
                </a:solidFill>
                <a:latin typeface="Times New Roman" panose="02020603050405020304" pitchFamily="18" charset="0"/>
              </a:defRPr>
            </a:lvl1pPr>
            <a:lvl2pPr marL="742950" indent="-285750" defTabSz="966788" eaLnBrk="0" hangingPunct="0">
              <a:defRPr sz="2400" b="1">
                <a:solidFill>
                  <a:schemeClr val="tx1"/>
                </a:solidFill>
                <a:latin typeface="Times New Roman" panose="02020603050405020304" pitchFamily="18" charset="0"/>
              </a:defRPr>
            </a:lvl2pPr>
            <a:lvl3pPr marL="1143000" indent="-228600" defTabSz="966788" eaLnBrk="0" hangingPunct="0">
              <a:defRPr sz="2400" b="1">
                <a:solidFill>
                  <a:schemeClr val="tx1"/>
                </a:solidFill>
                <a:latin typeface="Times New Roman" panose="02020603050405020304" pitchFamily="18" charset="0"/>
              </a:defRPr>
            </a:lvl3pPr>
            <a:lvl4pPr marL="1600200" indent="-228600" defTabSz="966788" eaLnBrk="0" hangingPunct="0">
              <a:defRPr sz="2400" b="1">
                <a:solidFill>
                  <a:schemeClr val="tx1"/>
                </a:solidFill>
                <a:latin typeface="Times New Roman" panose="02020603050405020304" pitchFamily="18" charset="0"/>
              </a:defRPr>
            </a:lvl4pPr>
            <a:lvl5pPr marL="2057400" indent="-228600" defTabSz="966788" eaLnBrk="0" hangingPunct="0">
              <a:defRPr sz="2400" b="1">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b="1">
                <a:solidFill>
                  <a:schemeClr val="tx1"/>
                </a:solidFill>
                <a:latin typeface="Times New Roman" panose="02020603050405020304" pitchFamily="18" charset="0"/>
              </a:defRPr>
            </a:lvl9pPr>
          </a:lstStyle>
          <a:p>
            <a:pPr eaLnBrk="1" hangingPunct="1"/>
            <a:fld id="{F3EDBC9B-070B-445D-B776-0915DEE2FD51}" type="slidenum">
              <a:rPr lang="en-US" sz="1300" b="0"/>
              <a:pPr eaLnBrk="1" hangingPunct="1"/>
              <a:t>5</a:t>
            </a:fld>
            <a:endParaRPr lang="en-US" sz="1300" b="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151235469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400" b="1">
                <a:solidFill>
                  <a:schemeClr val="tx1"/>
                </a:solidFill>
                <a:latin typeface="Times New Roman" panose="02020603050405020304" pitchFamily="18" charset="0"/>
              </a:defRPr>
            </a:lvl1pPr>
            <a:lvl2pPr marL="742950" indent="-285750" defTabSz="966788" eaLnBrk="0" hangingPunct="0">
              <a:defRPr sz="2400" b="1">
                <a:solidFill>
                  <a:schemeClr val="tx1"/>
                </a:solidFill>
                <a:latin typeface="Times New Roman" panose="02020603050405020304" pitchFamily="18" charset="0"/>
              </a:defRPr>
            </a:lvl2pPr>
            <a:lvl3pPr marL="1143000" indent="-228600" defTabSz="966788" eaLnBrk="0" hangingPunct="0">
              <a:defRPr sz="2400" b="1">
                <a:solidFill>
                  <a:schemeClr val="tx1"/>
                </a:solidFill>
                <a:latin typeface="Times New Roman" panose="02020603050405020304" pitchFamily="18" charset="0"/>
              </a:defRPr>
            </a:lvl3pPr>
            <a:lvl4pPr marL="1600200" indent="-228600" defTabSz="966788" eaLnBrk="0" hangingPunct="0">
              <a:defRPr sz="2400" b="1">
                <a:solidFill>
                  <a:schemeClr val="tx1"/>
                </a:solidFill>
                <a:latin typeface="Times New Roman" panose="02020603050405020304" pitchFamily="18" charset="0"/>
              </a:defRPr>
            </a:lvl4pPr>
            <a:lvl5pPr marL="2057400" indent="-228600" defTabSz="966788" eaLnBrk="0" hangingPunct="0">
              <a:defRPr sz="2400" b="1">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b="1">
                <a:solidFill>
                  <a:schemeClr val="tx1"/>
                </a:solidFill>
                <a:latin typeface="Times New Roman" panose="02020603050405020304" pitchFamily="18" charset="0"/>
              </a:defRPr>
            </a:lvl9pPr>
          </a:lstStyle>
          <a:p>
            <a:pPr eaLnBrk="1" hangingPunct="1"/>
            <a:fld id="{F3EDBC9B-070B-445D-B776-0915DEE2FD51}" type="slidenum">
              <a:rPr lang="en-US" sz="1300" b="0"/>
              <a:pPr eaLnBrk="1" hangingPunct="1"/>
              <a:t>6</a:t>
            </a:fld>
            <a:endParaRPr lang="en-US" sz="1300" b="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191231994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400" b="1">
                <a:solidFill>
                  <a:schemeClr val="tx1"/>
                </a:solidFill>
                <a:latin typeface="Times New Roman" panose="02020603050405020304" pitchFamily="18" charset="0"/>
              </a:defRPr>
            </a:lvl1pPr>
            <a:lvl2pPr marL="742950" indent="-285750" defTabSz="966788" eaLnBrk="0" hangingPunct="0">
              <a:defRPr sz="2400" b="1">
                <a:solidFill>
                  <a:schemeClr val="tx1"/>
                </a:solidFill>
                <a:latin typeface="Times New Roman" panose="02020603050405020304" pitchFamily="18" charset="0"/>
              </a:defRPr>
            </a:lvl2pPr>
            <a:lvl3pPr marL="1143000" indent="-228600" defTabSz="966788" eaLnBrk="0" hangingPunct="0">
              <a:defRPr sz="2400" b="1">
                <a:solidFill>
                  <a:schemeClr val="tx1"/>
                </a:solidFill>
                <a:latin typeface="Times New Roman" panose="02020603050405020304" pitchFamily="18" charset="0"/>
              </a:defRPr>
            </a:lvl3pPr>
            <a:lvl4pPr marL="1600200" indent="-228600" defTabSz="966788" eaLnBrk="0" hangingPunct="0">
              <a:defRPr sz="2400" b="1">
                <a:solidFill>
                  <a:schemeClr val="tx1"/>
                </a:solidFill>
                <a:latin typeface="Times New Roman" panose="02020603050405020304" pitchFamily="18" charset="0"/>
              </a:defRPr>
            </a:lvl4pPr>
            <a:lvl5pPr marL="2057400" indent="-228600" defTabSz="966788" eaLnBrk="0" hangingPunct="0">
              <a:defRPr sz="2400" b="1">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b="1">
                <a:solidFill>
                  <a:schemeClr val="tx1"/>
                </a:solidFill>
                <a:latin typeface="Times New Roman" panose="02020603050405020304" pitchFamily="18" charset="0"/>
              </a:defRPr>
            </a:lvl9pPr>
          </a:lstStyle>
          <a:p>
            <a:pPr eaLnBrk="1" hangingPunct="1"/>
            <a:fld id="{F3EDBC9B-070B-445D-B776-0915DEE2FD51}" type="slidenum">
              <a:rPr lang="en-US" sz="1300" b="0"/>
              <a:pPr eaLnBrk="1" hangingPunct="1"/>
              <a:t>7</a:t>
            </a:fld>
            <a:endParaRPr lang="en-US" sz="1300" b="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392880891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400" b="1">
                <a:solidFill>
                  <a:schemeClr val="tx1"/>
                </a:solidFill>
                <a:latin typeface="Times New Roman" panose="02020603050405020304" pitchFamily="18" charset="0"/>
              </a:defRPr>
            </a:lvl1pPr>
            <a:lvl2pPr marL="742950" indent="-285750" defTabSz="966788" eaLnBrk="0" hangingPunct="0">
              <a:defRPr sz="2400" b="1">
                <a:solidFill>
                  <a:schemeClr val="tx1"/>
                </a:solidFill>
                <a:latin typeface="Times New Roman" panose="02020603050405020304" pitchFamily="18" charset="0"/>
              </a:defRPr>
            </a:lvl2pPr>
            <a:lvl3pPr marL="1143000" indent="-228600" defTabSz="966788" eaLnBrk="0" hangingPunct="0">
              <a:defRPr sz="2400" b="1">
                <a:solidFill>
                  <a:schemeClr val="tx1"/>
                </a:solidFill>
                <a:latin typeface="Times New Roman" panose="02020603050405020304" pitchFamily="18" charset="0"/>
              </a:defRPr>
            </a:lvl3pPr>
            <a:lvl4pPr marL="1600200" indent="-228600" defTabSz="966788" eaLnBrk="0" hangingPunct="0">
              <a:defRPr sz="2400" b="1">
                <a:solidFill>
                  <a:schemeClr val="tx1"/>
                </a:solidFill>
                <a:latin typeface="Times New Roman" panose="02020603050405020304" pitchFamily="18" charset="0"/>
              </a:defRPr>
            </a:lvl4pPr>
            <a:lvl5pPr marL="2057400" indent="-228600" defTabSz="966788" eaLnBrk="0" hangingPunct="0">
              <a:defRPr sz="2400" b="1">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b="1">
                <a:solidFill>
                  <a:schemeClr val="tx1"/>
                </a:solidFill>
                <a:latin typeface="Times New Roman" panose="02020603050405020304" pitchFamily="18" charset="0"/>
              </a:defRPr>
            </a:lvl9pPr>
          </a:lstStyle>
          <a:p>
            <a:pPr eaLnBrk="1" hangingPunct="1"/>
            <a:fld id="{F3EDBC9B-070B-445D-B776-0915DEE2FD51}" type="slidenum">
              <a:rPr lang="en-US" sz="1300" b="0"/>
              <a:pPr eaLnBrk="1" hangingPunct="1"/>
              <a:t>8</a:t>
            </a:fld>
            <a:endParaRPr lang="en-US" sz="1300" b="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195674594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defRPr sz="2400" b="1">
                <a:solidFill>
                  <a:schemeClr val="tx1"/>
                </a:solidFill>
                <a:latin typeface="Times New Roman" panose="02020603050405020304" pitchFamily="18" charset="0"/>
              </a:defRPr>
            </a:lvl1pPr>
            <a:lvl2pPr marL="742950" indent="-285750" defTabSz="966788" eaLnBrk="0" hangingPunct="0">
              <a:defRPr sz="2400" b="1">
                <a:solidFill>
                  <a:schemeClr val="tx1"/>
                </a:solidFill>
                <a:latin typeface="Times New Roman" panose="02020603050405020304" pitchFamily="18" charset="0"/>
              </a:defRPr>
            </a:lvl2pPr>
            <a:lvl3pPr marL="1143000" indent="-228600" defTabSz="966788" eaLnBrk="0" hangingPunct="0">
              <a:defRPr sz="2400" b="1">
                <a:solidFill>
                  <a:schemeClr val="tx1"/>
                </a:solidFill>
                <a:latin typeface="Times New Roman" panose="02020603050405020304" pitchFamily="18" charset="0"/>
              </a:defRPr>
            </a:lvl3pPr>
            <a:lvl4pPr marL="1600200" indent="-228600" defTabSz="966788" eaLnBrk="0" hangingPunct="0">
              <a:defRPr sz="2400" b="1">
                <a:solidFill>
                  <a:schemeClr val="tx1"/>
                </a:solidFill>
                <a:latin typeface="Times New Roman" panose="02020603050405020304" pitchFamily="18" charset="0"/>
              </a:defRPr>
            </a:lvl4pPr>
            <a:lvl5pPr marL="2057400" indent="-228600" defTabSz="966788" eaLnBrk="0" hangingPunct="0">
              <a:defRPr sz="2400" b="1">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2400" b="1">
                <a:solidFill>
                  <a:schemeClr val="tx1"/>
                </a:solidFill>
                <a:latin typeface="Times New Roman" panose="02020603050405020304" pitchFamily="18" charset="0"/>
              </a:defRPr>
            </a:lvl9pPr>
          </a:lstStyle>
          <a:p>
            <a:pPr eaLnBrk="1" hangingPunct="1"/>
            <a:fld id="{F3EDBC9B-070B-445D-B776-0915DEE2FD51}" type="slidenum">
              <a:rPr lang="en-US" sz="1300" b="0"/>
              <a:pPr eaLnBrk="1" hangingPunct="1"/>
              <a:t>9</a:t>
            </a:fld>
            <a:endParaRPr lang="en-US" sz="1300" b="0"/>
          </a:p>
        </p:txBody>
      </p:sp>
      <p:sp>
        <p:nvSpPr>
          <p:cNvPr id="34819" name="Rectangle 2"/>
          <p:cNvSpPr>
            <a:spLocks noGrp="1" noRot="1" noChangeAspect="1" noChangeArrowheads="1" noTextEdit="1"/>
          </p:cNvSpPr>
          <p:nvPr>
            <p:ph type="sldImg"/>
          </p:nvPr>
        </p:nvSpPr>
        <p:spPr>
          <a:ln/>
        </p:spPr>
      </p:sp>
      <p:sp>
        <p:nvSpPr>
          <p:cNvPr id="348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extLst>
      <p:ext uri="{BB962C8B-B14F-4D97-AF65-F5344CB8AC3E}">
        <p14:creationId xmlns:p14="http://schemas.microsoft.com/office/powerpoint/2010/main" val="13116369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29"/>
          <p:cNvSpPr>
            <a:spLocks noGrp="1" noChangeArrowheads="1"/>
          </p:cNvSpPr>
          <p:nvPr>
            <p:ph type="sldNum" sz="quarter" idx="10"/>
          </p:nvPr>
        </p:nvSpPr>
        <p:spPr>
          <a:ln/>
        </p:spPr>
        <p:txBody>
          <a:bodyPr/>
          <a:lstStyle>
            <a:lvl1pPr>
              <a:defRPr/>
            </a:lvl1pPr>
          </a:lstStyle>
          <a:p>
            <a:endParaRPr lang="en-US"/>
          </a:p>
          <a:p>
            <a:fld id="{1189858A-2175-454A-B1B3-1BE266014656}" type="slidenum">
              <a:rPr lang="de-DE"/>
              <a:pPr/>
              <a:t>‹#›</a:t>
            </a:fld>
            <a:endParaRPr lang="de-DE"/>
          </a:p>
        </p:txBody>
      </p:sp>
    </p:spTree>
    <p:extLst>
      <p:ext uri="{BB962C8B-B14F-4D97-AF65-F5344CB8AC3E}">
        <p14:creationId xmlns:p14="http://schemas.microsoft.com/office/powerpoint/2010/main" val="15169491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9"/>
          <p:cNvSpPr>
            <a:spLocks noGrp="1" noChangeArrowheads="1"/>
          </p:cNvSpPr>
          <p:nvPr>
            <p:ph type="sldNum" sz="quarter" idx="10"/>
          </p:nvPr>
        </p:nvSpPr>
        <p:spPr>
          <a:ln/>
        </p:spPr>
        <p:txBody>
          <a:bodyPr/>
          <a:lstStyle>
            <a:lvl1pPr>
              <a:defRPr/>
            </a:lvl1pPr>
          </a:lstStyle>
          <a:p>
            <a:endParaRPr lang="en-US"/>
          </a:p>
          <a:p>
            <a:fld id="{41477AF7-6A55-43A8-89CC-85893F2B9232}" type="slidenum">
              <a:rPr lang="de-DE"/>
              <a:pPr/>
              <a:t>‹#›</a:t>
            </a:fld>
            <a:endParaRPr lang="de-DE"/>
          </a:p>
        </p:txBody>
      </p:sp>
    </p:spTree>
    <p:extLst>
      <p:ext uri="{BB962C8B-B14F-4D97-AF65-F5344CB8AC3E}">
        <p14:creationId xmlns:p14="http://schemas.microsoft.com/office/powerpoint/2010/main" val="4225462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143000"/>
            <a:ext cx="2057400" cy="49831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143000"/>
            <a:ext cx="6019800" cy="4983163"/>
          </a:xfrm>
          <a:prstGeom prst="rect">
            <a:avLst/>
          </a:prstGeo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29"/>
          <p:cNvSpPr>
            <a:spLocks noGrp="1" noChangeArrowheads="1"/>
          </p:cNvSpPr>
          <p:nvPr>
            <p:ph type="sldNum" sz="quarter" idx="10"/>
          </p:nvPr>
        </p:nvSpPr>
        <p:spPr>
          <a:ln/>
        </p:spPr>
        <p:txBody>
          <a:bodyPr/>
          <a:lstStyle>
            <a:lvl1pPr>
              <a:defRPr/>
            </a:lvl1pPr>
          </a:lstStyle>
          <a:p>
            <a:endParaRPr lang="en-US"/>
          </a:p>
          <a:p>
            <a:fld id="{D462A637-E291-45B8-9FBF-48305379E048}" type="slidenum">
              <a:rPr lang="de-DE"/>
              <a:pPr/>
              <a:t>‹#›</a:t>
            </a:fld>
            <a:endParaRPr lang="de-DE"/>
          </a:p>
        </p:txBody>
      </p:sp>
    </p:spTree>
    <p:extLst>
      <p:ext uri="{BB962C8B-B14F-4D97-AF65-F5344CB8AC3E}">
        <p14:creationId xmlns:p14="http://schemas.microsoft.com/office/powerpoint/2010/main" val="105376581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5" name="TextBox 4"/>
          <p:cNvSpPr txBox="1"/>
          <p:nvPr userDrawn="1"/>
        </p:nvSpPr>
        <p:spPr>
          <a:xfrm>
            <a:off x="152400" y="6453188"/>
            <a:ext cx="1752600" cy="276225"/>
          </a:xfrm>
          <a:prstGeom prst="rect">
            <a:avLst/>
          </a:prstGeom>
          <a:noFill/>
        </p:spPr>
        <p:txBody>
          <a:bodyPr>
            <a:spAutoFit/>
          </a:bodyPr>
          <a:lstStyle>
            <a:defPPr>
              <a:defRPr lang="de-DE"/>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a:lstStyle>
          <a:p>
            <a:pPr>
              <a:defRPr/>
            </a:pPr>
            <a:r>
              <a:rPr lang="en-US" sz="1200" b="0" dirty="0" smtClean="0">
                <a:solidFill>
                  <a:srgbClr val="009900"/>
                </a:solidFill>
                <a:latin typeface="Arial" pitchFamily="34" charset="0"/>
                <a:cs typeface="Arial" pitchFamily="34" charset="0"/>
              </a:rPr>
              <a:t>November 15, 2012</a:t>
            </a:r>
            <a:endParaRPr lang="en-US" sz="1200" b="0" dirty="0">
              <a:solidFill>
                <a:srgbClr val="009900"/>
              </a:solidFill>
              <a:latin typeface="Arial" pitchFamily="34" charset="0"/>
              <a:cs typeface="Arial" pitchFamily="34" charset="0"/>
            </a:endParaRPr>
          </a:p>
        </p:txBody>
      </p:sp>
      <p:pic>
        <p:nvPicPr>
          <p:cNvPr id="6" name="Picture 12" descr="ETH.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57200" y="-15875"/>
            <a:ext cx="2743200" cy="839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14" descr="Copyright.emf"/>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813050" y="6475413"/>
            <a:ext cx="35179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685800" y="1143000"/>
            <a:ext cx="7772400" cy="609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Rectangle 29"/>
          <p:cNvSpPr>
            <a:spLocks noGrp="1" noChangeArrowheads="1"/>
          </p:cNvSpPr>
          <p:nvPr>
            <p:ph type="sldNum" sz="quarter" idx="10"/>
          </p:nvPr>
        </p:nvSpPr>
        <p:spPr/>
        <p:txBody>
          <a:bodyPr/>
          <a:lstStyle>
            <a:lvl1pPr>
              <a:defRPr/>
            </a:lvl1pPr>
          </a:lstStyle>
          <a:p>
            <a:endParaRPr lang="en-US"/>
          </a:p>
          <a:p>
            <a:fld id="{3FC0CA28-D2BA-4241-8074-DE5C899899D6}" type="slidenum">
              <a:rPr lang="de-DE"/>
              <a:pPr/>
              <a:t>‹#›</a:t>
            </a:fld>
            <a:endParaRPr lang="de-DE"/>
          </a:p>
        </p:txBody>
      </p:sp>
      <p:pic>
        <p:nvPicPr>
          <p:cNvPr id="10" name="Picture 9"/>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4267200" y="98970"/>
            <a:ext cx="4747900" cy="793246"/>
          </a:xfrm>
          <a:prstGeom prst="rect">
            <a:avLst/>
          </a:prstGeom>
        </p:spPr>
      </p:pic>
    </p:spTree>
    <p:extLst>
      <p:ext uri="{BB962C8B-B14F-4D97-AF65-F5344CB8AC3E}">
        <p14:creationId xmlns:p14="http://schemas.microsoft.com/office/powerpoint/2010/main" val="279092594"/>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Picture 12" descr="ETH.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457200" y="-15875"/>
            <a:ext cx="2743200" cy="839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14" descr="Copyright.emf"/>
          <p:cNvPicPr>
            <a:picLocks noChangeAspect="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2813050" y="6475413"/>
            <a:ext cx="35179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TextBox 5"/>
          <p:cNvSpPr txBox="1"/>
          <p:nvPr userDrawn="1"/>
        </p:nvSpPr>
        <p:spPr>
          <a:xfrm>
            <a:off x="152400" y="6453188"/>
            <a:ext cx="1752600" cy="276999"/>
          </a:xfrm>
          <a:prstGeom prst="rect">
            <a:avLst/>
          </a:prstGeom>
          <a:noFill/>
        </p:spPr>
        <p:txBody>
          <a:bodyPr>
            <a:spAutoFit/>
          </a:bodyPr>
          <a:lstStyle>
            <a:defPPr>
              <a:defRPr lang="de-DE"/>
            </a:defPPr>
            <a:lvl1pPr algn="l" rtl="0" fontAlgn="base">
              <a:spcBef>
                <a:spcPct val="0"/>
              </a:spcBef>
              <a:spcAft>
                <a:spcPct val="0"/>
              </a:spcAft>
              <a:defRPr sz="2400" b="1" kern="1200">
                <a:solidFill>
                  <a:schemeClr val="tx1"/>
                </a:solidFill>
                <a:latin typeface="Times New Roman" pitchFamily="18" charset="0"/>
                <a:ea typeface="+mn-ea"/>
                <a:cs typeface="+mn-cs"/>
              </a:defRPr>
            </a:lvl1pPr>
            <a:lvl2pPr marL="457200" algn="l" rtl="0" fontAlgn="base">
              <a:spcBef>
                <a:spcPct val="0"/>
              </a:spcBef>
              <a:spcAft>
                <a:spcPct val="0"/>
              </a:spcAft>
              <a:defRPr sz="2400" b="1" kern="1200">
                <a:solidFill>
                  <a:schemeClr val="tx1"/>
                </a:solidFill>
                <a:latin typeface="Times New Roman" pitchFamily="18" charset="0"/>
                <a:ea typeface="+mn-ea"/>
                <a:cs typeface="+mn-cs"/>
              </a:defRPr>
            </a:lvl2pPr>
            <a:lvl3pPr marL="914400" algn="l" rtl="0" fontAlgn="base">
              <a:spcBef>
                <a:spcPct val="0"/>
              </a:spcBef>
              <a:spcAft>
                <a:spcPct val="0"/>
              </a:spcAft>
              <a:defRPr sz="2400" b="1" kern="1200">
                <a:solidFill>
                  <a:schemeClr val="tx1"/>
                </a:solidFill>
                <a:latin typeface="Times New Roman" pitchFamily="18" charset="0"/>
                <a:ea typeface="+mn-ea"/>
                <a:cs typeface="+mn-cs"/>
              </a:defRPr>
            </a:lvl3pPr>
            <a:lvl4pPr marL="1371600" algn="l" rtl="0" fontAlgn="base">
              <a:spcBef>
                <a:spcPct val="0"/>
              </a:spcBef>
              <a:spcAft>
                <a:spcPct val="0"/>
              </a:spcAft>
              <a:defRPr sz="2400" b="1" kern="1200">
                <a:solidFill>
                  <a:schemeClr val="tx1"/>
                </a:solidFill>
                <a:latin typeface="Times New Roman" pitchFamily="18" charset="0"/>
                <a:ea typeface="+mn-ea"/>
                <a:cs typeface="+mn-cs"/>
              </a:defRPr>
            </a:lvl4pPr>
            <a:lvl5pPr marL="1828800" algn="l" rtl="0" fontAlgn="base">
              <a:spcBef>
                <a:spcPct val="0"/>
              </a:spcBef>
              <a:spcAft>
                <a:spcPct val="0"/>
              </a:spcAft>
              <a:defRPr sz="2400" b="1" kern="1200">
                <a:solidFill>
                  <a:schemeClr val="tx1"/>
                </a:solidFill>
                <a:latin typeface="Times New Roman" pitchFamily="18" charset="0"/>
                <a:ea typeface="+mn-ea"/>
                <a:cs typeface="+mn-cs"/>
              </a:defRPr>
            </a:lvl5pPr>
            <a:lvl6pPr marL="2286000" algn="l" defTabSz="914400" rtl="0" eaLnBrk="1" latinLnBrk="0" hangingPunct="1">
              <a:defRPr sz="2400" b="1" kern="1200">
                <a:solidFill>
                  <a:schemeClr val="tx1"/>
                </a:solidFill>
                <a:latin typeface="Times New Roman" pitchFamily="18" charset="0"/>
                <a:ea typeface="+mn-ea"/>
                <a:cs typeface="+mn-cs"/>
              </a:defRPr>
            </a:lvl6pPr>
            <a:lvl7pPr marL="2743200" algn="l" defTabSz="914400" rtl="0" eaLnBrk="1" latinLnBrk="0" hangingPunct="1">
              <a:defRPr sz="2400" b="1" kern="1200">
                <a:solidFill>
                  <a:schemeClr val="tx1"/>
                </a:solidFill>
                <a:latin typeface="Times New Roman" pitchFamily="18" charset="0"/>
                <a:ea typeface="+mn-ea"/>
                <a:cs typeface="+mn-cs"/>
              </a:defRPr>
            </a:lvl7pPr>
            <a:lvl8pPr marL="3200400" algn="l" defTabSz="914400" rtl="0" eaLnBrk="1" latinLnBrk="0" hangingPunct="1">
              <a:defRPr sz="2400" b="1" kern="1200">
                <a:solidFill>
                  <a:schemeClr val="tx1"/>
                </a:solidFill>
                <a:latin typeface="Times New Roman" pitchFamily="18" charset="0"/>
                <a:ea typeface="+mn-ea"/>
                <a:cs typeface="+mn-cs"/>
              </a:defRPr>
            </a:lvl8pPr>
            <a:lvl9pPr marL="3657600" algn="l" defTabSz="914400" rtl="0" eaLnBrk="1" latinLnBrk="0" hangingPunct="1">
              <a:defRPr sz="2400" b="1" kern="1200">
                <a:solidFill>
                  <a:schemeClr val="tx1"/>
                </a:solidFill>
                <a:latin typeface="Times New Roman" pitchFamily="18" charset="0"/>
                <a:ea typeface="+mn-ea"/>
                <a:cs typeface="+mn-cs"/>
              </a:defRPr>
            </a:lvl9pPr>
          </a:lstStyle>
          <a:p>
            <a:pPr>
              <a:defRPr/>
            </a:pPr>
            <a:r>
              <a:rPr lang="en-US" sz="1200" b="0" dirty="0" smtClean="0">
                <a:solidFill>
                  <a:srgbClr val="009900"/>
                </a:solidFill>
                <a:latin typeface="Arial" pitchFamily="34" charset="0"/>
                <a:cs typeface="Arial" pitchFamily="34" charset="0"/>
              </a:rPr>
              <a:t>September</a:t>
            </a:r>
            <a:r>
              <a:rPr lang="en-US" sz="1200" b="0" baseline="0" dirty="0" smtClean="0">
                <a:solidFill>
                  <a:srgbClr val="009900"/>
                </a:solidFill>
                <a:latin typeface="Arial" pitchFamily="34" charset="0"/>
                <a:cs typeface="Arial" pitchFamily="34" charset="0"/>
              </a:rPr>
              <a:t> 27</a:t>
            </a:r>
            <a:r>
              <a:rPr lang="en-US" sz="1200" b="0" dirty="0" smtClean="0">
                <a:solidFill>
                  <a:srgbClr val="009900"/>
                </a:solidFill>
                <a:latin typeface="Arial" pitchFamily="34" charset="0"/>
                <a:cs typeface="Arial" pitchFamily="34" charset="0"/>
              </a:rPr>
              <a:t>, </a:t>
            </a:r>
            <a:r>
              <a:rPr lang="en-US" sz="1200" b="0" dirty="0" smtClean="0">
                <a:solidFill>
                  <a:srgbClr val="009900"/>
                </a:solidFill>
                <a:latin typeface="Arial" pitchFamily="34" charset="0"/>
                <a:cs typeface="Arial" pitchFamily="34" charset="0"/>
              </a:rPr>
              <a:t>2013</a:t>
            </a:r>
          </a:p>
        </p:txBody>
      </p:sp>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0" name="Slide Number Placeholder 3"/>
          <p:cNvSpPr>
            <a:spLocks noGrp="1"/>
          </p:cNvSpPr>
          <p:nvPr>
            <p:ph type="sldNum" sz="quarter" idx="10"/>
          </p:nvPr>
        </p:nvSpPr>
        <p:spPr/>
        <p:txBody>
          <a:bodyPr/>
          <a:lstStyle>
            <a:lvl1pPr>
              <a:defRPr/>
            </a:lvl1pPr>
          </a:lstStyle>
          <a:p>
            <a:endParaRPr lang="en-US"/>
          </a:p>
          <a:p>
            <a:fld id="{AB0EE346-B077-4247-A148-70F7DED876A1}" type="slidenum">
              <a:rPr lang="de-DE"/>
              <a:pPr/>
              <a:t>‹#›</a:t>
            </a:fld>
            <a:endParaRPr lang="de-DE"/>
          </a:p>
        </p:txBody>
      </p:sp>
      <p:pic>
        <p:nvPicPr>
          <p:cNvPr id="8" name="Picture 7"/>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7086600" y="228600"/>
            <a:ext cx="1767840" cy="457200"/>
          </a:xfrm>
          <a:prstGeom prst="rect">
            <a:avLst/>
          </a:prstGeom>
        </p:spPr>
      </p:pic>
    </p:spTree>
    <p:extLst>
      <p:ext uri="{BB962C8B-B14F-4D97-AF65-F5344CB8AC3E}">
        <p14:creationId xmlns:p14="http://schemas.microsoft.com/office/powerpoint/2010/main" val="1128271077"/>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29"/>
          <p:cNvSpPr>
            <a:spLocks noGrp="1" noChangeArrowheads="1"/>
          </p:cNvSpPr>
          <p:nvPr>
            <p:ph type="sldNum" sz="quarter" idx="10"/>
          </p:nvPr>
        </p:nvSpPr>
        <p:spPr>
          <a:ln/>
        </p:spPr>
        <p:txBody>
          <a:bodyPr/>
          <a:lstStyle>
            <a:lvl1pPr>
              <a:defRPr/>
            </a:lvl1pPr>
          </a:lstStyle>
          <a:p>
            <a:endParaRPr lang="en-US"/>
          </a:p>
          <a:p>
            <a:fld id="{11699688-D867-415F-A7D9-A4BE7F5D4723}" type="slidenum">
              <a:rPr lang="de-DE"/>
              <a:pPr/>
              <a:t>‹#›</a:t>
            </a:fld>
            <a:endParaRPr lang="de-DE"/>
          </a:p>
        </p:txBody>
      </p:sp>
    </p:spTree>
    <p:extLst>
      <p:ext uri="{BB962C8B-B14F-4D97-AF65-F5344CB8AC3E}">
        <p14:creationId xmlns:p14="http://schemas.microsoft.com/office/powerpoint/2010/main" val="6969501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29"/>
          <p:cNvSpPr>
            <a:spLocks noGrp="1" noChangeArrowheads="1"/>
          </p:cNvSpPr>
          <p:nvPr>
            <p:ph type="sldNum" sz="quarter" idx="10"/>
          </p:nvPr>
        </p:nvSpPr>
        <p:spPr>
          <a:ln/>
        </p:spPr>
        <p:txBody>
          <a:bodyPr/>
          <a:lstStyle>
            <a:lvl1pPr>
              <a:defRPr/>
            </a:lvl1pPr>
          </a:lstStyle>
          <a:p>
            <a:endParaRPr lang="en-US"/>
          </a:p>
          <a:p>
            <a:fld id="{03EB584E-E784-44C0-A905-AE50B45A4FF8}" type="slidenum">
              <a:rPr lang="de-DE"/>
              <a:pPr/>
              <a:t>‹#›</a:t>
            </a:fld>
            <a:endParaRPr lang="de-DE"/>
          </a:p>
        </p:txBody>
      </p:sp>
    </p:spTree>
    <p:extLst>
      <p:ext uri="{BB962C8B-B14F-4D97-AF65-F5344CB8AC3E}">
        <p14:creationId xmlns:p14="http://schemas.microsoft.com/office/powerpoint/2010/main" val="1322157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29"/>
          <p:cNvSpPr>
            <a:spLocks noGrp="1" noChangeArrowheads="1"/>
          </p:cNvSpPr>
          <p:nvPr>
            <p:ph type="sldNum" sz="quarter" idx="10"/>
          </p:nvPr>
        </p:nvSpPr>
        <p:spPr>
          <a:ln/>
        </p:spPr>
        <p:txBody>
          <a:bodyPr/>
          <a:lstStyle>
            <a:lvl1pPr>
              <a:defRPr/>
            </a:lvl1pPr>
          </a:lstStyle>
          <a:p>
            <a:endParaRPr lang="en-US"/>
          </a:p>
          <a:p>
            <a:fld id="{0D42D784-6DF6-4AA2-AA4F-493CA3CF5306}" type="slidenum">
              <a:rPr lang="de-DE"/>
              <a:pPr/>
              <a:t>‹#›</a:t>
            </a:fld>
            <a:endParaRPr lang="de-DE"/>
          </a:p>
        </p:txBody>
      </p:sp>
    </p:spTree>
    <p:extLst>
      <p:ext uri="{BB962C8B-B14F-4D97-AF65-F5344CB8AC3E}">
        <p14:creationId xmlns:p14="http://schemas.microsoft.com/office/powerpoint/2010/main" val="682823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29"/>
          <p:cNvSpPr>
            <a:spLocks noGrp="1" noChangeArrowheads="1"/>
          </p:cNvSpPr>
          <p:nvPr>
            <p:ph type="sldNum" sz="quarter" idx="10"/>
          </p:nvPr>
        </p:nvSpPr>
        <p:spPr>
          <a:ln/>
        </p:spPr>
        <p:txBody>
          <a:bodyPr/>
          <a:lstStyle>
            <a:lvl1pPr>
              <a:defRPr/>
            </a:lvl1pPr>
          </a:lstStyle>
          <a:p>
            <a:endParaRPr lang="en-US"/>
          </a:p>
          <a:p>
            <a:fld id="{E7D8D8BA-C1BE-4C6B-88B1-1E53FD04682D}" type="slidenum">
              <a:rPr lang="de-DE"/>
              <a:pPr/>
              <a:t>‹#›</a:t>
            </a:fld>
            <a:endParaRPr lang="de-DE"/>
          </a:p>
        </p:txBody>
      </p:sp>
    </p:spTree>
    <p:extLst>
      <p:ext uri="{BB962C8B-B14F-4D97-AF65-F5344CB8AC3E}">
        <p14:creationId xmlns:p14="http://schemas.microsoft.com/office/powerpoint/2010/main" val="28357588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29"/>
          <p:cNvSpPr>
            <a:spLocks noGrp="1" noChangeArrowheads="1"/>
          </p:cNvSpPr>
          <p:nvPr>
            <p:ph type="sldNum" sz="quarter" idx="10"/>
          </p:nvPr>
        </p:nvSpPr>
        <p:spPr>
          <a:ln/>
        </p:spPr>
        <p:txBody>
          <a:bodyPr/>
          <a:lstStyle>
            <a:lvl1pPr>
              <a:defRPr/>
            </a:lvl1pPr>
          </a:lstStyle>
          <a:p>
            <a:endParaRPr lang="en-US"/>
          </a:p>
          <a:p>
            <a:fld id="{709469BB-A5CD-4893-B671-BE9813FAD937}" type="slidenum">
              <a:rPr lang="de-DE"/>
              <a:pPr/>
              <a:t>‹#›</a:t>
            </a:fld>
            <a:endParaRPr lang="de-DE"/>
          </a:p>
        </p:txBody>
      </p:sp>
    </p:spTree>
    <p:extLst>
      <p:ext uri="{BB962C8B-B14F-4D97-AF65-F5344CB8AC3E}">
        <p14:creationId xmlns:p14="http://schemas.microsoft.com/office/powerpoint/2010/main" val="23680009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9"/>
          <p:cNvSpPr>
            <a:spLocks noGrp="1" noChangeArrowheads="1"/>
          </p:cNvSpPr>
          <p:nvPr>
            <p:ph type="sldNum" sz="quarter" idx="10"/>
          </p:nvPr>
        </p:nvSpPr>
        <p:spPr>
          <a:ln/>
        </p:spPr>
        <p:txBody>
          <a:bodyPr/>
          <a:lstStyle>
            <a:lvl1pPr>
              <a:defRPr/>
            </a:lvl1pPr>
          </a:lstStyle>
          <a:p>
            <a:endParaRPr lang="en-US"/>
          </a:p>
          <a:p>
            <a:fld id="{2F07F7E8-A404-4F61-8A4C-C13F832FC6CC}" type="slidenum">
              <a:rPr lang="de-DE"/>
              <a:pPr/>
              <a:t>‹#›</a:t>
            </a:fld>
            <a:endParaRPr lang="de-DE"/>
          </a:p>
        </p:txBody>
      </p:sp>
    </p:spTree>
    <p:extLst>
      <p:ext uri="{BB962C8B-B14F-4D97-AF65-F5344CB8AC3E}">
        <p14:creationId xmlns:p14="http://schemas.microsoft.com/office/powerpoint/2010/main" val="42253664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29"/>
          <p:cNvSpPr>
            <a:spLocks noGrp="1" noChangeArrowheads="1"/>
          </p:cNvSpPr>
          <p:nvPr>
            <p:ph type="sldNum" sz="quarter" idx="10"/>
          </p:nvPr>
        </p:nvSpPr>
        <p:spPr>
          <a:ln/>
        </p:spPr>
        <p:txBody>
          <a:bodyPr/>
          <a:lstStyle>
            <a:lvl1pPr>
              <a:defRPr/>
            </a:lvl1pPr>
          </a:lstStyle>
          <a:p>
            <a:endParaRPr lang="en-US"/>
          </a:p>
          <a:p>
            <a:fld id="{B336EB3C-5F98-4CB4-A0E8-A371C8C93208}" type="slidenum">
              <a:rPr lang="de-DE"/>
              <a:pPr/>
              <a:t>‹#›</a:t>
            </a:fld>
            <a:endParaRPr lang="de-DE"/>
          </a:p>
        </p:txBody>
      </p:sp>
    </p:spTree>
    <p:extLst>
      <p:ext uri="{BB962C8B-B14F-4D97-AF65-F5344CB8AC3E}">
        <p14:creationId xmlns:p14="http://schemas.microsoft.com/office/powerpoint/2010/main" val="20673520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66" name="Rectangle 42"/>
          <p:cNvSpPr>
            <a:spLocks noChangeArrowheads="1"/>
          </p:cNvSpPr>
          <p:nvPr userDrawn="1"/>
        </p:nvSpPr>
        <p:spPr bwMode="auto">
          <a:xfrm>
            <a:off x="0" y="6324600"/>
            <a:ext cx="9144000" cy="609600"/>
          </a:xfrm>
          <a:prstGeom prst="rect">
            <a:avLst/>
          </a:prstGeom>
          <a:gradFill rotWithShape="0">
            <a:gsLst>
              <a:gs pos="0">
                <a:schemeClr val="bg1"/>
              </a:gs>
              <a:gs pos="100000">
                <a:srgbClr val="B3FFFF"/>
              </a:gs>
            </a:gsLst>
            <a:lin ang="5400000" scaled="1"/>
          </a:gradFill>
          <a:ln w="9525">
            <a:noFill/>
            <a:miter lim="800000"/>
            <a:headEnd/>
            <a:tailEnd/>
          </a:ln>
          <a:effectLst/>
        </p:spPr>
        <p:txBody>
          <a:bodyPr wrap="none" anchor="ctr"/>
          <a:lstStyle>
            <a:lvl1pPr eaLnBrk="0" hangingPunct="0">
              <a:defRPr sz="2400" b="1">
                <a:solidFill>
                  <a:schemeClr val="tx1"/>
                </a:solidFill>
                <a:latin typeface="Times New Roman" panose="02020603050405020304" pitchFamily="18" charset="0"/>
              </a:defRPr>
            </a:lvl1pPr>
            <a:lvl2pPr marL="742950" indent="-285750" eaLnBrk="0" hangingPunct="0">
              <a:defRPr sz="2400" b="1">
                <a:solidFill>
                  <a:schemeClr val="tx1"/>
                </a:solidFill>
                <a:latin typeface="Times New Roman" panose="02020603050405020304" pitchFamily="18" charset="0"/>
              </a:defRPr>
            </a:lvl2pPr>
            <a:lvl3pPr marL="1143000" indent="-228600" eaLnBrk="0" hangingPunct="0">
              <a:defRPr sz="2400" b="1">
                <a:solidFill>
                  <a:schemeClr val="tx1"/>
                </a:solidFill>
                <a:latin typeface="Times New Roman" panose="02020603050405020304" pitchFamily="18" charset="0"/>
              </a:defRPr>
            </a:lvl3pPr>
            <a:lvl4pPr marL="1600200" indent="-228600" eaLnBrk="0" hangingPunct="0">
              <a:defRPr sz="2400" b="1">
                <a:solidFill>
                  <a:schemeClr val="tx1"/>
                </a:solidFill>
                <a:latin typeface="Times New Roman" panose="02020603050405020304" pitchFamily="18" charset="0"/>
              </a:defRPr>
            </a:lvl4pPr>
            <a:lvl5pPr marL="2057400" indent="-228600" eaLnBrk="0" hangingPunct="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eaLnBrk="1" hangingPunct="1"/>
            <a:endParaRPr lang="en-US"/>
          </a:p>
        </p:txBody>
      </p:sp>
      <p:sp>
        <p:nvSpPr>
          <p:cNvPr id="1065" name="Rectangle 41"/>
          <p:cNvSpPr>
            <a:spLocks noChangeArrowheads="1"/>
          </p:cNvSpPr>
          <p:nvPr userDrawn="1"/>
        </p:nvSpPr>
        <p:spPr bwMode="auto">
          <a:xfrm>
            <a:off x="0" y="0"/>
            <a:ext cx="9144000" cy="6858000"/>
          </a:xfrm>
          <a:prstGeom prst="rect">
            <a:avLst/>
          </a:prstGeom>
          <a:gradFill rotWithShape="0">
            <a:gsLst>
              <a:gs pos="0">
                <a:srgbClr val="B3FFFF"/>
              </a:gs>
              <a:gs pos="100000">
                <a:schemeClr val="bg1"/>
              </a:gs>
            </a:gsLst>
            <a:path path="shape">
              <a:fillToRect l="50000" t="50000" r="50000" b="50000"/>
            </a:path>
          </a:gradFill>
          <a:ln w="9525">
            <a:noFill/>
            <a:miter lim="800000"/>
            <a:headEnd/>
            <a:tailEnd/>
          </a:ln>
          <a:effectLst/>
        </p:spPr>
        <p:txBody>
          <a:bodyPr wrap="none" anchor="ctr"/>
          <a:lstStyle>
            <a:lvl1pPr eaLnBrk="0" hangingPunct="0">
              <a:defRPr sz="2400" b="1">
                <a:solidFill>
                  <a:schemeClr val="tx1"/>
                </a:solidFill>
                <a:latin typeface="Times New Roman" panose="02020603050405020304" pitchFamily="18" charset="0"/>
              </a:defRPr>
            </a:lvl1pPr>
            <a:lvl2pPr marL="742950" indent="-285750" eaLnBrk="0" hangingPunct="0">
              <a:defRPr sz="2400" b="1">
                <a:solidFill>
                  <a:schemeClr val="tx1"/>
                </a:solidFill>
                <a:latin typeface="Times New Roman" panose="02020603050405020304" pitchFamily="18" charset="0"/>
              </a:defRPr>
            </a:lvl2pPr>
            <a:lvl3pPr marL="1143000" indent="-228600" eaLnBrk="0" hangingPunct="0">
              <a:defRPr sz="2400" b="1">
                <a:solidFill>
                  <a:schemeClr val="tx1"/>
                </a:solidFill>
                <a:latin typeface="Times New Roman" panose="02020603050405020304" pitchFamily="18" charset="0"/>
              </a:defRPr>
            </a:lvl3pPr>
            <a:lvl4pPr marL="1600200" indent="-228600" eaLnBrk="0" hangingPunct="0">
              <a:defRPr sz="2400" b="1">
                <a:solidFill>
                  <a:schemeClr val="tx1"/>
                </a:solidFill>
                <a:latin typeface="Times New Roman" panose="02020603050405020304" pitchFamily="18" charset="0"/>
              </a:defRPr>
            </a:lvl4pPr>
            <a:lvl5pPr marL="2057400" indent="-228600" eaLnBrk="0" hangingPunct="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eaLnBrk="1" hangingPunct="1"/>
            <a:endParaRPr lang="en-US"/>
          </a:p>
        </p:txBody>
      </p:sp>
      <p:sp>
        <p:nvSpPr>
          <p:cNvPr id="1067" name="Rectangle 43"/>
          <p:cNvSpPr>
            <a:spLocks noChangeArrowheads="1"/>
          </p:cNvSpPr>
          <p:nvPr userDrawn="1"/>
        </p:nvSpPr>
        <p:spPr bwMode="auto">
          <a:xfrm>
            <a:off x="0" y="0"/>
            <a:ext cx="9144000" cy="990600"/>
          </a:xfrm>
          <a:prstGeom prst="rect">
            <a:avLst/>
          </a:prstGeom>
          <a:gradFill rotWithShape="0">
            <a:gsLst>
              <a:gs pos="0">
                <a:srgbClr val="B3FFFF"/>
              </a:gs>
              <a:gs pos="100000">
                <a:srgbClr val="FDFFFF"/>
              </a:gs>
            </a:gsLst>
            <a:lin ang="5400000" scaled="1"/>
          </a:gradFill>
          <a:ln w="9525">
            <a:noFill/>
            <a:miter lim="800000"/>
            <a:headEnd/>
            <a:tailEnd/>
          </a:ln>
          <a:effectLst/>
        </p:spPr>
        <p:txBody>
          <a:bodyPr wrap="none" anchor="ctr"/>
          <a:lstStyle>
            <a:lvl1pPr eaLnBrk="0" hangingPunct="0">
              <a:defRPr sz="2400" b="1">
                <a:solidFill>
                  <a:schemeClr val="tx1"/>
                </a:solidFill>
                <a:latin typeface="Times New Roman" panose="02020603050405020304" pitchFamily="18" charset="0"/>
              </a:defRPr>
            </a:lvl1pPr>
            <a:lvl2pPr marL="742950" indent="-285750" eaLnBrk="0" hangingPunct="0">
              <a:defRPr sz="2400" b="1">
                <a:solidFill>
                  <a:schemeClr val="tx1"/>
                </a:solidFill>
                <a:latin typeface="Times New Roman" panose="02020603050405020304" pitchFamily="18" charset="0"/>
              </a:defRPr>
            </a:lvl2pPr>
            <a:lvl3pPr marL="1143000" indent="-228600" eaLnBrk="0" hangingPunct="0">
              <a:defRPr sz="2400" b="1">
                <a:solidFill>
                  <a:schemeClr val="tx1"/>
                </a:solidFill>
                <a:latin typeface="Times New Roman" panose="02020603050405020304" pitchFamily="18" charset="0"/>
              </a:defRPr>
            </a:lvl3pPr>
            <a:lvl4pPr marL="1600200" indent="-228600" eaLnBrk="0" hangingPunct="0">
              <a:defRPr sz="2400" b="1">
                <a:solidFill>
                  <a:schemeClr val="tx1"/>
                </a:solidFill>
                <a:latin typeface="Times New Roman" panose="02020603050405020304" pitchFamily="18" charset="0"/>
              </a:defRPr>
            </a:lvl4pPr>
            <a:lvl5pPr marL="2057400" indent="-228600" eaLnBrk="0" hangingPunct="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eaLnBrk="1" hangingPunct="1"/>
            <a:endParaRPr lang="en-US"/>
          </a:p>
        </p:txBody>
      </p:sp>
      <p:sp>
        <p:nvSpPr>
          <p:cNvPr id="1029" name="Rectangle 10"/>
          <p:cNvSpPr>
            <a:spLocks noGrp="1" noChangeArrowheads="1"/>
          </p:cNvSpPr>
          <p:nvPr>
            <p:ph type="title"/>
          </p:nvPr>
        </p:nvSpPr>
        <p:spPr bwMode="auto">
          <a:xfrm>
            <a:off x="685800" y="1143000"/>
            <a:ext cx="77724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de-DE" smtClean="0"/>
              <a:t/>
            </a:r>
            <a:br>
              <a:rPr lang="de-DE" smtClean="0"/>
            </a:br>
            <a:r>
              <a:rPr lang="de-DE" smtClean="0"/>
              <a:t/>
            </a:r>
            <a:br>
              <a:rPr lang="de-DE" smtClean="0"/>
            </a:br>
            <a:r>
              <a:rPr lang="de-DE" smtClean="0"/>
              <a:t/>
            </a:r>
            <a:br>
              <a:rPr lang="de-DE" smtClean="0"/>
            </a:br>
            <a:r>
              <a:rPr lang="de-DE" smtClean="0"/>
              <a:t/>
            </a:r>
            <a:br>
              <a:rPr lang="de-DE" smtClean="0"/>
            </a:br>
            <a:endParaRPr lang="de-DE" smtClean="0"/>
          </a:p>
        </p:txBody>
      </p:sp>
      <p:sp>
        <p:nvSpPr>
          <p:cNvPr id="1038" name="Line 14"/>
          <p:cNvSpPr>
            <a:spLocks noChangeShapeType="1"/>
          </p:cNvSpPr>
          <p:nvPr userDrawn="1"/>
        </p:nvSpPr>
        <p:spPr bwMode="auto">
          <a:xfrm>
            <a:off x="0" y="990600"/>
            <a:ext cx="9144000" cy="0"/>
          </a:xfrm>
          <a:prstGeom prst="line">
            <a:avLst/>
          </a:prstGeom>
          <a:noFill/>
          <a:ln w="9525">
            <a:solidFill>
              <a:schemeClr val="tx1"/>
            </a:solidFill>
            <a:round/>
            <a:headEnd/>
            <a:tailEnd/>
          </a:ln>
          <a:effectLst/>
        </p:spPr>
        <p:txBody>
          <a:bodyPr/>
          <a:lstStyle/>
          <a:p>
            <a:pPr>
              <a:defRPr/>
            </a:pPr>
            <a:endParaRPr lang="en-US"/>
          </a:p>
        </p:txBody>
      </p:sp>
      <p:sp>
        <p:nvSpPr>
          <p:cNvPr id="1043" name="Line 19"/>
          <p:cNvSpPr>
            <a:spLocks noChangeShapeType="1"/>
          </p:cNvSpPr>
          <p:nvPr userDrawn="1"/>
        </p:nvSpPr>
        <p:spPr bwMode="auto">
          <a:xfrm>
            <a:off x="0" y="6324600"/>
            <a:ext cx="9144000" cy="0"/>
          </a:xfrm>
          <a:prstGeom prst="line">
            <a:avLst/>
          </a:prstGeom>
          <a:noFill/>
          <a:ln w="9525">
            <a:solidFill>
              <a:schemeClr val="tx1"/>
            </a:solidFill>
            <a:round/>
            <a:headEnd/>
            <a:tailEnd/>
          </a:ln>
          <a:effectLst/>
        </p:spPr>
        <p:txBody>
          <a:bodyPr/>
          <a:lstStyle/>
          <a:p>
            <a:pPr>
              <a:defRPr/>
            </a:pPr>
            <a:endParaRPr lang="en-US"/>
          </a:p>
        </p:txBody>
      </p:sp>
      <p:sp>
        <p:nvSpPr>
          <p:cNvPr id="1054" name="Line 30"/>
          <p:cNvSpPr>
            <a:spLocks noChangeShapeType="1"/>
          </p:cNvSpPr>
          <p:nvPr userDrawn="1"/>
        </p:nvSpPr>
        <p:spPr bwMode="auto">
          <a:xfrm>
            <a:off x="685800" y="6324600"/>
            <a:ext cx="7772400" cy="0"/>
          </a:xfrm>
          <a:prstGeom prst="line">
            <a:avLst/>
          </a:prstGeom>
          <a:noFill/>
          <a:ln w="9525">
            <a:solidFill>
              <a:schemeClr val="tx1"/>
            </a:solidFill>
            <a:round/>
            <a:headEnd/>
            <a:tailEnd/>
          </a:ln>
          <a:effectLst/>
        </p:spPr>
        <p:txBody>
          <a:bodyPr/>
          <a:lstStyle/>
          <a:p>
            <a:pPr>
              <a:defRPr/>
            </a:pPr>
            <a:endParaRPr lang="en-US"/>
          </a:p>
        </p:txBody>
      </p:sp>
      <p:sp>
        <p:nvSpPr>
          <p:cNvPr id="1053" name="Rectangle 29"/>
          <p:cNvSpPr>
            <a:spLocks noGrp="1" noChangeArrowheads="1"/>
          </p:cNvSpPr>
          <p:nvPr>
            <p:ph type="sldNum" sz="quarter" idx="4"/>
          </p:nvPr>
        </p:nvSpPr>
        <p:spPr bwMode="auto">
          <a:xfrm>
            <a:off x="7239000" y="63246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0"/>
            </a:lvl1pPr>
          </a:lstStyle>
          <a:p>
            <a:endParaRPr lang="en-US"/>
          </a:p>
          <a:p>
            <a:fld id="{94E3043A-0983-4D9C-8045-CC8C4147D8A4}" type="slidenum">
              <a:rPr lang="de-DE"/>
              <a:pPr/>
              <a:t>‹#›</a:t>
            </a:fld>
            <a:endParaRPr lang="de-DE"/>
          </a:p>
        </p:txBody>
      </p:sp>
      <p:sp>
        <p:nvSpPr>
          <p:cNvPr id="1059" name="Rectangle 35">
            <a:hlinkClick r:id="" action="ppaction://hlinkshowjump?jump=firstslide"/>
          </p:cNvPr>
          <p:cNvSpPr>
            <a:spLocks noChangeArrowheads="1"/>
          </p:cNvSpPr>
          <p:nvPr userDrawn="1"/>
        </p:nvSpPr>
        <p:spPr bwMode="auto">
          <a:xfrm>
            <a:off x="6858000" y="6438900"/>
            <a:ext cx="1600200" cy="419100"/>
          </a:xfrm>
          <a:prstGeom prst="rect">
            <a:avLst/>
          </a:prstGeom>
          <a:noFill/>
          <a:ln w="9525">
            <a:noFill/>
            <a:miter lim="800000"/>
            <a:headEnd/>
            <a:tailEnd/>
          </a:ln>
          <a:effectLst/>
        </p:spPr>
        <p:txBody>
          <a:bodyPr lIns="92075" tIns="46038" rIns="92075" bIns="46038"/>
          <a:lstStyle>
            <a:lvl1pPr eaLnBrk="0" hangingPunct="0">
              <a:defRPr sz="2400" b="1">
                <a:solidFill>
                  <a:schemeClr val="tx1"/>
                </a:solidFill>
                <a:latin typeface="Times New Roman" panose="02020603050405020304" pitchFamily="18" charset="0"/>
              </a:defRPr>
            </a:lvl1pPr>
            <a:lvl2pPr marL="742950" indent="-285750" eaLnBrk="0" hangingPunct="0">
              <a:defRPr sz="2400" b="1">
                <a:solidFill>
                  <a:schemeClr val="tx1"/>
                </a:solidFill>
                <a:latin typeface="Times New Roman" panose="02020603050405020304" pitchFamily="18" charset="0"/>
              </a:defRPr>
            </a:lvl2pPr>
            <a:lvl3pPr marL="1143000" indent="-228600" eaLnBrk="0" hangingPunct="0">
              <a:defRPr sz="2400" b="1">
                <a:solidFill>
                  <a:schemeClr val="tx1"/>
                </a:solidFill>
                <a:latin typeface="Times New Roman" panose="02020603050405020304" pitchFamily="18" charset="0"/>
              </a:defRPr>
            </a:lvl3pPr>
            <a:lvl4pPr marL="1600200" indent="-228600" eaLnBrk="0" hangingPunct="0">
              <a:defRPr sz="2400" b="1">
                <a:solidFill>
                  <a:schemeClr val="tx1"/>
                </a:solidFill>
                <a:latin typeface="Times New Roman" panose="02020603050405020304" pitchFamily="18" charset="0"/>
              </a:defRPr>
            </a:lvl4pPr>
            <a:lvl5pPr marL="2057400" indent="-228600" eaLnBrk="0" hangingPunct="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spcBef>
                <a:spcPct val="20000"/>
              </a:spcBef>
            </a:pPr>
            <a:r>
              <a:rPr kumimoji="1" lang="en-US" sz="1200" b="0">
                <a:solidFill>
                  <a:schemeClr val="folHlink"/>
                </a:solidFill>
                <a:latin typeface="Arial" panose="020B0604020202020204" pitchFamily="34" charset="0"/>
              </a:rPr>
              <a:t>Start Presentation</a:t>
            </a:r>
            <a:endParaRPr kumimoji="1" lang="en-US" sz="1200" b="0">
              <a:solidFill>
                <a:schemeClr val="folHlink"/>
              </a:solidFill>
              <a:latin typeface="Arial" panose="020B0604020202020204" pitchFamily="34" charset="0"/>
              <a:hlinkClick r:id="" action="ppaction://hlinkshowjump?jump=firstslide"/>
            </a:endParaRPr>
          </a:p>
        </p:txBody>
      </p:sp>
      <p:sp>
        <p:nvSpPr>
          <p:cNvPr id="1060" name="AutoShape 36">
            <a:hlinkClick r:id="" action="ppaction://hlinkshowjump?jump=previousslide"/>
          </p:cNvPr>
          <p:cNvSpPr>
            <a:spLocks noChangeArrowheads="1"/>
          </p:cNvSpPr>
          <p:nvPr userDrawn="1"/>
        </p:nvSpPr>
        <p:spPr bwMode="auto">
          <a:xfrm>
            <a:off x="8502650" y="6494463"/>
            <a:ext cx="193675" cy="227012"/>
          </a:xfrm>
          <a:prstGeom prst="leftArrow">
            <a:avLst>
              <a:gd name="adj1" fmla="val 50000"/>
              <a:gd name="adj2" fmla="val 63796"/>
            </a:avLst>
          </a:prstGeom>
          <a:solidFill>
            <a:schemeClr val="bg1"/>
          </a:solidFill>
          <a:ln w="12700" cap="sq">
            <a:solidFill>
              <a:schemeClr val="folHlink"/>
            </a:solidFill>
            <a:miter lim="800000"/>
            <a:headEnd/>
            <a:tailEnd/>
          </a:ln>
          <a:effectLst/>
        </p:spPr>
        <p:txBody>
          <a:bodyPr/>
          <a:lstStyle>
            <a:lvl1pPr eaLnBrk="0" hangingPunct="0">
              <a:defRPr sz="2400" b="1">
                <a:solidFill>
                  <a:schemeClr val="tx1"/>
                </a:solidFill>
                <a:latin typeface="Times New Roman" panose="02020603050405020304" pitchFamily="18" charset="0"/>
              </a:defRPr>
            </a:lvl1pPr>
            <a:lvl2pPr marL="742950" indent="-285750" eaLnBrk="0" hangingPunct="0">
              <a:defRPr sz="2400" b="1">
                <a:solidFill>
                  <a:schemeClr val="tx1"/>
                </a:solidFill>
                <a:latin typeface="Times New Roman" panose="02020603050405020304" pitchFamily="18" charset="0"/>
              </a:defRPr>
            </a:lvl2pPr>
            <a:lvl3pPr marL="1143000" indent="-228600" eaLnBrk="0" hangingPunct="0">
              <a:defRPr sz="2400" b="1">
                <a:solidFill>
                  <a:schemeClr val="tx1"/>
                </a:solidFill>
                <a:latin typeface="Times New Roman" panose="02020603050405020304" pitchFamily="18" charset="0"/>
              </a:defRPr>
            </a:lvl3pPr>
            <a:lvl4pPr marL="1600200" indent="-228600" eaLnBrk="0" hangingPunct="0">
              <a:defRPr sz="2400" b="1">
                <a:solidFill>
                  <a:schemeClr val="tx1"/>
                </a:solidFill>
                <a:latin typeface="Times New Roman" panose="02020603050405020304" pitchFamily="18" charset="0"/>
              </a:defRPr>
            </a:lvl4pPr>
            <a:lvl5pPr marL="2057400" indent="-228600" eaLnBrk="0" hangingPunct="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eaLnBrk="1" hangingPunct="1"/>
            <a:endParaRPr lang="en-US"/>
          </a:p>
        </p:txBody>
      </p:sp>
      <p:sp>
        <p:nvSpPr>
          <p:cNvPr id="1061" name="AutoShape 37">
            <a:hlinkClick r:id="" action="ppaction://hlinkshowjump?jump=nextslide"/>
          </p:cNvPr>
          <p:cNvSpPr>
            <a:spLocks noChangeArrowheads="1"/>
          </p:cNvSpPr>
          <p:nvPr userDrawn="1"/>
        </p:nvSpPr>
        <p:spPr bwMode="auto">
          <a:xfrm>
            <a:off x="8731250" y="6496050"/>
            <a:ext cx="193675" cy="227013"/>
          </a:xfrm>
          <a:prstGeom prst="rightArrow">
            <a:avLst>
              <a:gd name="adj1" fmla="val 50000"/>
              <a:gd name="adj2" fmla="val 63806"/>
            </a:avLst>
          </a:prstGeom>
          <a:solidFill>
            <a:schemeClr val="bg1"/>
          </a:solidFill>
          <a:ln w="12700" cap="sq">
            <a:solidFill>
              <a:schemeClr val="folHlink"/>
            </a:solidFill>
            <a:miter lim="800000"/>
            <a:headEnd/>
            <a:tailEnd/>
          </a:ln>
          <a:effectLst/>
        </p:spPr>
        <p:txBody>
          <a:bodyPr/>
          <a:lstStyle>
            <a:lvl1pPr eaLnBrk="0" hangingPunct="0">
              <a:defRPr sz="2400" b="1">
                <a:solidFill>
                  <a:schemeClr val="tx1"/>
                </a:solidFill>
                <a:latin typeface="Times New Roman" panose="02020603050405020304" pitchFamily="18" charset="0"/>
              </a:defRPr>
            </a:lvl1pPr>
            <a:lvl2pPr marL="742950" indent="-285750" eaLnBrk="0" hangingPunct="0">
              <a:defRPr sz="2400" b="1">
                <a:solidFill>
                  <a:schemeClr val="tx1"/>
                </a:solidFill>
                <a:latin typeface="Times New Roman" panose="02020603050405020304" pitchFamily="18" charset="0"/>
              </a:defRPr>
            </a:lvl2pPr>
            <a:lvl3pPr marL="1143000" indent="-228600" eaLnBrk="0" hangingPunct="0">
              <a:defRPr sz="2400" b="1">
                <a:solidFill>
                  <a:schemeClr val="tx1"/>
                </a:solidFill>
                <a:latin typeface="Times New Roman" panose="02020603050405020304" pitchFamily="18" charset="0"/>
              </a:defRPr>
            </a:lvl3pPr>
            <a:lvl4pPr marL="1600200" indent="-228600" eaLnBrk="0" hangingPunct="0">
              <a:defRPr sz="2400" b="1">
                <a:solidFill>
                  <a:schemeClr val="tx1"/>
                </a:solidFill>
                <a:latin typeface="Times New Roman" panose="02020603050405020304" pitchFamily="18" charset="0"/>
              </a:defRPr>
            </a:lvl4pPr>
            <a:lvl5pPr marL="2057400" indent="-228600" eaLnBrk="0" hangingPunct="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eaLnBrk="1" hangingPunct="1"/>
            <a:endParaRPr lang="en-US"/>
          </a:p>
        </p:txBody>
      </p:sp>
    </p:spTree>
  </p:cSld>
  <p:clrMap bg1="lt1" tx1="dk1" bg2="lt2" tx2="dk2" accent1="accent1" accent2="accent2" accent3="accent3" accent4="accent4" accent5="accent5" accent6="accent6" hlink="hlink" folHlink="folHlink"/>
  <p:sldLayoutIdLst>
    <p:sldLayoutId id="2147483815" r:id="rId1"/>
    <p:sldLayoutId id="2147483825" r:id="rId2"/>
    <p:sldLayoutId id="2147483816" r:id="rId3"/>
    <p:sldLayoutId id="2147483817" r:id="rId4"/>
    <p:sldLayoutId id="2147483818" r:id="rId5"/>
    <p:sldLayoutId id="2147483819" r:id="rId6"/>
    <p:sldLayoutId id="2147483820" r:id="rId7"/>
    <p:sldLayoutId id="2147483821" r:id="rId8"/>
    <p:sldLayoutId id="2147483822" r:id="rId9"/>
    <p:sldLayoutId id="2147483823" r:id="rId10"/>
    <p:sldLayoutId id="2147483824" r:id="rId11"/>
    <p:sldLayoutId id="2147483826" r:id="rId12"/>
  </p:sldLayoutIdLst>
  <p:timing>
    <p:tnLst>
      <p:par>
        <p:cTn id="1" dur="indefinite" restart="never" nodeType="tmRoot"/>
      </p:par>
    </p:tnLst>
  </p:timing>
  <p:txStyles>
    <p:titleStyle>
      <a:lvl1pPr algn="ctr" rtl="0" eaLnBrk="0" fontAlgn="base" hangingPunct="0">
        <a:spcBef>
          <a:spcPct val="0"/>
        </a:spcBef>
        <a:spcAft>
          <a:spcPct val="0"/>
        </a:spcAft>
        <a:defRPr sz="3600" u="sng">
          <a:solidFill>
            <a:schemeClr val="tx2"/>
          </a:solidFill>
          <a:latin typeface="+mj-lt"/>
          <a:ea typeface="+mj-ea"/>
          <a:cs typeface="+mj-cs"/>
        </a:defRPr>
      </a:lvl1pPr>
      <a:lvl2pPr algn="ctr" rtl="0" eaLnBrk="0" fontAlgn="base" hangingPunct="0">
        <a:spcBef>
          <a:spcPct val="0"/>
        </a:spcBef>
        <a:spcAft>
          <a:spcPct val="0"/>
        </a:spcAft>
        <a:defRPr sz="3600" u="sng">
          <a:solidFill>
            <a:schemeClr val="tx2"/>
          </a:solidFill>
          <a:latin typeface="Times New Roman" pitchFamily="18" charset="0"/>
        </a:defRPr>
      </a:lvl2pPr>
      <a:lvl3pPr algn="ctr" rtl="0" eaLnBrk="0" fontAlgn="base" hangingPunct="0">
        <a:spcBef>
          <a:spcPct val="0"/>
        </a:spcBef>
        <a:spcAft>
          <a:spcPct val="0"/>
        </a:spcAft>
        <a:defRPr sz="3600" u="sng">
          <a:solidFill>
            <a:schemeClr val="tx2"/>
          </a:solidFill>
          <a:latin typeface="Times New Roman" pitchFamily="18" charset="0"/>
        </a:defRPr>
      </a:lvl3pPr>
      <a:lvl4pPr algn="ctr" rtl="0" eaLnBrk="0" fontAlgn="base" hangingPunct="0">
        <a:spcBef>
          <a:spcPct val="0"/>
        </a:spcBef>
        <a:spcAft>
          <a:spcPct val="0"/>
        </a:spcAft>
        <a:defRPr sz="3600" u="sng">
          <a:solidFill>
            <a:schemeClr val="tx2"/>
          </a:solidFill>
          <a:latin typeface="Times New Roman" pitchFamily="18" charset="0"/>
        </a:defRPr>
      </a:lvl4pPr>
      <a:lvl5pPr algn="ctr" rtl="0" eaLnBrk="0" fontAlgn="base" hangingPunct="0">
        <a:spcBef>
          <a:spcPct val="0"/>
        </a:spcBef>
        <a:spcAft>
          <a:spcPct val="0"/>
        </a:spcAft>
        <a:defRPr sz="3600" u="sng">
          <a:solidFill>
            <a:schemeClr val="tx2"/>
          </a:solidFill>
          <a:latin typeface="Times New Roman" pitchFamily="18" charset="0"/>
        </a:defRPr>
      </a:lvl5pPr>
      <a:lvl6pPr marL="457200" algn="ctr" rtl="0" fontAlgn="base">
        <a:spcBef>
          <a:spcPct val="0"/>
        </a:spcBef>
        <a:spcAft>
          <a:spcPct val="0"/>
        </a:spcAft>
        <a:defRPr sz="3600" u="sng">
          <a:solidFill>
            <a:schemeClr val="tx2"/>
          </a:solidFill>
          <a:latin typeface="Times New Roman" pitchFamily="18" charset="0"/>
        </a:defRPr>
      </a:lvl6pPr>
      <a:lvl7pPr marL="914400" algn="ctr" rtl="0" fontAlgn="base">
        <a:spcBef>
          <a:spcPct val="0"/>
        </a:spcBef>
        <a:spcAft>
          <a:spcPct val="0"/>
        </a:spcAft>
        <a:defRPr sz="3600" u="sng">
          <a:solidFill>
            <a:schemeClr val="tx2"/>
          </a:solidFill>
          <a:latin typeface="Times New Roman" pitchFamily="18" charset="0"/>
        </a:defRPr>
      </a:lvl7pPr>
      <a:lvl8pPr marL="1371600" algn="ctr" rtl="0" fontAlgn="base">
        <a:spcBef>
          <a:spcPct val="0"/>
        </a:spcBef>
        <a:spcAft>
          <a:spcPct val="0"/>
        </a:spcAft>
        <a:defRPr sz="3600" u="sng">
          <a:solidFill>
            <a:schemeClr val="tx2"/>
          </a:solidFill>
          <a:latin typeface="Times New Roman" pitchFamily="18" charset="0"/>
        </a:defRPr>
      </a:lvl8pPr>
      <a:lvl9pPr marL="1828800" algn="ctr" rtl="0" fontAlgn="base">
        <a:spcBef>
          <a:spcPct val="0"/>
        </a:spcBef>
        <a:spcAft>
          <a:spcPct val="0"/>
        </a:spcAft>
        <a:defRPr sz="3600" u="sng">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1600200"/>
            <a:ext cx="7772400" cy="838200"/>
          </a:xfrm>
        </p:spPr>
        <p:txBody>
          <a:bodyPr/>
          <a:lstStyle/>
          <a:p>
            <a:pPr eaLnBrk="1" hangingPunct="1"/>
            <a:r>
              <a:rPr lang="en-US" sz="4400" b="1" u="none" dirty="0" err="1" smtClean="0"/>
              <a:t>Emergy</a:t>
            </a:r>
            <a:r>
              <a:rPr lang="en-US" sz="4400" b="1" u="none" dirty="0" smtClean="0"/>
              <a:t> Tracking</a:t>
            </a:r>
            <a:endParaRPr lang="en-US" sz="4400" b="1" u="none" dirty="0" smtClean="0"/>
          </a:p>
        </p:txBody>
      </p:sp>
      <p:sp>
        <p:nvSpPr>
          <p:cNvPr id="5" name="Rectangle 2"/>
          <p:cNvSpPr txBox="1">
            <a:spLocks noChangeArrowheads="1"/>
          </p:cNvSpPr>
          <p:nvPr/>
        </p:nvSpPr>
        <p:spPr bwMode="auto">
          <a:xfrm>
            <a:off x="685800" y="2590800"/>
            <a:ext cx="7772400" cy="1524000"/>
          </a:xfrm>
          <a:prstGeom prst="rect">
            <a:avLst/>
          </a:prstGeom>
          <a:noFill/>
          <a:ln w="9525">
            <a:noFill/>
            <a:miter lim="800000"/>
            <a:headEnd/>
            <a:tailEnd/>
          </a:ln>
        </p:spPr>
        <p:txBody>
          <a:bodyPr anchor="ctr"/>
          <a:lstStyle>
            <a:lvl1pPr eaLnBrk="0" hangingPunct="0">
              <a:defRPr sz="2400" b="1">
                <a:solidFill>
                  <a:schemeClr val="tx1"/>
                </a:solidFill>
                <a:latin typeface="Times New Roman" panose="02020603050405020304" pitchFamily="18" charset="0"/>
              </a:defRPr>
            </a:lvl1pPr>
            <a:lvl2pPr marL="742950" indent="-285750" eaLnBrk="0" hangingPunct="0">
              <a:defRPr sz="2400" b="1">
                <a:solidFill>
                  <a:schemeClr val="tx1"/>
                </a:solidFill>
                <a:latin typeface="Times New Roman" panose="02020603050405020304" pitchFamily="18" charset="0"/>
              </a:defRPr>
            </a:lvl2pPr>
            <a:lvl3pPr marL="1143000" indent="-228600" eaLnBrk="0" hangingPunct="0">
              <a:defRPr sz="2400" b="1">
                <a:solidFill>
                  <a:schemeClr val="tx1"/>
                </a:solidFill>
                <a:latin typeface="Times New Roman" panose="02020603050405020304" pitchFamily="18" charset="0"/>
              </a:defRPr>
            </a:lvl3pPr>
            <a:lvl4pPr marL="1600200" indent="-228600" eaLnBrk="0" hangingPunct="0">
              <a:defRPr sz="2400" b="1">
                <a:solidFill>
                  <a:schemeClr val="tx1"/>
                </a:solidFill>
                <a:latin typeface="Times New Roman" panose="02020603050405020304" pitchFamily="18" charset="0"/>
              </a:defRPr>
            </a:lvl4pPr>
            <a:lvl5pPr marL="2057400" indent="-228600" eaLnBrk="0" hangingPunct="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lgn="ctr" eaLnBrk="1" hangingPunct="1"/>
            <a:r>
              <a:rPr lang="en-US" sz="3200" dirty="0" smtClean="0"/>
              <a:t>Safe Transition from a World of Exponential Growth to one of</a:t>
            </a:r>
            <a:endParaRPr lang="en-US" sz="3200" dirty="0"/>
          </a:p>
          <a:p>
            <a:pPr algn="ctr" eaLnBrk="1" hangingPunct="1"/>
            <a:r>
              <a:rPr lang="en-US" sz="3200" dirty="0" smtClean="0"/>
              <a:t>Sustainability</a:t>
            </a:r>
            <a:endParaRPr lang="en-US" sz="3200" dirty="0">
              <a:solidFill>
                <a:schemeClr val="tx2"/>
              </a:solidFill>
            </a:endParaRPr>
          </a:p>
        </p:txBody>
      </p:sp>
      <p:sp>
        <p:nvSpPr>
          <p:cNvPr id="6" name="Rectangle 2"/>
          <p:cNvSpPr txBox="1">
            <a:spLocks noChangeArrowheads="1"/>
          </p:cNvSpPr>
          <p:nvPr/>
        </p:nvSpPr>
        <p:spPr bwMode="auto">
          <a:xfrm>
            <a:off x="685800" y="4419600"/>
            <a:ext cx="7772400" cy="1524000"/>
          </a:xfrm>
          <a:prstGeom prst="rect">
            <a:avLst/>
          </a:prstGeom>
          <a:noFill/>
          <a:ln w="9525">
            <a:noFill/>
            <a:miter lim="800000"/>
            <a:headEnd/>
            <a:tailEnd/>
          </a:ln>
        </p:spPr>
        <p:txBody>
          <a:bodyPr anchor="ctr"/>
          <a:lstStyle>
            <a:lvl1pPr eaLnBrk="0" hangingPunct="0">
              <a:defRPr sz="2400" b="1">
                <a:solidFill>
                  <a:schemeClr val="tx1"/>
                </a:solidFill>
                <a:latin typeface="Times New Roman" panose="02020603050405020304" pitchFamily="18" charset="0"/>
              </a:defRPr>
            </a:lvl1pPr>
            <a:lvl2pPr marL="742950" indent="-285750" eaLnBrk="0" hangingPunct="0">
              <a:defRPr sz="2400" b="1">
                <a:solidFill>
                  <a:schemeClr val="tx1"/>
                </a:solidFill>
                <a:latin typeface="Times New Roman" panose="02020603050405020304" pitchFamily="18" charset="0"/>
              </a:defRPr>
            </a:lvl2pPr>
            <a:lvl3pPr marL="1143000" indent="-228600" eaLnBrk="0" hangingPunct="0">
              <a:defRPr sz="2400" b="1">
                <a:solidFill>
                  <a:schemeClr val="tx1"/>
                </a:solidFill>
                <a:latin typeface="Times New Roman" panose="02020603050405020304" pitchFamily="18" charset="0"/>
              </a:defRPr>
            </a:lvl3pPr>
            <a:lvl4pPr marL="1600200" indent="-228600" eaLnBrk="0" hangingPunct="0">
              <a:defRPr sz="2400" b="1">
                <a:solidFill>
                  <a:schemeClr val="tx1"/>
                </a:solidFill>
                <a:latin typeface="Times New Roman" panose="02020603050405020304" pitchFamily="18" charset="0"/>
              </a:defRPr>
            </a:lvl4pPr>
            <a:lvl5pPr marL="2057400" indent="-228600" eaLnBrk="0" hangingPunct="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algn="ctr" eaLnBrk="1" hangingPunct="1"/>
            <a:r>
              <a:rPr lang="en-US"/>
              <a:t>Prof. Dr. Fran</a:t>
            </a:r>
            <a:r>
              <a:rPr lang="es-ES_tradnl"/>
              <a:t>çois E. Cellier</a:t>
            </a:r>
          </a:p>
          <a:p>
            <a:pPr algn="ctr" eaLnBrk="1" hangingPunct="1"/>
            <a:r>
              <a:rPr lang="es-ES_tradnl">
                <a:solidFill>
                  <a:schemeClr val="tx2"/>
                </a:solidFill>
              </a:rPr>
              <a:t>Computer Science Department</a:t>
            </a:r>
          </a:p>
          <a:p>
            <a:pPr algn="ctr" eaLnBrk="1" hangingPunct="1"/>
            <a:r>
              <a:rPr lang="es-ES_tradnl">
                <a:solidFill>
                  <a:schemeClr val="tx2"/>
                </a:solidFill>
              </a:rPr>
              <a:t>ETH Zurich</a:t>
            </a:r>
          </a:p>
          <a:p>
            <a:pPr algn="ctr" eaLnBrk="1" hangingPunct="1"/>
            <a:r>
              <a:rPr lang="es-ES_tradnl">
                <a:solidFill>
                  <a:schemeClr val="tx2"/>
                </a:solidFill>
              </a:rPr>
              <a:t>Switzerland</a:t>
            </a:r>
            <a:endParaRPr lang="en-US">
              <a:solidFill>
                <a:schemeClr val="tx2"/>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1143000"/>
            <a:ext cx="9144000" cy="609600"/>
          </a:xfrm>
        </p:spPr>
        <p:txBody>
          <a:bodyPr/>
          <a:lstStyle/>
          <a:p>
            <a:pPr eaLnBrk="1" hangingPunct="1"/>
            <a:r>
              <a:rPr lang="en-US" b="1" u="none" dirty="0" smtClean="0"/>
              <a:t>Energy and </a:t>
            </a:r>
            <a:r>
              <a:rPr lang="en-US" b="1" u="none" dirty="0" err="1" smtClean="0"/>
              <a:t>Emergy</a:t>
            </a:r>
            <a:r>
              <a:rPr lang="en-US" b="1" u="none" dirty="0" smtClean="0"/>
              <a:t> Conversion</a:t>
            </a:r>
            <a:endParaRPr lang="en-US" b="1" u="none" dirty="0" smtClean="0"/>
          </a:p>
        </p:txBody>
      </p:sp>
      <p:sp>
        <p:nvSpPr>
          <p:cNvPr id="5" name="Rectangle 2"/>
          <p:cNvSpPr txBox="1">
            <a:spLocks noChangeArrowheads="1"/>
          </p:cNvSpPr>
          <p:nvPr/>
        </p:nvSpPr>
        <p:spPr bwMode="auto">
          <a:xfrm>
            <a:off x="609600" y="3581400"/>
            <a:ext cx="7872953" cy="2514600"/>
          </a:xfrm>
          <a:prstGeom prst="rect">
            <a:avLst/>
          </a:prstGeom>
          <a:noFill/>
          <a:ln w="9525">
            <a:noFill/>
            <a:miter lim="800000"/>
            <a:headEnd/>
            <a:tailEnd/>
          </a:ln>
        </p:spPr>
        <p:txBody>
          <a:bodyPr anchor="ctr"/>
          <a:lstStyle>
            <a:lvl1pPr eaLnBrk="0" hangingPunct="0">
              <a:defRPr sz="2400" b="1">
                <a:solidFill>
                  <a:schemeClr val="tx1"/>
                </a:solidFill>
                <a:latin typeface="Times New Roman" panose="02020603050405020304" pitchFamily="18" charset="0"/>
              </a:defRPr>
            </a:lvl1pPr>
            <a:lvl2pPr marL="742950" indent="-285750" eaLnBrk="0" hangingPunct="0">
              <a:defRPr sz="2400" b="1">
                <a:solidFill>
                  <a:schemeClr val="tx1"/>
                </a:solidFill>
                <a:latin typeface="Times New Roman" panose="02020603050405020304" pitchFamily="18" charset="0"/>
              </a:defRPr>
            </a:lvl2pPr>
            <a:lvl3pPr marL="1143000" indent="-228600" eaLnBrk="0" hangingPunct="0">
              <a:defRPr sz="2400" b="1">
                <a:solidFill>
                  <a:schemeClr val="tx1"/>
                </a:solidFill>
                <a:latin typeface="Times New Roman" panose="02020603050405020304" pitchFamily="18" charset="0"/>
              </a:defRPr>
            </a:lvl3pPr>
            <a:lvl4pPr marL="1600200" indent="-228600" eaLnBrk="0" hangingPunct="0">
              <a:defRPr sz="2400" b="1">
                <a:solidFill>
                  <a:schemeClr val="tx1"/>
                </a:solidFill>
                <a:latin typeface="Times New Roman" panose="02020603050405020304" pitchFamily="18" charset="0"/>
              </a:defRPr>
            </a:lvl4pPr>
            <a:lvl5pPr marL="2057400" indent="-228600" eaLnBrk="0" hangingPunct="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marL="342900" indent="-342900" algn="just" eaLnBrk="1" hangingPunct="1">
              <a:buFont typeface="Wingdings" panose="05000000000000000000" pitchFamily="2" charset="2"/>
              <a:buChar char="Ø"/>
            </a:pPr>
            <a:r>
              <a:rPr lang="en-US" sz="2000" b="0" dirty="0" smtClean="0"/>
              <a:t>In the above example, we convert solar radiation to biomass with 1% efficiency.  We convert biomass to biofuel with 10% efficiency.</a:t>
            </a:r>
            <a:endParaRPr lang="en-US" sz="2000" b="0" dirty="0" smtClean="0"/>
          </a:p>
          <a:p>
            <a:pPr marL="342900" indent="-342900" algn="just" eaLnBrk="1" hangingPunct="1">
              <a:buFont typeface="Wingdings" panose="05000000000000000000" pitchFamily="2" charset="2"/>
              <a:buChar char="Ø"/>
            </a:pPr>
            <a:r>
              <a:rPr lang="en-US" sz="2000" b="0" dirty="0" smtClean="0">
                <a:solidFill>
                  <a:schemeClr val="tx2"/>
                </a:solidFill>
              </a:rPr>
              <a:t>The available energy gets smaller, whereas the </a:t>
            </a:r>
            <a:r>
              <a:rPr lang="en-US" sz="2000" b="0" dirty="0" err="1" smtClean="0">
                <a:solidFill>
                  <a:schemeClr val="tx2"/>
                </a:solidFill>
              </a:rPr>
              <a:t>emergy</a:t>
            </a:r>
            <a:r>
              <a:rPr lang="en-US" sz="2000" b="0" dirty="0" smtClean="0">
                <a:solidFill>
                  <a:schemeClr val="tx2"/>
                </a:solidFill>
              </a:rPr>
              <a:t> contained in the energy source remains always the same.</a:t>
            </a:r>
          </a:p>
          <a:p>
            <a:pPr marL="342900" indent="-342900" algn="just" eaLnBrk="1" hangingPunct="1">
              <a:buFont typeface="Wingdings" panose="05000000000000000000" pitchFamily="2" charset="2"/>
              <a:buChar char="Ø"/>
            </a:pPr>
            <a:r>
              <a:rPr lang="en-US" sz="2000" b="0" dirty="0" smtClean="0">
                <a:solidFill>
                  <a:schemeClr val="tx2"/>
                </a:solidFill>
              </a:rPr>
              <a:t>The red numbers are </a:t>
            </a:r>
            <a:r>
              <a:rPr lang="en-US" sz="2000" i="1" dirty="0" err="1" smtClean="0">
                <a:solidFill>
                  <a:srgbClr val="0070C0"/>
                </a:solidFill>
              </a:rPr>
              <a:t>transformity</a:t>
            </a:r>
            <a:r>
              <a:rPr lang="en-US" sz="2000" b="0" dirty="0" smtClean="0">
                <a:solidFill>
                  <a:schemeClr val="tx2"/>
                </a:solidFill>
              </a:rPr>
              <a:t> factors.  They denote the quality of the energy.  Biofuel is 1000 times more valuable than solar radiation.  The energy density is much larger.</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447800" y="1924002"/>
            <a:ext cx="6073666" cy="1409796"/>
          </a:xfrm>
          <a:prstGeom prst="rect">
            <a:avLst/>
          </a:prstGeom>
        </p:spPr>
      </p:pic>
    </p:spTree>
    <p:extLst>
      <p:ext uri="{BB962C8B-B14F-4D97-AF65-F5344CB8AC3E}">
        <p14:creationId xmlns:p14="http://schemas.microsoft.com/office/powerpoint/2010/main" val="38532603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dissolve">
                                      <p:cBhvr>
                                        <p:cTn id="12" dur="5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dissolve">
                                      <p:cBhvr>
                                        <p:cTn id="17" dur="5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dissolve">
                                      <p:cBhvr>
                                        <p:cTn id="22"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1066800"/>
            <a:ext cx="9144000" cy="609600"/>
          </a:xfrm>
        </p:spPr>
        <p:txBody>
          <a:bodyPr/>
          <a:lstStyle/>
          <a:p>
            <a:pPr eaLnBrk="1" hangingPunct="1"/>
            <a:r>
              <a:rPr lang="en-US" b="1" u="none" dirty="0" smtClean="0"/>
              <a:t>Tracking </a:t>
            </a:r>
            <a:r>
              <a:rPr lang="en-US" b="1" u="none" dirty="0" err="1" smtClean="0"/>
              <a:t>Emergy</a:t>
            </a:r>
            <a:endParaRPr lang="en-US" b="1" u="none" dirty="0" smtClean="0"/>
          </a:p>
        </p:txBody>
      </p:sp>
      <p:sp>
        <p:nvSpPr>
          <p:cNvPr id="5" name="Rectangle 2"/>
          <p:cNvSpPr txBox="1">
            <a:spLocks noChangeArrowheads="1"/>
          </p:cNvSpPr>
          <p:nvPr/>
        </p:nvSpPr>
        <p:spPr bwMode="auto">
          <a:xfrm>
            <a:off x="609600" y="1828800"/>
            <a:ext cx="7872953" cy="4495800"/>
          </a:xfrm>
          <a:prstGeom prst="rect">
            <a:avLst/>
          </a:prstGeom>
          <a:noFill/>
          <a:ln w="9525">
            <a:noFill/>
            <a:miter lim="800000"/>
            <a:headEnd/>
            <a:tailEnd/>
          </a:ln>
        </p:spPr>
        <p:txBody>
          <a:bodyPr anchor="ctr"/>
          <a:lstStyle>
            <a:lvl1pPr eaLnBrk="0" hangingPunct="0">
              <a:defRPr sz="2400" b="1">
                <a:solidFill>
                  <a:schemeClr val="tx1"/>
                </a:solidFill>
                <a:latin typeface="Times New Roman" panose="02020603050405020304" pitchFamily="18" charset="0"/>
              </a:defRPr>
            </a:lvl1pPr>
            <a:lvl2pPr marL="742950" indent="-285750" eaLnBrk="0" hangingPunct="0">
              <a:defRPr sz="2400" b="1">
                <a:solidFill>
                  <a:schemeClr val="tx1"/>
                </a:solidFill>
                <a:latin typeface="Times New Roman" panose="02020603050405020304" pitchFamily="18" charset="0"/>
              </a:defRPr>
            </a:lvl2pPr>
            <a:lvl3pPr marL="1143000" indent="-228600" eaLnBrk="0" hangingPunct="0">
              <a:defRPr sz="2400" b="1">
                <a:solidFill>
                  <a:schemeClr val="tx1"/>
                </a:solidFill>
                <a:latin typeface="Times New Roman" panose="02020603050405020304" pitchFamily="18" charset="0"/>
              </a:defRPr>
            </a:lvl3pPr>
            <a:lvl4pPr marL="1600200" indent="-228600" eaLnBrk="0" hangingPunct="0">
              <a:defRPr sz="2400" b="1">
                <a:solidFill>
                  <a:schemeClr val="tx1"/>
                </a:solidFill>
                <a:latin typeface="Times New Roman" panose="02020603050405020304" pitchFamily="18" charset="0"/>
              </a:defRPr>
            </a:lvl4pPr>
            <a:lvl5pPr marL="2057400" indent="-228600" eaLnBrk="0" hangingPunct="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marL="342900" indent="-342900" algn="just" eaLnBrk="1" hangingPunct="1">
              <a:buFont typeface="Wingdings" panose="05000000000000000000" pitchFamily="2" charset="2"/>
              <a:buChar char="Ø"/>
            </a:pPr>
            <a:r>
              <a:rPr lang="en-US" i="1" dirty="0" err="1" smtClean="0">
                <a:solidFill>
                  <a:srgbClr val="FF0000"/>
                </a:solidFill>
              </a:rPr>
              <a:t>Emergy</a:t>
            </a:r>
            <a:r>
              <a:rPr lang="en-US" i="1" dirty="0" smtClean="0">
                <a:solidFill>
                  <a:srgbClr val="FF0000"/>
                </a:solidFill>
              </a:rPr>
              <a:t> tracking is trivial!</a:t>
            </a:r>
            <a:endParaRPr lang="en-US" i="1" dirty="0" smtClean="0">
              <a:solidFill>
                <a:srgbClr val="FF0000"/>
              </a:solidFill>
            </a:endParaRPr>
          </a:p>
          <a:p>
            <a:pPr marL="342900" indent="-342900" algn="just" eaLnBrk="1" hangingPunct="1">
              <a:buFont typeface="Wingdings" panose="05000000000000000000" pitchFamily="2" charset="2"/>
              <a:buChar char="Ø"/>
            </a:pPr>
            <a:r>
              <a:rPr lang="en-US" sz="2000" b="0" dirty="0" smtClean="0">
                <a:solidFill>
                  <a:schemeClr val="tx2"/>
                </a:solidFill>
              </a:rPr>
              <a:t>When a manufacturer of goods determines the price of his produced item, he needs to take into account the sum of prices of the components that he bought plus the cost of manufacturing the new item.  This is the minimal price at which he can sell his </a:t>
            </a:r>
            <a:r>
              <a:rPr lang="en-US" sz="2000" b="0" dirty="0">
                <a:solidFill>
                  <a:schemeClr val="tx2"/>
                </a:solidFill>
              </a:rPr>
              <a:t>item without incurring a </a:t>
            </a:r>
            <a:r>
              <a:rPr lang="en-US" sz="2000" b="0" dirty="0" smtClean="0">
                <a:solidFill>
                  <a:schemeClr val="tx2"/>
                </a:solidFill>
              </a:rPr>
              <a:t>loss.</a:t>
            </a:r>
          </a:p>
          <a:p>
            <a:pPr marL="342900" indent="-342900" algn="just" eaLnBrk="1" hangingPunct="1">
              <a:buFont typeface="Wingdings" panose="05000000000000000000" pitchFamily="2" charset="2"/>
              <a:buChar char="Ø"/>
            </a:pPr>
            <a:r>
              <a:rPr lang="en-US" sz="2000" b="0" dirty="0" smtClean="0">
                <a:solidFill>
                  <a:schemeClr val="tx2"/>
                </a:solidFill>
              </a:rPr>
              <a:t>If all manufactured items carry an </a:t>
            </a:r>
            <a:r>
              <a:rPr lang="en-US" sz="2000" b="0" dirty="0" err="1" smtClean="0">
                <a:solidFill>
                  <a:schemeClr val="tx2"/>
                </a:solidFill>
              </a:rPr>
              <a:t>emergy</a:t>
            </a:r>
            <a:r>
              <a:rPr lang="en-US" sz="2000" b="0" dirty="0" smtClean="0">
                <a:solidFill>
                  <a:schemeClr val="tx2"/>
                </a:solidFill>
              </a:rPr>
              <a:t> tag, then the producer of a new item can calculate its </a:t>
            </a:r>
            <a:r>
              <a:rPr lang="en-US" sz="2000" b="0" dirty="0" err="1" smtClean="0">
                <a:solidFill>
                  <a:schemeClr val="tx2"/>
                </a:solidFill>
              </a:rPr>
              <a:t>emergy</a:t>
            </a:r>
            <a:r>
              <a:rPr lang="en-US" sz="2000" b="0" dirty="0" smtClean="0">
                <a:solidFill>
                  <a:schemeClr val="tx2"/>
                </a:solidFill>
              </a:rPr>
              <a:t> tag as the sum of the </a:t>
            </a:r>
            <a:r>
              <a:rPr lang="en-US" sz="2000" b="0" dirty="0" err="1" smtClean="0">
                <a:solidFill>
                  <a:schemeClr val="tx2"/>
                </a:solidFill>
              </a:rPr>
              <a:t>emergy</a:t>
            </a:r>
            <a:r>
              <a:rPr lang="en-US" sz="2000" b="0" dirty="0" smtClean="0">
                <a:solidFill>
                  <a:schemeClr val="tx2"/>
                </a:solidFill>
              </a:rPr>
              <a:t> amounts of the purchased components plus the energy that went into the production of the new item.</a:t>
            </a:r>
          </a:p>
          <a:p>
            <a:pPr marL="342900" indent="-342900" algn="just" eaLnBrk="1" hangingPunct="1">
              <a:buFont typeface="Wingdings" panose="05000000000000000000" pitchFamily="2" charset="2"/>
              <a:buChar char="Ø"/>
            </a:pPr>
            <a:r>
              <a:rPr lang="en-US" sz="2000" b="0" dirty="0" smtClean="0">
                <a:solidFill>
                  <a:schemeClr val="tx2"/>
                </a:solidFill>
              </a:rPr>
              <a:t>By legislating that all larger technological items must carry an </a:t>
            </a:r>
            <a:r>
              <a:rPr lang="en-US" sz="2000" b="0" dirty="0" err="1" smtClean="0">
                <a:solidFill>
                  <a:schemeClr val="tx2"/>
                </a:solidFill>
              </a:rPr>
              <a:t>emergy</a:t>
            </a:r>
            <a:r>
              <a:rPr lang="en-US" sz="2000" b="0" dirty="0" smtClean="0">
                <a:solidFill>
                  <a:schemeClr val="tx2"/>
                </a:solidFill>
              </a:rPr>
              <a:t> tag (beside from the energy-efficiency tag), we can quantify the amount of gray energy that we consume, and we are in a much stronger position to judge whether a given technology will be able to survive the end of cheap fossil fuels.</a:t>
            </a:r>
          </a:p>
        </p:txBody>
      </p:sp>
    </p:spTree>
    <p:extLst>
      <p:ext uri="{BB962C8B-B14F-4D97-AF65-F5344CB8AC3E}">
        <p14:creationId xmlns:p14="http://schemas.microsoft.com/office/powerpoint/2010/main" val="985113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dissolv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dissolv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dissolv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1066800"/>
            <a:ext cx="9144000" cy="609600"/>
          </a:xfrm>
        </p:spPr>
        <p:txBody>
          <a:bodyPr/>
          <a:lstStyle/>
          <a:p>
            <a:pPr eaLnBrk="1" hangingPunct="1"/>
            <a:r>
              <a:rPr lang="en-US" b="1" u="none" dirty="0" smtClean="0"/>
              <a:t>A Pipe Dream?</a:t>
            </a:r>
            <a:endParaRPr lang="en-US" b="1" u="none" dirty="0" smtClean="0"/>
          </a:p>
        </p:txBody>
      </p:sp>
      <p:sp>
        <p:nvSpPr>
          <p:cNvPr id="5" name="Rectangle 2"/>
          <p:cNvSpPr txBox="1">
            <a:spLocks noChangeArrowheads="1"/>
          </p:cNvSpPr>
          <p:nvPr/>
        </p:nvSpPr>
        <p:spPr bwMode="auto">
          <a:xfrm>
            <a:off x="609600" y="1828800"/>
            <a:ext cx="7872953" cy="3962400"/>
          </a:xfrm>
          <a:prstGeom prst="rect">
            <a:avLst/>
          </a:prstGeom>
          <a:noFill/>
          <a:ln w="9525">
            <a:noFill/>
            <a:miter lim="800000"/>
            <a:headEnd/>
            <a:tailEnd/>
          </a:ln>
        </p:spPr>
        <p:txBody>
          <a:bodyPr anchor="ctr"/>
          <a:lstStyle>
            <a:lvl1pPr eaLnBrk="0" hangingPunct="0">
              <a:defRPr sz="2400" b="1">
                <a:solidFill>
                  <a:schemeClr val="tx1"/>
                </a:solidFill>
                <a:latin typeface="Times New Roman" panose="02020603050405020304" pitchFamily="18" charset="0"/>
              </a:defRPr>
            </a:lvl1pPr>
            <a:lvl2pPr marL="742950" indent="-285750" eaLnBrk="0" hangingPunct="0">
              <a:defRPr sz="2400" b="1">
                <a:solidFill>
                  <a:schemeClr val="tx1"/>
                </a:solidFill>
                <a:latin typeface="Times New Roman" panose="02020603050405020304" pitchFamily="18" charset="0"/>
              </a:defRPr>
            </a:lvl2pPr>
            <a:lvl3pPr marL="1143000" indent="-228600" eaLnBrk="0" hangingPunct="0">
              <a:defRPr sz="2400" b="1">
                <a:solidFill>
                  <a:schemeClr val="tx1"/>
                </a:solidFill>
                <a:latin typeface="Times New Roman" panose="02020603050405020304" pitchFamily="18" charset="0"/>
              </a:defRPr>
            </a:lvl3pPr>
            <a:lvl4pPr marL="1600200" indent="-228600" eaLnBrk="0" hangingPunct="0">
              <a:defRPr sz="2400" b="1">
                <a:solidFill>
                  <a:schemeClr val="tx1"/>
                </a:solidFill>
                <a:latin typeface="Times New Roman" panose="02020603050405020304" pitchFamily="18" charset="0"/>
              </a:defRPr>
            </a:lvl4pPr>
            <a:lvl5pPr marL="2057400" indent="-228600" eaLnBrk="0" hangingPunct="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marL="342900" indent="-342900" algn="just" eaLnBrk="1" hangingPunct="1">
              <a:buFont typeface="Wingdings" panose="05000000000000000000" pitchFamily="2" charset="2"/>
              <a:buChar char="Ø"/>
            </a:pPr>
            <a:r>
              <a:rPr lang="en-US" sz="2000" i="1" dirty="0" smtClean="0">
                <a:solidFill>
                  <a:srgbClr val="0070C0"/>
                </a:solidFill>
              </a:rPr>
              <a:t>Let us try to learn to live sustainably before we really have to do it!</a:t>
            </a:r>
          </a:p>
          <a:p>
            <a:pPr marL="342900" indent="-342900" algn="just" eaLnBrk="1" hangingPunct="1">
              <a:buFont typeface="Wingdings" panose="05000000000000000000" pitchFamily="2" charset="2"/>
              <a:buChar char="Ø"/>
            </a:pPr>
            <a:r>
              <a:rPr lang="en-US" sz="2000" b="0" dirty="0" smtClean="0">
                <a:solidFill>
                  <a:schemeClr val="tx2"/>
                </a:solidFill>
              </a:rPr>
              <a:t>Fossil fuels are far too precious (they carry an extremely high </a:t>
            </a:r>
            <a:r>
              <a:rPr lang="en-US" sz="2000" b="0" dirty="0" err="1" smtClean="0">
                <a:solidFill>
                  <a:schemeClr val="tx2"/>
                </a:solidFill>
              </a:rPr>
              <a:t>transformity</a:t>
            </a:r>
            <a:r>
              <a:rPr lang="en-US" sz="2000" b="0" dirty="0" smtClean="0">
                <a:solidFill>
                  <a:schemeClr val="tx2"/>
                </a:solidFill>
              </a:rPr>
              <a:t>) to burn them at low temperatures in an inefficient oil heater of a poorly insulated building, simply because this is currently the cheapest solution and we are too lazy to behave otherwise.</a:t>
            </a:r>
          </a:p>
          <a:p>
            <a:pPr marL="342900" indent="-342900" algn="just" eaLnBrk="1" hangingPunct="1">
              <a:buFont typeface="Wingdings" panose="05000000000000000000" pitchFamily="2" charset="2"/>
              <a:buChar char="Ø"/>
            </a:pPr>
            <a:r>
              <a:rPr lang="en-US" sz="2000" i="1" dirty="0" smtClean="0">
                <a:solidFill>
                  <a:srgbClr val="0070C0"/>
                </a:solidFill>
              </a:rPr>
              <a:t>Let us calculate how much energy we are really consuming … including the gray energy, so that we can judge our behavior more realistically!</a:t>
            </a:r>
          </a:p>
          <a:p>
            <a:pPr marL="342900" indent="-342900" algn="just" eaLnBrk="1" hangingPunct="1">
              <a:buFont typeface="Wingdings" panose="05000000000000000000" pitchFamily="2" charset="2"/>
              <a:buChar char="Ø"/>
            </a:pPr>
            <a:r>
              <a:rPr lang="en-US" sz="2000" i="1" dirty="0" smtClean="0">
                <a:solidFill>
                  <a:srgbClr val="0070C0"/>
                </a:solidFill>
              </a:rPr>
              <a:t>Let us set a sustainable energy budget and try to live within that budget already now!  </a:t>
            </a:r>
            <a:r>
              <a:rPr lang="en-US" sz="2000" b="0" dirty="0" smtClean="0">
                <a:solidFill>
                  <a:schemeClr val="tx2"/>
                </a:solidFill>
              </a:rPr>
              <a:t>Later on, we shall need to do so anyway.</a:t>
            </a:r>
          </a:p>
          <a:p>
            <a:pPr marL="342900" indent="-342900" algn="just" eaLnBrk="1" hangingPunct="1">
              <a:buFont typeface="Wingdings" panose="05000000000000000000" pitchFamily="2" charset="2"/>
              <a:buChar char="Ø"/>
            </a:pPr>
            <a:r>
              <a:rPr lang="en-US" i="1" dirty="0" smtClean="0">
                <a:solidFill>
                  <a:srgbClr val="FF0000"/>
                </a:solidFill>
              </a:rPr>
              <a:t>Let us wean ourselves from our drug habit before we hit bottom!</a:t>
            </a:r>
          </a:p>
        </p:txBody>
      </p:sp>
    </p:spTree>
    <p:extLst>
      <p:ext uri="{BB962C8B-B14F-4D97-AF65-F5344CB8AC3E}">
        <p14:creationId xmlns:p14="http://schemas.microsoft.com/office/powerpoint/2010/main" val="4117042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dissolv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dissolv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dissolv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dissolve">
                                      <p:cBhvr>
                                        <p:cTn id="2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1143000"/>
            <a:ext cx="7772400" cy="609600"/>
          </a:xfrm>
        </p:spPr>
        <p:txBody>
          <a:bodyPr/>
          <a:lstStyle/>
          <a:p>
            <a:pPr eaLnBrk="1" hangingPunct="1"/>
            <a:r>
              <a:rPr lang="en-US" b="1" u="none" dirty="0" smtClean="0"/>
              <a:t>What is </a:t>
            </a:r>
            <a:r>
              <a:rPr lang="en-US" b="1" u="none" dirty="0" err="1" smtClean="0"/>
              <a:t>Emergy</a:t>
            </a:r>
            <a:r>
              <a:rPr lang="en-US" b="1" u="none" dirty="0"/>
              <a:t>?</a:t>
            </a:r>
            <a:endParaRPr lang="en-US" b="1" u="none" dirty="0" smtClean="0"/>
          </a:p>
        </p:txBody>
      </p:sp>
      <p:sp>
        <p:nvSpPr>
          <p:cNvPr id="5" name="Rectangle 2"/>
          <p:cNvSpPr txBox="1">
            <a:spLocks noChangeArrowheads="1"/>
          </p:cNvSpPr>
          <p:nvPr/>
        </p:nvSpPr>
        <p:spPr bwMode="auto">
          <a:xfrm>
            <a:off x="609600" y="1905000"/>
            <a:ext cx="7872953" cy="4191000"/>
          </a:xfrm>
          <a:prstGeom prst="rect">
            <a:avLst/>
          </a:prstGeom>
          <a:noFill/>
          <a:ln w="9525">
            <a:noFill/>
            <a:miter lim="800000"/>
            <a:headEnd/>
            <a:tailEnd/>
          </a:ln>
        </p:spPr>
        <p:txBody>
          <a:bodyPr anchor="ctr"/>
          <a:lstStyle>
            <a:lvl1pPr eaLnBrk="0" hangingPunct="0">
              <a:defRPr sz="2400" b="1">
                <a:solidFill>
                  <a:schemeClr val="tx1"/>
                </a:solidFill>
                <a:latin typeface="Times New Roman" panose="02020603050405020304" pitchFamily="18" charset="0"/>
              </a:defRPr>
            </a:lvl1pPr>
            <a:lvl2pPr marL="742950" indent="-285750" eaLnBrk="0" hangingPunct="0">
              <a:defRPr sz="2400" b="1">
                <a:solidFill>
                  <a:schemeClr val="tx1"/>
                </a:solidFill>
                <a:latin typeface="Times New Roman" panose="02020603050405020304" pitchFamily="18" charset="0"/>
              </a:defRPr>
            </a:lvl2pPr>
            <a:lvl3pPr marL="1143000" indent="-228600" eaLnBrk="0" hangingPunct="0">
              <a:defRPr sz="2400" b="1">
                <a:solidFill>
                  <a:schemeClr val="tx1"/>
                </a:solidFill>
                <a:latin typeface="Times New Roman" panose="02020603050405020304" pitchFamily="18" charset="0"/>
              </a:defRPr>
            </a:lvl3pPr>
            <a:lvl4pPr marL="1600200" indent="-228600" eaLnBrk="0" hangingPunct="0">
              <a:defRPr sz="2400" b="1">
                <a:solidFill>
                  <a:schemeClr val="tx1"/>
                </a:solidFill>
                <a:latin typeface="Times New Roman" panose="02020603050405020304" pitchFamily="18" charset="0"/>
              </a:defRPr>
            </a:lvl4pPr>
            <a:lvl5pPr marL="2057400" indent="-228600" eaLnBrk="0" hangingPunct="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marL="342900" indent="-342900" algn="just" eaLnBrk="1" hangingPunct="1">
              <a:buFont typeface="Wingdings" panose="05000000000000000000" pitchFamily="2" charset="2"/>
              <a:buChar char="Ø"/>
            </a:pPr>
            <a:r>
              <a:rPr lang="en-US" sz="2000" i="1" dirty="0" err="1" smtClean="0">
                <a:solidFill>
                  <a:srgbClr val="0070C0"/>
                </a:solidFill>
              </a:rPr>
              <a:t>Emergy</a:t>
            </a:r>
            <a:r>
              <a:rPr lang="en-US" sz="2000" b="0" dirty="0" smtClean="0"/>
              <a:t> stands for </a:t>
            </a:r>
            <a:r>
              <a:rPr lang="en-US" sz="2000" i="1" dirty="0" smtClean="0">
                <a:solidFill>
                  <a:srgbClr val="0070C0"/>
                </a:solidFill>
              </a:rPr>
              <a:t>Embedded Energy</a:t>
            </a:r>
            <a:r>
              <a:rPr lang="en-US" sz="2000" b="0" dirty="0" smtClean="0"/>
              <a:t>.  It is a metric to quantify the energy that went into the production of any technological item, such as a car … or a barrel of oil.</a:t>
            </a:r>
          </a:p>
          <a:p>
            <a:pPr marL="342900" indent="-342900" algn="just" eaLnBrk="1" hangingPunct="1">
              <a:buFont typeface="Wingdings" panose="05000000000000000000" pitchFamily="2" charset="2"/>
              <a:buChar char="Ø"/>
            </a:pPr>
            <a:r>
              <a:rPr lang="en-US" sz="2000" i="1" dirty="0" err="1" smtClean="0">
                <a:solidFill>
                  <a:srgbClr val="0070C0"/>
                </a:solidFill>
              </a:rPr>
              <a:t>Emergy</a:t>
            </a:r>
            <a:r>
              <a:rPr lang="en-US" sz="2000" b="0" dirty="0" smtClean="0">
                <a:solidFill>
                  <a:schemeClr val="tx2"/>
                </a:solidFill>
              </a:rPr>
              <a:t> is energy already expended.  It cannot be used again.  It is </a:t>
            </a:r>
            <a:r>
              <a:rPr lang="en-US" sz="2000" b="0" dirty="0">
                <a:solidFill>
                  <a:schemeClr val="tx2"/>
                </a:solidFill>
              </a:rPr>
              <a:t>g</a:t>
            </a:r>
            <a:r>
              <a:rPr lang="en-US" sz="2000" b="0" dirty="0" smtClean="0">
                <a:solidFill>
                  <a:schemeClr val="tx2"/>
                </a:solidFill>
              </a:rPr>
              <a:t>one for good.</a:t>
            </a:r>
          </a:p>
          <a:p>
            <a:pPr marL="342900" indent="-342900" algn="just" eaLnBrk="1" hangingPunct="1">
              <a:buFont typeface="Wingdings" panose="05000000000000000000" pitchFamily="2" charset="2"/>
              <a:buChar char="Ø"/>
            </a:pPr>
            <a:r>
              <a:rPr lang="en-US" sz="2000" i="1" dirty="0" err="1">
                <a:solidFill>
                  <a:srgbClr val="0070C0"/>
                </a:solidFill>
              </a:rPr>
              <a:t>E</a:t>
            </a:r>
            <a:r>
              <a:rPr lang="en-US" sz="2000" i="1" dirty="0" err="1" smtClean="0">
                <a:solidFill>
                  <a:srgbClr val="0070C0"/>
                </a:solidFill>
              </a:rPr>
              <a:t>mergy</a:t>
            </a:r>
            <a:r>
              <a:rPr lang="en-US" sz="2000" b="0" dirty="0" smtClean="0">
                <a:solidFill>
                  <a:schemeClr val="tx2"/>
                </a:solidFill>
              </a:rPr>
              <a:t> is real energy nevertheless, because someone had to produce the technological item first and spend the corresponding amount of energy in the process.</a:t>
            </a:r>
          </a:p>
          <a:p>
            <a:pPr marL="342900" indent="-342900" algn="just" eaLnBrk="1" hangingPunct="1">
              <a:buFont typeface="Wingdings" panose="05000000000000000000" pitchFamily="2" charset="2"/>
              <a:buChar char="Ø"/>
            </a:pPr>
            <a:r>
              <a:rPr lang="en-US" sz="2000" dirty="0" err="1" smtClean="0">
                <a:solidFill>
                  <a:srgbClr val="0070C0"/>
                </a:solidFill>
              </a:rPr>
              <a:t>Emergy</a:t>
            </a:r>
            <a:r>
              <a:rPr lang="en-US" sz="2000" b="0" dirty="0" smtClean="0">
                <a:solidFill>
                  <a:schemeClr val="tx2"/>
                </a:solidFill>
              </a:rPr>
              <a:t> is rarely accounted for.  We usually don’t know how much energy went into the production of an item that we buy, and we frankly don’t care.  We trust that there will always be enough energy available so that any item that I wish to acquire and have the money to do so is available whenever I want it.</a:t>
            </a:r>
            <a:endParaRPr lang="en-US" sz="2000" b="0" dirty="0">
              <a:solidFill>
                <a:schemeClr val="tx2"/>
              </a:solidFill>
            </a:endParaRPr>
          </a:p>
        </p:txBody>
      </p:sp>
    </p:spTree>
    <p:extLst>
      <p:ext uri="{BB962C8B-B14F-4D97-AF65-F5344CB8AC3E}">
        <p14:creationId xmlns:p14="http://schemas.microsoft.com/office/powerpoint/2010/main" val="3052032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dissolv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dissolv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dissolv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1143000"/>
            <a:ext cx="9144000" cy="609600"/>
          </a:xfrm>
        </p:spPr>
        <p:txBody>
          <a:bodyPr/>
          <a:lstStyle/>
          <a:p>
            <a:pPr eaLnBrk="1" hangingPunct="1"/>
            <a:r>
              <a:rPr lang="en-US" b="1" u="none" dirty="0" smtClean="0"/>
              <a:t>Energy Efficiency is not </a:t>
            </a:r>
            <a:r>
              <a:rPr lang="en-US" b="1" u="none" dirty="0" err="1" smtClean="0"/>
              <a:t>Emergy</a:t>
            </a:r>
            <a:r>
              <a:rPr lang="en-US" b="1" u="none" dirty="0" smtClean="0"/>
              <a:t> Efficiency</a:t>
            </a:r>
            <a:endParaRPr lang="en-US" b="1" u="none" dirty="0" smtClean="0"/>
          </a:p>
        </p:txBody>
      </p:sp>
      <p:sp>
        <p:nvSpPr>
          <p:cNvPr id="5" name="Rectangle 2"/>
          <p:cNvSpPr txBox="1">
            <a:spLocks noChangeArrowheads="1"/>
          </p:cNvSpPr>
          <p:nvPr/>
        </p:nvSpPr>
        <p:spPr bwMode="auto">
          <a:xfrm>
            <a:off x="609600" y="1905000"/>
            <a:ext cx="7872953" cy="4343400"/>
          </a:xfrm>
          <a:prstGeom prst="rect">
            <a:avLst/>
          </a:prstGeom>
          <a:noFill/>
          <a:ln w="9525">
            <a:noFill/>
            <a:miter lim="800000"/>
            <a:headEnd/>
            <a:tailEnd/>
          </a:ln>
        </p:spPr>
        <p:txBody>
          <a:bodyPr anchor="ctr"/>
          <a:lstStyle>
            <a:lvl1pPr eaLnBrk="0" hangingPunct="0">
              <a:defRPr sz="2400" b="1">
                <a:solidFill>
                  <a:schemeClr val="tx1"/>
                </a:solidFill>
                <a:latin typeface="Times New Roman" panose="02020603050405020304" pitchFamily="18" charset="0"/>
              </a:defRPr>
            </a:lvl1pPr>
            <a:lvl2pPr marL="742950" indent="-285750" eaLnBrk="0" hangingPunct="0">
              <a:defRPr sz="2400" b="1">
                <a:solidFill>
                  <a:schemeClr val="tx1"/>
                </a:solidFill>
                <a:latin typeface="Times New Roman" panose="02020603050405020304" pitchFamily="18" charset="0"/>
              </a:defRPr>
            </a:lvl2pPr>
            <a:lvl3pPr marL="1143000" indent="-228600" eaLnBrk="0" hangingPunct="0">
              <a:defRPr sz="2400" b="1">
                <a:solidFill>
                  <a:schemeClr val="tx1"/>
                </a:solidFill>
                <a:latin typeface="Times New Roman" panose="02020603050405020304" pitchFamily="18" charset="0"/>
              </a:defRPr>
            </a:lvl3pPr>
            <a:lvl4pPr marL="1600200" indent="-228600" eaLnBrk="0" hangingPunct="0">
              <a:defRPr sz="2400" b="1">
                <a:solidFill>
                  <a:schemeClr val="tx1"/>
                </a:solidFill>
                <a:latin typeface="Times New Roman" panose="02020603050405020304" pitchFamily="18" charset="0"/>
              </a:defRPr>
            </a:lvl4pPr>
            <a:lvl5pPr marL="2057400" indent="-228600" eaLnBrk="0" hangingPunct="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marL="342900" indent="-342900" algn="just" eaLnBrk="1" hangingPunct="1">
              <a:buFont typeface="Wingdings" panose="05000000000000000000" pitchFamily="2" charset="2"/>
              <a:buChar char="Ø"/>
            </a:pPr>
            <a:r>
              <a:rPr lang="en-US" sz="2000" b="0" dirty="0" smtClean="0"/>
              <a:t>In recent years, it has become mandatory in most European countries to tag larger technological items with an </a:t>
            </a:r>
            <a:r>
              <a:rPr lang="en-US" sz="2000" i="1" dirty="0" smtClean="0">
                <a:solidFill>
                  <a:srgbClr val="0070C0"/>
                </a:solidFill>
              </a:rPr>
              <a:t>energy efficiency certificate</a:t>
            </a:r>
            <a:r>
              <a:rPr lang="en-US" sz="2000" b="0" dirty="0" smtClean="0"/>
              <a:t>.</a:t>
            </a:r>
          </a:p>
          <a:p>
            <a:pPr marL="342900" indent="-342900" algn="just" eaLnBrk="1" hangingPunct="1">
              <a:buFont typeface="Wingdings" panose="05000000000000000000" pitchFamily="2" charset="2"/>
              <a:buChar char="Ø"/>
            </a:pPr>
            <a:r>
              <a:rPr lang="en-US" sz="2000" b="0" dirty="0" smtClean="0">
                <a:solidFill>
                  <a:schemeClr val="tx2"/>
                </a:solidFill>
              </a:rPr>
              <a:t>A refrigerator of class A</a:t>
            </a:r>
            <a:r>
              <a:rPr lang="de-CH" sz="2000" b="0" dirty="0" smtClean="0">
                <a:solidFill>
                  <a:schemeClr val="tx2"/>
                </a:solidFill>
              </a:rPr>
              <a:t>+</a:t>
            </a:r>
            <a:r>
              <a:rPr lang="en-US" sz="2000" b="0" dirty="0" smtClean="0">
                <a:solidFill>
                  <a:schemeClr val="tx2"/>
                </a:solidFill>
              </a:rPr>
              <a:t> is more energy efficient than a refrigerator of class D.</a:t>
            </a:r>
          </a:p>
          <a:p>
            <a:pPr marL="342900" indent="-342900" algn="just" eaLnBrk="1" hangingPunct="1">
              <a:buFont typeface="Wingdings" panose="05000000000000000000" pitchFamily="2" charset="2"/>
              <a:buChar char="Ø"/>
            </a:pPr>
            <a:r>
              <a:rPr lang="en-US" sz="2000" b="0" dirty="0" smtClean="0">
                <a:solidFill>
                  <a:schemeClr val="tx2"/>
                </a:solidFill>
              </a:rPr>
              <a:t>However, the energy efficiency only measures the </a:t>
            </a:r>
            <a:r>
              <a:rPr lang="en-US" sz="2000" i="1" dirty="0" smtClean="0">
                <a:solidFill>
                  <a:srgbClr val="0070C0"/>
                </a:solidFill>
              </a:rPr>
              <a:t>relative use of energy during operation</a:t>
            </a:r>
            <a:r>
              <a:rPr lang="en-US" sz="2000" b="0" dirty="0" smtClean="0">
                <a:solidFill>
                  <a:schemeClr val="tx2"/>
                </a:solidFill>
              </a:rPr>
              <a:t>.  A refrigerator of class </a:t>
            </a:r>
            <a:r>
              <a:rPr lang="en-US" sz="2000" b="0" dirty="0">
                <a:solidFill>
                  <a:schemeClr val="tx2"/>
                </a:solidFill>
              </a:rPr>
              <a:t>A</a:t>
            </a:r>
            <a:r>
              <a:rPr lang="de-CH" sz="2000" b="0" dirty="0">
                <a:solidFill>
                  <a:schemeClr val="tx2"/>
                </a:solidFill>
              </a:rPr>
              <a:t>+</a:t>
            </a:r>
            <a:r>
              <a:rPr lang="en-US" sz="2000" b="0" dirty="0">
                <a:solidFill>
                  <a:schemeClr val="tx2"/>
                </a:solidFill>
              </a:rPr>
              <a:t> </a:t>
            </a:r>
            <a:r>
              <a:rPr lang="en-US" sz="2000" b="0" dirty="0" smtClean="0">
                <a:solidFill>
                  <a:schemeClr val="tx2"/>
                </a:solidFill>
              </a:rPr>
              <a:t>consumes less power per unit of volume of cooled area than a refrigerator of class D.</a:t>
            </a:r>
          </a:p>
          <a:p>
            <a:pPr marL="342900" indent="-342900" algn="just" eaLnBrk="1" hangingPunct="1">
              <a:buFont typeface="Wingdings" panose="05000000000000000000" pitchFamily="2" charset="2"/>
              <a:buChar char="Ø"/>
            </a:pPr>
            <a:r>
              <a:rPr lang="en-US" sz="2000" b="0" dirty="0" smtClean="0">
                <a:solidFill>
                  <a:schemeClr val="tx2"/>
                </a:solidFill>
              </a:rPr>
              <a:t>The energy efficiency metric does not concern itself at all with the amount of </a:t>
            </a:r>
            <a:r>
              <a:rPr lang="en-US" sz="2000" i="1" dirty="0" smtClean="0">
                <a:solidFill>
                  <a:srgbClr val="0070C0"/>
                </a:solidFill>
              </a:rPr>
              <a:t>energy that went into the production </a:t>
            </a:r>
            <a:r>
              <a:rPr lang="en-US" sz="2000" b="0" dirty="0" smtClean="0">
                <a:solidFill>
                  <a:schemeClr val="tx2"/>
                </a:solidFill>
              </a:rPr>
              <a:t>of the refrigerator.</a:t>
            </a:r>
          </a:p>
          <a:p>
            <a:pPr marL="342900" indent="-342900" algn="just" eaLnBrk="1" hangingPunct="1">
              <a:buFont typeface="Wingdings" panose="05000000000000000000" pitchFamily="2" charset="2"/>
              <a:buChar char="Ø"/>
            </a:pPr>
            <a:r>
              <a:rPr lang="en-US" sz="2000" b="0" dirty="0" smtClean="0">
                <a:solidFill>
                  <a:schemeClr val="tx2"/>
                </a:solidFill>
              </a:rPr>
              <a:t>The most energy-efficient refrigerator is usually also the least </a:t>
            </a:r>
            <a:r>
              <a:rPr lang="en-US" sz="2000" b="0" dirty="0" err="1" smtClean="0">
                <a:solidFill>
                  <a:schemeClr val="tx2"/>
                </a:solidFill>
              </a:rPr>
              <a:t>emergy</a:t>
            </a:r>
            <a:r>
              <a:rPr lang="en-US" sz="2000" b="0" dirty="0">
                <a:solidFill>
                  <a:schemeClr val="tx2"/>
                </a:solidFill>
              </a:rPr>
              <a:t>-</a:t>
            </a:r>
            <a:r>
              <a:rPr lang="en-US" sz="2000" b="0" dirty="0" smtClean="0">
                <a:solidFill>
                  <a:schemeClr val="tx2"/>
                </a:solidFill>
              </a:rPr>
              <a:t>efficient one (featuring the thickest walls and the best insulation) … and therefore, it is also the most expensive of the lot.</a:t>
            </a:r>
          </a:p>
          <a:p>
            <a:pPr marL="342900" indent="-342900" algn="just" eaLnBrk="1" hangingPunct="1">
              <a:buFont typeface="Wingdings" panose="05000000000000000000" pitchFamily="2" charset="2"/>
              <a:buChar char="Ø"/>
            </a:pPr>
            <a:r>
              <a:rPr lang="en-US" sz="2000" b="0" dirty="0" err="1" smtClean="0">
                <a:solidFill>
                  <a:schemeClr val="tx2"/>
                </a:solidFill>
              </a:rPr>
              <a:t>Emergy</a:t>
            </a:r>
            <a:r>
              <a:rPr lang="en-US" sz="2000" b="0" dirty="0" smtClean="0">
                <a:solidFill>
                  <a:schemeClr val="tx2"/>
                </a:solidFill>
              </a:rPr>
              <a:t> has a price.  The more expensive energy will become, the more expensive will items become that carry a lot of </a:t>
            </a:r>
            <a:r>
              <a:rPr lang="en-US" sz="2000" b="0" dirty="0" err="1" smtClean="0">
                <a:solidFill>
                  <a:schemeClr val="tx2"/>
                </a:solidFill>
              </a:rPr>
              <a:t>emergy</a:t>
            </a:r>
            <a:r>
              <a:rPr lang="en-US" sz="2000" b="0" dirty="0" smtClean="0">
                <a:solidFill>
                  <a:schemeClr val="tx2"/>
                </a:solidFill>
              </a:rPr>
              <a:t>.</a:t>
            </a:r>
            <a:endParaRPr lang="en-US" sz="2000" b="0" dirty="0">
              <a:solidFill>
                <a:schemeClr val="tx2"/>
              </a:solidFill>
            </a:endParaRPr>
          </a:p>
        </p:txBody>
      </p:sp>
    </p:spTree>
    <p:extLst>
      <p:ext uri="{BB962C8B-B14F-4D97-AF65-F5344CB8AC3E}">
        <p14:creationId xmlns:p14="http://schemas.microsoft.com/office/powerpoint/2010/main" val="3871791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dissolv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dissolv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dissolv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dissolv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dissolve">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1143000"/>
            <a:ext cx="9144000" cy="609600"/>
          </a:xfrm>
        </p:spPr>
        <p:txBody>
          <a:bodyPr/>
          <a:lstStyle/>
          <a:p>
            <a:pPr eaLnBrk="1" hangingPunct="1"/>
            <a:r>
              <a:rPr lang="en-US" b="1" u="none" dirty="0" err="1" smtClean="0"/>
              <a:t>Emergy</a:t>
            </a:r>
            <a:r>
              <a:rPr lang="en-US" b="1" u="none" dirty="0" smtClean="0"/>
              <a:t> and Gray Energy</a:t>
            </a:r>
            <a:endParaRPr lang="en-US" b="1" u="none" dirty="0" smtClean="0"/>
          </a:p>
        </p:txBody>
      </p:sp>
      <p:sp>
        <p:nvSpPr>
          <p:cNvPr id="5" name="Rectangle 2"/>
          <p:cNvSpPr txBox="1">
            <a:spLocks noChangeArrowheads="1"/>
          </p:cNvSpPr>
          <p:nvPr/>
        </p:nvSpPr>
        <p:spPr bwMode="auto">
          <a:xfrm>
            <a:off x="609600" y="1905000"/>
            <a:ext cx="7872953" cy="4343400"/>
          </a:xfrm>
          <a:prstGeom prst="rect">
            <a:avLst/>
          </a:prstGeom>
          <a:noFill/>
          <a:ln w="9525">
            <a:noFill/>
            <a:miter lim="800000"/>
            <a:headEnd/>
            <a:tailEnd/>
          </a:ln>
        </p:spPr>
        <p:txBody>
          <a:bodyPr anchor="ctr"/>
          <a:lstStyle>
            <a:lvl1pPr eaLnBrk="0" hangingPunct="0">
              <a:defRPr sz="2400" b="1">
                <a:solidFill>
                  <a:schemeClr val="tx1"/>
                </a:solidFill>
                <a:latin typeface="Times New Roman" panose="02020603050405020304" pitchFamily="18" charset="0"/>
              </a:defRPr>
            </a:lvl1pPr>
            <a:lvl2pPr marL="742950" indent="-285750" eaLnBrk="0" hangingPunct="0">
              <a:defRPr sz="2400" b="1">
                <a:solidFill>
                  <a:schemeClr val="tx1"/>
                </a:solidFill>
                <a:latin typeface="Times New Roman" panose="02020603050405020304" pitchFamily="18" charset="0"/>
              </a:defRPr>
            </a:lvl2pPr>
            <a:lvl3pPr marL="1143000" indent="-228600" eaLnBrk="0" hangingPunct="0">
              <a:defRPr sz="2400" b="1">
                <a:solidFill>
                  <a:schemeClr val="tx1"/>
                </a:solidFill>
                <a:latin typeface="Times New Roman" panose="02020603050405020304" pitchFamily="18" charset="0"/>
              </a:defRPr>
            </a:lvl3pPr>
            <a:lvl4pPr marL="1600200" indent="-228600" eaLnBrk="0" hangingPunct="0">
              <a:defRPr sz="2400" b="1">
                <a:solidFill>
                  <a:schemeClr val="tx1"/>
                </a:solidFill>
                <a:latin typeface="Times New Roman" panose="02020603050405020304" pitchFamily="18" charset="0"/>
              </a:defRPr>
            </a:lvl4pPr>
            <a:lvl5pPr marL="2057400" indent="-228600" eaLnBrk="0" hangingPunct="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marL="342900" indent="-342900" algn="just" eaLnBrk="1" hangingPunct="1">
              <a:buFont typeface="Wingdings" panose="05000000000000000000" pitchFamily="2" charset="2"/>
              <a:buChar char="Ø"/>
            </a:pPr>
            <a:r>
              <a:rPr lang="en-US" sz="2000" b="0" dirty="0" smtClean="0"/>
              <a:t>We sometimes read about </a:t>
            </a:r>
            <a:r>
              <a:rPr lang="en-US" sz="2000" i="1" dirty="0" smtClean="0">
                <a:solidFill>
                  <a:srgbClr val="0070C0"/>
                </a:solidFill>
              </a:rPr>
              <a:t>gray energy</a:t>
            </a:r>
            <a:r>
              <a:rPr lang="en-US" sz="2000" b="0" dirty="0" smtClean="0"/>
              <a:t>.</a:t>
            </a:r>
          </a:p>
          <a:p>
            <a:pPr marL="342900" indent="-342900" algn="just" eaLnBrk="1" hangingPunct="1">
              <a:buFont typeface="Wingdings" panose="05000000000000000000" pitchFamily="2" charset="2"/>
              <a:buChar char="Ø"/>
            </a:pPr>
            <a:r>
              <a:rPr lang="en-US" sz="2000" b="0" dirty="0" smtClean="0">
                <a:solidFill>
                  <a:schemeClr val="tx2"/>
                </a:solidFill>
              </a:rPr>
              <a:t>Gray energy is simply </a:t>
            </a:r>
            <a:r>
              <a:rPr lang="en-US" sz="2000" b="0" dirty="0" err="1" smtClean="0">
                <a:solidFill>
                  <a:schemeClr val="tx2"/>
                </a:solidFill>
              </a:rPr>
              <a:t>emergy</a:t>
            </a:r>
            <a:r>
              <a:rPr lang="en-US" sz="2000" b="0" dirty="0" smtClean="0">
                <a:solidFill>
                  <a:schemeClr val="tx2"/>
                </a:solidFill>
              </a:rPr>
              <a:t> traded across regional (e.g. national) borders.</a:t>
            </a:r>
          </a:p>
          <a:p>
            <a:pPr marL="342900" indent="-342900" algn="just" eaLnBrk="1" hangingPunct="1">
              <a:buFont typeface="Wingdings" panose="05000000000000000000" pitchFamily="2" charset="2"/>
              <a:buChar char="Ø"/>
            </a:pPr>
            <a:r>
              <a:rPr lang="en-US" sz="2000" b="0" dirty="0" smtClean="0">
                <a:solidFill>
                  <a:schemeClr val="tx2"/>
                </a:solidFill>
              </a:rPr>
              <a:t>Gray energy constitutes a substantial percentage of the total energy consumed by a nation.</a:t>
            </a:r>
          </a:p>
          <a:p>
            <a:pPr marL="342900" indent="-342900" algn="just" eaLnBrk="1" hangingPunct="1">
              <a:buFont typeface="Wingdings" panose="05000000000000000000" pitchFamily="2" charset="2"/>
              <a:buChar char="Ø"/>
            </a:pPr>
            <a:r>
              <a:rPr lang="en-US" sz="2000" b="0" dirty="0" smtClean="0">
                <a:solidFill>
                  <a:schemeClr val="tx2"/>
                </a:solidFill>
              </a:rPr>
              <a:t>All countries in Western Europe and North America consume at least 30% of their total energy in the form of gray energy, but no country is capable of providing hard figures, because </a:t>
            </a:r>
            <a:r>
              <a:rPr lang="en-US" sz="2000" b="0" dirty="0" err="1" smtClean="0">
                <a:solidFill>
                  <a:schemeClr val="tx2"/>
                </a:solidFill>
              </a:rPr>
              <a:t>emergy</a:t>
            </a:r>
            <a:r>
              <a:rPr lang="en-US" sz="2000" b="0" dirty="0" smtClean="0">
                <a:solidFill>
                  <a:schemeClr val="tx2"/>
                </a:solidFill>
              </a:rPr>
              <a:t> is not being measured.</a:t>
            </a:r>
          </a:p>
          <a:p>
            <a:pPr marL="342900" indent="-342900" algn="just" eaLnBrk="1" hangingPunct="1">
              <a:buFont typeface="Wingdings" panose="05000000000000000000" pitchFamily="2" charset="2"/>
              <a:buChar char="Ø"/>
            </a:pPr>
            <a:r>
              <a:rPr lang="en-US" sz="2000" b="0" dirty="0" smtClean="0">
                <a:solidFill>
                  <a:schemeClr val="tx2"/>
                </a:solidFill>
              </a:rPr>
              <a:t>Countries, such as China and Japan, are huge exporters of gray energy (i.e., </a:t>
            </a:r>
            <a:r>
              <a:rPr lang="en-US" sz="2000" b="0" dirty="0" err="1" smtClean="0">
                <a:solidFill>
                  <a:schemeClr val="tx2"/>
                </a:solidFill>
              </a:rPr>
              <a:t>emergy</a:t>
            </a:r>
            <a:r>
              <a:rPr lang="en-US" sz="2000" b="0" dirty="0" smtClean="0">
                <a:solidFill>
                  <a:schemeClr val="tx2"/>
                </a:solidFill>
              </a:rPr>
              <a:t>).</a:t>
            </a:r>
          </a:p>
          <a:p>
            <a:pPr marL="342900" indent="-342900" algn="just" eaLnBrk="1" hangingPunct="1">
              <a:buFont typeface="Wingdings" panose="05000000000000000000" pitchFamily="2" charset="2"/>
              <a:buChar char="Ø"/>
            </a:pPr>
            <a:r>
              <a:rPr lang="en-US" sz="2000" b="0" dirty="0" smtClean="0">
                <a:solidFill>
                  <a:schemeClr val="tx2"/>
                </a:solidFill>
              </a:rPr>
              <a:t>Will they still be able to do so after the end of cheap fossil fuels, i.e., when there is no longer enough energy available to satisfy all our needs and desires?</a:t>
            </a:r>
            <a:endParaRPr lang="en-US" sz="2000" b="0" dirty="0">
              <a:solidFill>
                <a:schemeClr val="tx2"/>
              </a:solidFill>
            </a:endParaRPr>
          </a:p>
        </p:txBody>
      </p:sp>
    </p:spTree>
    <p:extLst>
      <p:ext uri="{BB962C8B-B14F-4D97-AF65-F5344CB8AC3E}">
        <p14:creationId xmlns:p14="http://schemas.microsoft.com/office/powerpoint/2010/main" val="2895715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dissolv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dissolv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dissolv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dissolv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dissolve">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990600"/>
            <a:ext cx="9144000" cy="609600"/>
          </a:xfrm>
        </p:spPr>
        <p:txBody>
          <a:bodyPr/>
          <a:lstStyle/>
          <a:p>
            <a:pPr eaLnBrk="1" hangingPunct="1"/>
            <a:r>
              <a:rPr lang="en-US" b="1" u="none" dirty="0" err="1" smtClean="0"/>
              <a:t>Emergy</a:t>
            </a:r>
            <a:r>
              <a:rPr lang="en-US" b="1" u="none" dirty="0" smtClean="0"/>
              <a:t> and </a:t>
            </a:r>
            <a:r>
              <a:rPr lang="en-US" b="1" u="none" dirty="0" err="1" smtClean="0"/>
              <a:t>ERoEI</a:t>
            </a:r>
            <a:endParaRPr lang="en-US" b="1" u="none" dirty="0" smtClean="0"/>
          </a:p>
        </p:txBody>
      </p:sp>
      <p:sp>
        <p:nvSpPr>
          <p:cNvPr id="5" name="Rectangle 2"/>
          <p:cNvSpPr txBox="1">
            <a:spLocks noChangeArrowheads="1"/>
          </p:cNvSpPr>
          <p:nvPr/>
        </p:nvSpPr>
        <p:spPr bwMode="auto">
          <a:xfrm>
            <a:off x="609600" y="1600200"/>
            <a:ext cx="7872953" cy="4648200"/>
          </a:xfrm>
          <a:prstGeom prst="rect">
            <a:avLst/>
          </a:prstGeom>
          <a:noFill/>
          <a:ln w="9525">
            <a:noFill/>
            <a:miter lim="800000"/>
            <a:headEnd/>
            <a:tailEnd/>
          </a:ln>
        </p:spPr>
        <p:txBody>
          <a:bodyPr anchor="ctr"/>
          <a:lstStyle>
            <a:lvl1pPr eaLnBrk="0" hangingPunct="0">
              <a:defRPr sz="2400" b="1">
                <a:solidFill>
                  <a:schemeClr val="tx1"/>
                </a:solidFill>
                <a:latin typeface="Times New Roman" panose="02020603050405020304" pitchFamily="18" charset="0"/>
              </a:defRPr>
            </a:lvl1pPr>
            <a:lvl2pPr marL="742950" indent="-285750" eaLnBrk="0" hangingPunct="0">
              <a:defRPr sz="2400" b="1">
                <a:solidFill>
                  <a:schemeClr val="tx1"/>
                </a:solidFill>
                <a:latin typeface="Times New Roman" panose="02020603050405020304" pitchFamily="18" charset="0"/>
              </a:defRPr>
            </a:lvl2pPr>
            <a:lvl3pPr marL="1143000" indent="-228600" eaLnBrk="0" hangingPunct="0">
              <a:defRPr sz="2400" b="1">
                <a:solidFill>
                  <a:schemeClr val="tx1"/>
                </a:solidFill>
                <a:latin typeface="Times New Roman" panose="02020603050405020304" pitchFamily="18" charset="0"/>
              </a:defRPr>
            </a:lvl3pPr>
            <a:lvl4pPr marL="1600200" indent="-228600" eaLnBrk="0" hangingPunct="0">
              <a:defRPr sz="2400" b="1">
                <a:solidFill>
                  <a:schemeClr val="tx1"/>
                </a:solidFill>
                <a:latin typeface="Times New Roman" panose="02020603050405020304" pitchFamily="18" charset="0"/>
              </a:defRPr>
            </a:lvl4pPr>
            <a:lvl5pPr marL="2057400" indent="-228600" eaLnBrk="0" hangingPunct="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marL="342900" indent="-342900" algn="just" eaLnBrk="1" hangingPunct="1">
              <a:buFont typeface="Wingdings" panose="05000000000000000000" pitchFamily="2" charset="2"/>
              <a:buChar char="Ø"/>
            </a:pPr>
            <a:r>
              <a:rPr lang="en-US" sz="2000" b="0" dirty="0" smtClean="0"/>
              <a:t>When producing energy, it has become customary to consider the </a:t>
            </a:r>
            <a:r>
              <a:rPr lang="en-US" sz="2000" i="1" dirty="0" err="1" smtClean="0">
                <a:solidFill>
                  <a:srgbClr val="0070C0"/>
                </a:solidFill>
              </a:rPr>
              <a:t>ERoEI</a:t>
            </a:r>
            <a:r>
              <a:rPr lang="en-US" sz="2000" b="0" dirty="0" smtClean="0"/>
              <a:t> of such a plant, i.e., to determine the </a:t>
            </a:r>
            <a:r>
              <a:rPr lang="en-US" sz="2000" i="1" dirty="0" smtClean="0">
                <a:solidFill>
                  <a:srgbClr val="0070C0"/>
                </a:solidFill>
              </a:rPr>
              <a:t>Energy Returned on Energy Invested</a:t>
            </a:r>
            <a:r>
              <a:rPr lang="en-US" sz="2000" b="0" dirty="0" smtClean="0"/>
              <a:t>.</a:t>
            </a:r>
          </a:p>
          <a:p>
            <a:pPr marL="342900" indent="-342900" algn="just" eaLnBrk="1" hangingPunct="1">
              <a:buFont typeface="Wingdings" panose="05000000000000000000" pitchFamily="2" charset="2"/>
              <a:buChar char="Ø"/>
            </a:pPr>
            <a:r>
              <a:rPr lang="en-US" sz="2000" b="0" dirty="0" smtClean="0">
                <a:solidFill>
                  <a:schemeClr val="tx2"/>
                </a:solidFill>
              </a:rPr>
              <a:t>The lower the </a:t>
            </a:r>
            <a:r>
              <a:rPr lang="en-US" sz="2000" b="0" dirty="0" err="1" smtClean="0">
                <a:solidFill>
                  <a:schemeClr val="tx2"/>
                </a:solidFill>
              </a:rPr>
              <a:t>ERoEI</a:t>
            </a:r>
            <a:r>
              <a:rPr lang="en-US" sz="2000" b="0" dirty="0" smtClean="0">
                <a:solidFill>
                  <a:schemeClr val="tx2"/>
                </a:solidFill>
              </a:rPr>
              <a:t> of an energy production plant, the more expensive the resulting energy will be.</a:t>
            </a:r>
          </a:p>
          <a:p>
            <a:pPr marL="342900" indent="-342900" algn="just" eaLnBrk="1" hangingPunct="1">
              <a:buFont typeface="Wingdings" panose="05000000000000000000" pitchFamily="2" charset="2"/>
              <a:buChar char="Ø"/>
            </a:pPr>
            <a:r>
              <a:rPr lang="en-US" sz="2000" b="0" dirty="0" smtClean="0">
                <a:solidFill>
                  <a:schemeClr val="tx2"/>
                </a:solidFill>
              </a:rPr>
              <a:t>If I must burn 0.5 barrels of oil to produce 1 barrel of oil, the </a:t>
            </a:r>
            <a:r>
              <a:rPr lang="en-US" sz="2000" b="0" dirty="0" err="1" smtClean="0">
                <a:solidFill>
                  <a:schemeClr val="tx2"/>
                </a:solidFill>
              </a:rPr>
              <a:t>ERoEI</a:t>
            </a:r>
            <a:r>
              <a:rPr lang="en-US" sz="2000" b="0" dirty="0" smtClean="0">
                <a:solidFill>
                  <a:schemeClr val="tx2"/>
                </a:solidFill>
              </a:rPr>
              <a:t> of the plant is 2.  Plants with an </a:t>
            </a:r>
            <a:r>
              <a:rPr lang="en-US" sz="2000" b="0" dirty="0" err="1" smtClean="0">
                <a:solidFill>
                  <a:schemeClr val="tx2"/>
                </a:solidFill>
              </a:rPr>
              <a:t>ERoEI</a:t>
            </a:r>
            <a:r>
              <a:rPr lang="en-US" sz="2000" b="0" dirty="0" smtClean="0">
                <a:solidFill>
                  <a:schemeClr val="tx2"/>
                </a:solidFill>
              </a:rPr>
              <a:t> below 1 are energetically useless.</a:t>
            </a:r>
          </a:p>
          <a:p>
            <a:pPr marL="342900" indent="-342900" algn="just" eaLnBrk="1" hangingPunct="1">
              <a:buFont typeface="Wingdings" panose="05000000000000000000" pitchFamily="2" charset="2"/>
              <a:buChar char="Ø"/>
            </a:pPr>
            <a:r>
              <a:rPr lang="en-US" sz="2000" b="0" dirty="0" smtClean="0">
                <a:solidFill>
                  <a:schemeClr val="tx2"/>
                </a:solidFill>
              </a:rPr>
              <a:t>The </a:t>
            </a:r>
            <a:r>
              <a:rPr lang="en-US" sz="2000" b="0" dirty="0" err="1" smtClean="0">
                <a:solidFill>
                  <a:schemeClr val="tx2"/>
                </a:solidFill>
              </a:rPr>
              <a:t>ERoEI</a:t>
            </a:r>
            <a:r>
              <a:rPr lang="en-US" sz="2000" b="0" dirty="0" smtClean="0">
                <a:solidFill>
                  <a:schemeClr val="tx2"/>
                </a:solidFill>
              </a:rPr>
              <a:t> of fossil fuel power plants is shrinking rapidly, as the cheapest to produce oil was produced first.  The </a:t>
            </a:r>
            <a:r>
              <a:rPr lang="en-US" sz="2000" b="0" dirty="0" err="1" smtClean="0">
                <a:solidFill>
                  <a:schemeClr val="tx2"/>
                </a:solidFill>
              </a:rPr>
              <a:t>ERoEI</a:t>
            </a:r>
            <a:r>
              <a:rPr lang="en-US" sz="2000" b="0" dirty="0" smtClean="0">
                <a:solidFill>
                  <a:schemeClr val="tx2"/>
                </a:solidFill>
              </a:rPr>
              <a:t> of Pennsylvania oil in the 1930s was around 100.  The average </a:t>
            </a:r>
            <a:r>
              <a:rPr lang="en-US" sz="2000" b="0" dirty="0" err="1" smtClean="0">
                <a:solidFill>
                  <a:schemeClr val="tx2"/>
                </a:solidFill>
              </a:rPr>
              <a:t>ERoEI</a:t>
            </a:r>
            <a:r>
              <a:rPr lang="en-US" sz="2000" b="0" dirty="0" smtClean="0">
                <a:solidFill>
                  <a:schemeClr val="tx2"/>
                </a:solidFill>
              </a:rPr>
              <a:t> of conventional oil today is around 15.  The </a:t>
            </a:r>
            <a:r>
              <a:rPr lang="en-US" sz="2000" b="0" dirty="0" err="1" smtClean="0">
                <a:solidFill>
                  <a:schemeClr val="tx2"/>
                </a:solidFill>
              </a:rPr>
              <a:t>ERoEI</a:t>
            </a:r>
            <a:r>
              <a:rPr lang="en-US" sz="2000" b="0" dirty="0" smtClean="0">
                <a:solidFill>
                  <a:schemeClr val="tx2"/>
                </a:solidFill>
              </a:rPr>
              <a:t> of shale oil and gas is below 5.</a:t>
            </a:r>
          </a:p>
          <a:p>
            <a:pPr marL="342900" indent="-342900" algn="just" eaLnBrk="1" hangingPunct="1">
              <a:buFont typeface="Wingdings" panose="05000000000000000000" pitchFamily="2" charset="2"/>
              <a:buChar char="Ø"/>
            </a:pPr>
            <a:r>
              <a:rPr lang="en-US" sz="2000" b="0" dirty="0" smtClean="0">
                <a:solidFill>
                  <a:schemeClr val="tx2"/>
                </a:solidFill>
              </a:rPr>
              <a:t>The </a:t>
            </a:r>
            <a:r>
              <a:rPr lang="en-US" sz="2000" b="0" dirty="0" err="1" smtClean="0">
                <a:solidFill>
                  <a:schemeClr val="tx2"/>
                </a:solidFill>
              </a:rPr>
              <a:t>ERoEI</a:t>
            </a:r>
            <a:r>
              <a:rPr lang="en-US" sz="2000" b="0" dirty="0" smtClean="0">
                <a:solidFill>
                  <a:schemeClr val="tx2"/>
                </a:solidFill>
              </a:rPr>
              <a:t> is thus closely related to the </a:t>
            </a:r>
            <a:r>
              <a:rPr lang="en-US" sz="2000" b="0" dirty="0" err="1" smtClean="0">
                <a:solidFill>
                  <a:schemeClr val="tx2"/>
                </a:solidFill>
              </a:rPr>
              <a:t>emergy</a:t>
            </a:r>
            <a:r>
              <a:rPr lang="en-US" sz="2000" b="0" dirty="0" smtClean="0">
                <a:solidFill>
                  <a:schemeClr val="tx2"/>
                </a:solidFill>
              </a:rPr>
              <a:t> of a power plant.</a:t>
            </a:r>
          </a:p>
          <a:p>
            <a:pPr marL="342900" indent="-342900" algn="just" eaLnBrk="1" hangingPunct="1">
              <a:buFont typeface="Wingdings" panose="05000000000000000000" pitchFamily="2" charset="2"/>
              <a:buChar char="Ø"/>
            </a:pPr>
            <a:r>
              <a:rPr lang="en-US" sz="2000" b="0" dirty="0" smtClean="0">
                <a:solidFill>
                  <a:schemeClr val="tx2"/>
                </a:solidFill>
              </a:rPr>
              <a:t>However, the </a:t>
            </a:r>
            <a:r>
              <a:rPr lang="en-US" sz="2000" b="0" dirty="0" err="1" smtClean="0">
                <a:solidFill>
                  <a:schemeClr val="tx2"/>
                </a:solidFill>
              </a:rPr>
              <a:t>ERoEI</a:t>
            </a:r>
            <a:r>
              <a:rPr lang="en-US" sz="2000" b="0" dirty="0" smtClean="0">
                <a:solidFill>
                  <a:schemeClr val="tx2"/>
                </a:solidFill>
              </a:rPr>
              <a:t> usually only considers the energy needed to extract the fuel, not the energy needed to produce the equipment needed to extract the fuel.  For this reason, the </a:t>
            </a:r>
            <a:r>
              <a:rPr lang="en-US" sz="2000" b="0" dirty="0" err="1" smtClean="0">
                <a:solidFill>
                  <a:schemeClr val="tx2"/>
                </a:solidFill>
              </a:rPr>
              <a:t>ERoEI</a:t>
            </a:r>
            <a:r>
              <a:rPr lang="en-US" sz="2000" b="0" dirty="0" smtClean="0">
                <a:solidFill>
                  <a:schemeClr val="tx2"/>
                </a:solidFill>
              </a:rPr>
              <a:t> is overly optimistic.</a:t>
            </a:r>
            <a:endParaRPr lang="en-US" sz="2000" b="0" dirty="0">
              <a:solidFill>
                <a:schemeClr val="tx2"/>
              </a:solidFill>
            </a:endParaRPr>
          </a:p>
        </p:txBody>
      </p:sp>
    </p:spTree>
    <p:extLst>
      <p:ext uri="{BB962C8B-B14F-4D97-AF65-F5344CB8AC3E}">
        <p14:creationId xmlns:p14="http://schemas.microsoft.com/office/powerpoint/2010/main" val="3514521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dissolv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dissolv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dissolv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dissolv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dissolve">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1143000"/>
            <a:ext cx="9144000" cy="609600"/>
          </a:xfrm>
        </p:spPr>
        <p:txBody>
          <a:bodyPr/>
          <a:lstStyle/>
          <a:p>
            <a:pPr eaLnBrk="1" hangingPunct="1"/>
            <a:r>
              <a:rPr lang="en-US" b="1" u="none" dirty="0" smtClean="0"/>
              <a:t>Are we Running out of Oil?</a:t>
            </a:r>
            <a:endParaRPr lang="en-US" b="1" u="none" dirty="0" smtClean="0"/>
          </a:p>
        </p:txBody>
      </p:sp>
      <p:sp>
        <p:nvSpPr>
          <p:cNvPr id="5" name="Rectangle 2"/>
          <p:cNvSpPr txBox="1">
            <a:spLocks noChangeArrowheads="1"/>
          </p:cNvSpPr>
          <p:nvPr/>
        </p:nvSpPr>
        <p:spPr bwMode="auto">
          <a:xfrm>
            <a:off x="609600" y="1828800"/>
            <a:ext cx="7872953" cy="4419600"/>
          </a:xfrm>
          <a:prstGeom prst="rect">
            <a:avLst/>
          </a:prstGeom>
          <a:noFill/>
          <a:ln w="9525">
            <a:noFill/>
            <a:miter lim="800000"/>
            <a:headEnd/>
            <a:tailEnd/>
          </a:ln>
        </p:spPr>
        <p:txBody>
          <a:bodyPr anchor="ctr"/>
          <a:lstStyle>
            <a:lvl1pPr eaLnBrk="0" hangingPunct="0">
              <a:defRPr sz="2400" b="1">
                <a:solidFill>
                  <a:schemeClr val="tx1"/>
                </a:solidFill>
                <a:latin typeface="Times New Roman" panose="02020603050405020304" pitchFamily="18" charset="0"/>
              </a:defRPr>
            </a:lvl1pPr>
            <a:lvl2pPr marL="742950" indent="-285750" eaLnBrk="0" hangingPunct="0">
              <a:defRPr sz="2400" b="1">
                <a:solidFill>
                  <a:schemeClr val="tx1"/>
                </a:solidFill>
                <a:latin typeface="Times New Roman" panose="02020603050405020304" pitchFamily="18" charset="0"/>
              </a:defRPr>
            </a:lvl2pPr>
            <a:lvl3pPr marL="1143000" indent="-228600" eaLnBrk="0" hangingPunct="0">
              <a:defRPr sz="2400" b="1">
                <a:solidFill>
                  <a:schemeClr val="tx1"/>
                </a:solidFill>
                <a:latin typeface="Times New Roman" panose="02020603050405020304" pitchFamily="18" charset="0"/>
              </a:defRPr>
            </a:lvl3pPr>
            <a:lvl4pPr marL="1600200" indent="-228600" eaLnBrk="0" hangingPunct="0">
              <a:defRPr sz="2400" b="1">
                <a:solidFill>
                  <a:schemeClr val="tx1"/>
                </a:solidFill>
                <a:latin typeface="Times New Roman" panose="02020603050405020304" pitchFamily="18" charset="0"/>
              </a:defRPr>
            </a:lvl4pPr>
            <a:lvl5pPr marL="2057400" indent="-228600" eaLnBrk="0" hangingPunct="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marL="342900" indent="-342900" algn="just" eaLnBrk="1" hangingPunct="1">
              <a:buFont typeface="Wingdings" panose="05000000000000000000" pitchFamily="2" charset="2"/>
              <a:buChar char="Ø"/>
            </a:pPr>
            <a:r>
              <a:rPr lang="en-US" sz="2000" b="0" dirty="0" smtClean="0"/>
              <a:t>We shall not run out of oil ever</a:t>
            </a:r>
            <a:r>
              <a:rPr lang="en-US" sz="2000" b="0" dirty="0" smtClean="0"/>
              <a:t>.</a:t>
            </a:r>
          </a:p>
          <a:p>
            <a:pPr marL="342900" indent="-342900" algn="just" eaLnBrk="1" hangingPunct="1">
              <a:buFont typeface="Wingdings" panose="05000000000000000000" pitchFamily="2" charset="2"/>
              <a:buChar char="Ø"/>
            </a:pPr>
            <a:r>
              <a:rPr lang="en-US" sz="2000" b="0" dirty="0" smtClean="0">
                <a:solidFill>
                  <a:schemeClr val="tx2"/>
                </a:solidFill>
              </a:rPr>
              <a:t>We shall, however, </a:t>
            </a:r>
            <a:r>
              <a:rPr lang="en-US" sz="2000" dirty="0" smtClean="0">
                <a:solidFill>
                  <a:srgbClr val="0070C0"/>
                </a:solidFill>
              </a:rPr>
              <a:t>run out of oil that can be produced in an </a:t>
            </a:r>
            <a:r>
              <a:rPr lang="en-US" sz="2000" dirty="0" err="1" smtClean="0">
                <a:solidFill>
                  <a:srgbClr val="0070C0"/>
                </a:solidFill>
              </a:rPr>
              <a:t>emergy</a:t>
            </a:r>
            <a:r>
              <a:rPr lang="en-US" sz="2000" dirty="0" smtClean="0">
                <a:solidFill>
                  <a:srgbClr val="0070C0"/>
                </a:solidFill>
              </a:rPr>
              <a:t>-efficient manner</a:t>
            </a:r>
            <a:r>
              <a:rPr lang="en-US" sz="2000" b="0" dirty="0" smtClean="0">
                <a:solidFill>
                  <a:schemeClr val="tx2"/>
                </a:solidFill>
              </a:rPr>
              <a:t>, i.e., with a sufficiently high </a:t>
            </a:r>
            <a:r>
              <a:rPr lang="en-US" sz="2000" b="0" dirty="0" err="1" smtClean="0">
                <a:solidFill>
                  <a:schemeClr val="tx2"/>
                </a:solidFill>
              </a:rPr>
              <a:t>ERoEI</a:t>
            </a:r>
            <a:r>
              <a:rPr lang="en-US" sz="2000" b="0" dirty="0" smtClean="0">
                <a:solidFill>
                  <a:schemeClr val="tx2"/>
                </a:solidFill>
              </a:rPr>
              <a:t>, and we shall do so fairly soon.</a:t>
            </a:r>
          </a:p>
          <a:p>
            <a:pPr marL="342900" indent="-342900" algn="just" eaLnBrk="1" hangingPunct="1">
              <a:buFont typeface="Wingdings" panose="05000000000000000000" pitchFamily="2" charset="2"/>
              <a:buChar char="Ø"/>
            </a:pPr>
            <a:r>
              <a:rPr lang="en-US" sz="2000" b="0" dirty="0" smtClean="0">
                <a:solidFill>
                  <a:schemeClr val="tx2"/>
                </a:solidFill>
              </a:rPr>
              <a:t>An </a:t>
            </a:r>
            <a:r>
              <a:rPr lang="en-US" sz="2000" b="0" dirty="0" err="1" smtClean="0">
                <a:solidFill>
                  <a:schemeClr val="tx2"/>
                </a:solidFill>
              </a:rPr>
              <a:t>ERoEI</a:t>
            </a:r>
            <a:r>
              <a:rPr lang="en-US" sz="2000" b="0" dirty="0" smtClean="0">
                <a:solidFill>
                  <a:schemeClr val="tx2"/>
                </a:solidFill>
              </a:rPr>
              <a:t> of 1 is not sufficient, because the </a:t>
            </a:r>
            <a:r>
              <a:rPr lang="en-US" sz="2000" b="0" dirty="0" err="1" smtClean="0">
                <a:solidFill>
                  <a:schemeClr val="tx2"/>
                </a:solidFill>
              </a:rPr>
              <a:t>ERoEI</a:t>
            </a:r>
            <a:r>
              <a:rPr lang="en-US" sz="2000" b="0" dirty="0" smtClean="0">
                <a:solidFill>
                  <a:schemeClr val="tx2"/>
                </a:solidFill>
              </a:rPr>
              <a:t> does not take into account the </a:t>
            </a:r>
            <a:r>
              <a:rPr lang="en-US" sz="2000" b="0" dirty="0" err="1" smtClean="0">
                <a:solidFill>
                  <a:schemeClr val="tx2"/>
                </a:solidFill>
              </a:rPr>
              <a:t>emergy</a:t>
            </a:r>
            <a:r>
              <a:rPr lang="en-US" sz="2000" b="0" dirty="0" smtClean="0">
                <a:solidFill>
                  <a:schemeClr val="tx2"/>
                </a:solidFill>
              </a:rPr>
              <a:t> used in the production of the tools used for energy production.</a:t>
            </a:r>
          </a:p>
          <a:p>
            <a:pPr marL="342900" indent="-342900" algn="just" eaLnBrk="1" hangingPunct="1">
              <a:buFont typeface="Wingdings" panose="05000000000000000000" pitchFamily="2" charset="2"/>
              <a:buChar char="Ø"/>
            </a:pPr>
            <a:r>
              <a:rPr lang="en-US" sz="2000" b="0" dirty="0" smtClean="0">
                <a:solidFill>
                  <a:schemeClr val="tx2"/>
                </a:solidFill>
              </a:rPr>
              <a:t>Whether an energy resource can be developed depends not only on the price of the commodity, but much more on its </a:t>
            </a:r>
            <a:r>
              <a:rPr lang="en-US" sz="2000" b="0" dirty="0" err="1" smtClean="0">
                <a:solidFill>
                  <a:schemeClr val="tx2"/>
                </a:solidFill>
              </a:rPr>
              <a:t>emergy</a:t>
            </a:r>
            <a:r>
              <a:rPr lang="en-US" sz="2000" b="0" dirty="0" smtClean="0">
                <a:solidFill>
                  <a:schemeClr val="tx2"/>
                </a:solidFill>
              </a:rPr>
              <a:t> efficiency.</a:t>
            </a:r>
          </a:p>
          <a:p>
            <a:pPr marL="342900" indent="-342900" algn="just" eaLnBrk="1" hangingPunct="1">
              <a:buFont typeface="Wingdings" panose="05000000000000000000" pitchFamily="2" charset="2"/>
              <a:buChar char="Ø"/>
            </a:pPr>
            <a:r>
              <a:rPr lang="en-US" sz="2000" b="0" dirty="0" smtClean="0">
                <a:solidFill>
                  <a:schemeClr val="tx2"/>
                </a:solidFill>
              </a:rPr>
              <a:t>Our economy is currently satisfying over 80% of its total energy need from fossil fuels.</a:t>
            </a:r>
          </a:p>
          <a:p>
            <a:pPr marL="342900" indent="-342900" algn="just" eaLnBrk="1" hangingPunct="1">
              <a:buFont typeface="Wingdings" panose="05000000000000000000" pitchFamily="2" charset="2"/>
              <a:buChar char="Ø"/>
            </a:pPr>
            <a:r>
              <a:rPr lang="en-US" sz="2000" b="0" dirty="0" smtClean="0">
                <a:solidFill>
                  <a:schemeClr val="tx2"/>
                </a:solidFill>
              </a:rPr>
              <a:t>After the end of cheap, i.e., </a:t>
            </a:r>
            <a:r>
              <a:rPr lang="en-US" sz="2000" b="0" dirty="0" err="1" smtClean="0">
                <a:solidFill>
                  <a:schemeClr val="tx2"/>
                </a:solidFill>
              </a:rPr>
              <a:t>emergy</a:t>
            </a:r>
            <a:r>
              <a:rPr lang="en-US" sz="2000" b="0" dirty="0" smtClean="0">
                <a:solidFill>
                  <a:schemeClr val="tx2"/>
                </a:solidFill>
              </a:rPr>
              <a:t>-</a:t>
            </a:r>
            <a:r>
              <a:rPr lang="en-US" sz="2000" b="0" dirty="0" smtClean="0">
                <a:solidFill>
                  <a:schemeClr val="tx2"/>
                </a:solidFill>
              </a:rPr>
              <a:t>efficient, fossil fuels, the world will face a major problem.</a:t>
            </a:r>
          </a:p>
        </p:txBody>
      </p:sp>
    </p:spTree>
    <p:extLst>
      <p:ext uri="{BB962C8B-B14F-4D97-AF65-F5344CB8AC3E}">
        <p14:creationId xmlns:p14="http://schemas.microsoft.com/office/powerpoint/2010/main" val="1682782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dissolv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dissolv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dissolv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dissolv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dissolve">
                                      <p:cBhvr>
                                        <p:cTn id="32" dur="500"/>
                                        <p:tgtEl>
                                          <p:spTgt spid="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1143000"/>
            <a:ext cx="9144000" cy="609600"/>
          </a:xfrm>
        </p:spPr>
        <p:txBody>
          <a:bodyPr/>
          <a:lstStyle/>
          <a:p>
            <a:pPr eaLnBrk="1" hangingPunct="1"/>
            <a:r>
              <a:rPr lang="en-US" b="1" u="none" dirty="0" smtClean="0"/>
              <a:t>Sustainability</a:t>
            </a:r>
            <a:endParaRPr lang="en-US" b="1" u="none" dirty="0" smtClean="0"/>
          </a:p>
        </p:txBody>
      </p:sp>
      <p:sp>
        <p:nvSpPr>
          <p:cNvPr id="5" name="Rectangle 2"/>
          <p:cNvSpPr txBox="1">
            <a:spLocks noChangeArrowheads="1"/>
          </p:cNvSpPr>
          <p:nvPr/>
        </p:nvSpPr>
        <p:spPr bwMode="auto">
          <a:xfrm>
            <a:off x="609600" y="1828800"/>
            <a:ext cx="7872953" cy="4419600"/>
          </a:xfrm>
          <a:prstGeom prst="rect">
            <a:avLst/>
          </a:prstGeom>
          <a:noFill/>
          <a:ln w="9525">
            <a:noFill/>
            <a:miter lim="800000"/>
            <a:headEnd/>
            <a:tailEnd/>
          </a:ln>
        </p:spPr>
        <p:txBody>
          <a:bodyPr anchor="ctr"/>
          <a:lstStyle>
            <a:lvl1pPr eaLnBrk="0" hangingPunct="0">
              <a:defRPr sz="2400" b="1">
                <a:solidFill>
                  <a:schemeClr val="tx1"/>
                </a:solidFill>
                <a:latin typeface="Times New Roman" panose="02020603050405020304" pitchFamily="18" charset="0"/>
              </a:defRPr>
            </a:lvl1pPr>
            <a:lvl2pPr marL="742950" indent="-285750" eaLnBrk="0" hangingPunct="0">
              <a:defRPr sz="2400" b="1">
                <a:solidFill>
                  <a:schemeClr val="tx1"/>
                </a:solidFill>
                <a:latin typeface="Times New Roman" panose="02020603050405020304" pitchFamily="18" charset="0"/>
              </a:defRPr>
            </a:lvl2pPr>
            <a:lvl3pPr marL="1143000" indent="-228600" eaLnBrk="0" hangingPunct="0">
              <a:defRPr sz="2400" b="1">
                <a:solidFill>
                  <a:schemeClr val="tx1"/>
                </a:solidFill>
                <a:latin typeface="Times New Roman" panose="02020603050405020304" pitchFamily="18" charset="0"/>
              </a:defRPr>
            </a:lvl3pPr>
            <a:lvl4pPr marL="1600200" indent="-228600" eaLnBrk="0" hangingPunct="0">
              <a:defRPr sz="2400" b="1">
                <a:solidFill>
                  <a:schemeClr val="tx1"/>
                </a:solidFill>
                <a:latin typeface="Times New Roman" panose="02020603050405020304" pitchFamily="18" charset="0"/>
              </a:defRPr>
            </a:lvl4pPr>
            <a:lvl5pPr marL="2057400" indent="-228600" eaLnBrk="0" hangingPunct="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marL="342900" indent="-342900" algn="just" eaLnBrk="1" hangingPunct="1">
              <a:buFont typeface="Wingdings" panose="05000000000000000000" pitchFamily="2" charset="2"/>
              <a:buChar char="Ø"/>
            </a:pPr>
            <a:r>
              <a:rPr lang="en-US" sz="2000" b="0" dirty="0" smtClean="0"/>
              <a:t>After the end of </a:t>
            </a:r>
            <a:r>
              <a:rPr lang="en-US" sz="2000" b="0" dirty="0" err="1" smtClean="0"/>
              <a:t>emergy</a:t>
            </a:r>
            <a:r>
              <a:rPr lang="en-US" sz="2000" b="0" dirty="0" smtClean="0"/>
              <a:t>-efficient fossil fuels, we shall have to learn to live sustainably, whether we like it or not</a:t>
            </a:r>
            <a:r>
              <a:rPr lang="en-US" sz="2000" b="0" dirty="0" smtClean="0"/>
              <a:t>.</a:t>
            </a:r>
          </a:p>
          <a:p>
            <a:pPr marL="342900" indent="-342900" algn="just" eaLnBrk="1" hangingPunct="1">
              <a:buFont typeface="Wingdings" panose="05000000000000000000" pitchFamily="2" charset="2"/>
              <a:buChar char="Ø"/>
            </a:pPr>
            <a:r>
              <a:rPr lang="en-US" sz="2000" b="0" dirty="0" smtClean="0">
                <a:solidFill>
                  <a:schemeClr val="tx2"/>
                </a:solidFill>
              </a:rPr>
              <a:t>Our current wealth is to a large extent founded on the fact that we are </a:t>
            </a:r>
            <a:r>
              <a:rPr lang="en-US" sz="2000" i="1" dirty="0" smtClean="0">
                <a:solidFill>
                  <a:srgbClr val="0070C0"/>
                </a:solidFill>
              </a:rPr>
              <a:t>not</a:t>
            </a:r>
            <a:r>
              <a:rPr lang="en-US" sz="2000" b="0" dirty="0" smtClean="0">
                <a:solidFill>
                  <a:schemeClr val="tx2"/>
                </a:solidFill>
              </a:rPr>
              <a:t> living sustainably, but rather use up our inheritance of fossil fuels at an ever more rapid pace.</a:t>
            </a:r>
          </a:p>
          <a:p>
            <a:pPr marL="342900" indent="-342900" algn="just" eaLnBrk="1" hangingPunct="1">
              <a:buFont typeface="Wingdings" panose="05000000000000000000" pitchFamily="2" charset="2"/>
              <a:buChar char="Ø"/>
            </a:pPr>
            <a:r>
              <a:rPr lang="en-US" sz="2000" b="0" dirty="0" smtClean="0">
                <a:solidFill>
                  <a:schemeClr val="tx2"/>
                </a:solidFill>
              </a:rPr>
              <a:t>We are squandering our inheritance, a once-in-a-species event, without giving it even a second thought.  We are addicts on dope, and like all addicts, we won’t give up our drug habit until we hit bottom.</a:t>
            </a:r>
          </a:p>
          <a:p>
            <a:pPr marL="342900" indent="-342900" algn="just" eaLnBrk="1" hangingPunct="1">
              <a:buFont typeface="Wingdings" panose="05000000000000000000" pitchFamily="2" charset="2"/>
              <a:buChar char="Ø"/>
            </a:pPr>
            <a:r>
              <a:rPr lang="en-US" sz="2000" b="0" dirty="0" smtClean="0">
                <a:solidFill>
                  <a:schemeClr val="tx2"/>
                </a:solidFill>
              </a:rPr>
              <a:t>The end of </a:t>
            </a:r>
            <a:r>
              <a:rPr lang="en-US" sz="2000" b="0" dirty="0" err="1" smtClean="0">
                <a:solidFill>
                  <a:schemeClr val="tx2"/>
                </a:solidFill>
              </a:rPr>
              <a:t>emergy</a:t>
            </a:r>
            <a:r>
              <a:rPr lang="en-US" sz="2000" b="0" dirty="0" smtClean="0">
                <a:solidFill>
                  <a:schemeClr val="tx2"/>
                </a:solidFill>
              </a:rPr>
              <a:t>-efficient fuels will be a rude awakening</a:t>
            </a:r>
            <a:r>
              <a:rPr lang="en-US" sz="2000" b="0" dirty="0" smtClean="0">
                <a:solidFill>
                  <a:schemeClr val="tx2"/>
                </a:solidFill>
              </a:rPr>
              <a:t>.</a:t>
            </a:r>
          </a:p>
          <a:p>
            <a:pPr marL="342900" indent="-342900" algn="just" eaLnBrk="1" hangingPunct="1">
              <a:buFont typeface="Wingdings" panose="05000000000000000000" pitchFamily="2" charset="2"/>
              <a:buChar char="Ø"/>
            </a:pPr>
            <a:r>
              <a:rPr lang="en-US" sz="2000" b="0" dirty="0" smtClean="0">
                <a:solidFill>
                  <a:schemeClr val="tx2"/>
                </a:solidFill>
              </a:rPr>
              <a:t>Life without fossil fuels will be neither easy nor pleasant.</a:t>
            </a:r>
          </a:p>
          <a:p>
            <a:pPr marL="342900" indent="-342900" algn="just" eaLnBrk="1" hangingPunct="1">
              <a:buFont typeface="Wingdings" panose="05000000000000000000" pitchFamily="2" charset="2"/>
              <a:buChar char="Ø"/>
            </a:pPr>
            <a:r>
              <a:rPr lang="en-US" sz="2000" i="1" dirty="0" smtClean="0">
                <a:solidFill>
                  <a:srgbClr val="0070C0"/>
                </a:solidFill>
              </a:rPr>
              <a:t>Living s</a:t>
            </a:r>
            <a:r>
              <a:rPr lang="en-US" sz="2000" i="1" dirty="0" smtClean="0">
                <a:solidFill>
                  <a:srgbClr val="0070C0"/>
                </a:solidFill>
              </a:rPr>
              <a:t>ustainably </a:t>
            </a:r>
            <a:r>
              <a:rPr lang="en-US" sz="2000" b="0" dirty="0" smtClean="0">
                <a:solidFill>
                  <a:schemeClr val="tx2"/>
                </a:solidFill>
              </a:rPr>
              <a:t>is thus not a desired goal.  It is a necessity.  It will happen irrespective of what we do.</a:t>
            </a:r>
          </a:p>
          <a:p>
            <a:pPr marL="342900" indent="-342900" algn="just" eaLnBrk="1" hangingPunct="1">
              <a:buFont typeface="Wingdings" panose="05000000000000000000" pitchFamily="2" charset="2"/>
              <a:buChar char="Ø"/>
            </a:pPr>
            <a:r>
              <a:rPr lang="en-US" sz="2000" b="0" dirty="0" smtClean="0">
                <a:solidFill>
                  <a:schemeClr val="tx2"/>
                </a:solidFill>
              </a:rPr>
              <a:t>The faster we learn that skill, the better we shall be off … but tell that to a drug addict!</a:t>
            </a:r>
            <a:endParaRPr lang="en-US" sz="2000" b="0" dirty="0" smtClean="0">
              <a:solidFill>
                <a:schemeClr val="tx2"/>
              </a:solidFill>
            </a:endParaRPr>
          </a:p>
        </p:txBody>
      </p:sp>
    </p:spTree>
    <p:extLst>
      <p:ext uri="{BB962C8B-B14F-4D97-AF65-F5344CB8AC3E}">
        <p14:creationId xmlns:p14="http://schemas.microsoft.com/office/powerpoint/2010/main" val="2696194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dissolv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dissolv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dissolve">
                                      <p:cBhvr>
                                        <p:cTn id="22" dur="5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dissolve">
                                      <p:cBhvr>
                                        <p:cTn id="27" dur="500"/>
                                        <p:tgtEl>
                                          <p:spTgt spid="5">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nodeType="clickEffect">
                                  <p:stCondLst>
                                    <p:cond delay="0"/>
                                  </p:stCondLst>
                                  <p:childTnLst>
                                    <p:set>
                                      <p:cBhvr>
                                        <p:cTn id="31" dur="1" fill="hold">
                                          <p:stCondLst>
                                            <p:cond delay="0"/>
                                          </p:stCondLst>
                                        </p:cTn>
                                        <p:tgtEl>
                                          <p:spTgt spid="5">
                                            <p:txEl>
                                              <p:pRg st="5" end="5"/>
                                            </p:txEl>
                                          </p:spTgt>
                                        </p:tgtEl>
                                        <p:attrNameLst>
                                          <p:attrName>style.visibility</p:attrName>
                                        </p:attrNameLst>
                                      </p:cBhvr>
                                      <p:to>
                                        <p:strVal val="visible"/>
                                      </p:to>
                                    </p:set>
                                    <p:animEffect transition="in" filter="dissolve">
                                      <p:cBhvr>
                                        <p:cTn id="32" dur="500"/>
                                        <p:tgtEl>
                                          <p:spTgt spid="5">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5">
                                            <p:txEl>
                                              <p:pRg st="6" end="6"/>
                                            </p:txEl>
                                          </p:spTgt>
                                        </p:tgtEl>
                                        <p:attrNameLst>
                                          <p:attrName>style.visibility</p:attrName>
                                        </p:attrNameLst>
                                      </p:cBhvr>
                                      <p:to>
                                        <p:strVal val="visible"/>
                                      </p:to>
                                    </p:set>
                                    <p:animEffect transition="in" filter="dissolve">
                                      <p:cBhvr>
                                        <p:cTn id="37" dur="500"/>
                                        <p:tgtEl>
                                          <p:spTgt spid="5">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1143000"/>
            <a:ext cx="9144000" cy="609600"/>
          </a:xfrm>
        </p:spPr>
        <p:txBody>
          <a:bodyPr/>
          <a:lstStyle/>
          <a:p>
            <a:pPr eaLnBrk="1" hangingPunct="1"/>
            <a:r>
              <a:rPr lang="en-US" b="1" u="none" dirty="0" smtClean="0"/>
              <a:t>How is Energy Measured?</a:t>
            </a:r>
            <a:endParaRPr lang="en-US" b="1" u="none" dirty="0" smtClean="0"/>
          </a:p>
        </p:txBody>
      </p:sp>
      <p:sp>
        <p:nvSpPr>
          <p:cNvPr id="5" name="Rectangle 2"/>
          <p:cNvSpPr txBox="1">
            <a:spLocks noChangeArrowheads="1"/>
          </p:cNvSpPr>
          <p:nvPr/>
        </p:nvSpPr>
        <p:spPr bwMode="auto">
          <a:xfrm>
            <a:off x="609600" y="1828800"/>
            <a:ext cx="7872953" cy="4419600"/>
          </a:xfrm>
          <a:prstGeom prst="rect">
            <a:avLst/>
          </a:prstGeom>
          <a:noFill/>
          <a:ln w="9525">
            <a:noFill/>
            <a:miter lim="800000"/>
            <a:headEnd/>
            <a:tailEnd/>
          </a:ln>
        </p:spPr>
        <p:txBody>
          <a:bodyPr anchor="ctr"/>
          <a:lstStyle>
            <a:lvl1pPr eaLnBrk="0" hangingPunct="0">
              <a:defRPr sz="2400" b="1">
                <a:solidFill>
                  <a:schemeClr val="tx1"/>
                </a:solidFill>
                <a:latin typeface="Times New Roman" panose="02020603050405020304" pitchFamily="18" charset="0"/>
              </a:defRPr>
            </a:lvl1pPr>
            <a:lvl2pPr marL="742950" indent="-285750" eaLnBrk="0" hangingPunct="0">
              <a:defRPr sz="2400" b="1">
                <a:solidFill>
                  <a:schemeClr val="tx1"/>
                </a:solidFill>
                <a:latin typeface="Times New Roman" panose="02020603050405020304" pitchFamily="18" charset="0"/>
              </a:defRPr>
            </a:lvl2pPr>
            <a:lvl3pPr marL="1143000" indent="-228600" eaLnBrk="0" hangingPunct="0">
              <a:defRPr sz="2400" b="1">
                <a:solidFill>
                  <a:schemeClr val="tx1"/>
                </a:solidFill>
                <a:latin typeface="Times New Roman" panose="02020603050405020304" pitchFamily="18" charset="0"/>
              </a:defRPr>
            </a:lvl3pPr>
            <a:lvl4pPr marL="1600200" indent="-228600" eaLnBrk="0" hangingPunct="0">
              <a:defRPr sz="2400" b="1">
                <a:solidFill>
                  <a:schemeClr val="tx1"/>
                </a:solidFill>
                <a:latin typeface="Times New Roman" panose="02020603050405020304" pitchFamily="18" charset="0"/>
              </a:defRPr>
            </a:lvl4pPr>
            <a:lvl5pPr marL="2057400" indent="-228600" eaLnBrk="0" hangingPunct="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marL="342900" indent="-342900" algn="just" eaLnBrk="1" hangingPunct="1">
              <a:buFont typeface="Wingdings" panose="05000000000000000000" pitchFamily="2" charset="2"/>
              <a:buChar char="Ø"/>
            </a:pPr>
            <a:r>
              <a:rPr lang="en-US" sz="2000" b="0" dirty="0" smtClean="0"/>
              <a:t>Physicists measure energy in </a:t>
            </a:r>
            <a:r>
              <a:rPr lang="en-US" sz="2000" i="1" dirty="0" smtClean="0">
                <a:solidFill>
                  <a:srgbClr val="0070C0"/>
                </a:solidFill>
              </a:rPr>
              <a:t>Joule</a:t>
            </a:r>
            <a:r>
              <a:rPr lang="en-US" sz="2000" b="0" dirty="0" smtClean="0"/>
              <a:t>, but where do we measure energy?  Is it the energy that we convert to useful work, or is it the primary energy that we need to acquire, in order to be able to convert some portion of it to useful work (no process ever operates at an efficiency of 100%).</a:t>
            </a:r>
            <a:endParaRPr lang="en-US" sz="2000" b="0" dirty="0" smtClean="0"/>
          </a:p>
          <a:p>
            <a:pPr marL="342900" indent="-342900" algn="just" eaLnBrk="1" hangingPunct="1">
              <a:buFont typeface="Wingdings" panose="05000000000000000000" pitchFamily="2" charset="2"/>
              <a:buChar char="Ø"/>
            </a:pPr>
            <a:r>
              <a:rPr lang="en-US" sz="2000" b="0" dirty="0" smtClean="0">
                <a:solidFill>
                  <a:schemeClr val="tx2"/>
                </a:solidFill>
              </a:rPr>
              <a:t>Energy companies, such as BP, are used to measure the primary energy, because that is the energy that we pay for, and due to the (current) dominance of fossil fuels, they convert all forms of energy to </a:t>
            </a:r>
            <a:r>
              <a:rPr lang="en-US" sz="2000" i="1" dirty="0" smtClean="0">
                <a:solidFill>
                  <a:srgbClr val="0070C0"/>
                </a:solidFill>
              </a:rPr>
              <a:t>toe</a:t>
            </a:r>
            <a:r>
              <a:rPr lang="en-US" sz="2000" b="0" dirty="0" smtClean="0">
                <a:solidFill>
                  <a:schemeClr val="tx2"/>
                </a:solidFill>
              </a:rPr>
              <a:t>, i.e., </a:t>
            </a:r>
            <a:r>
              <a:rPr lang="en-US" sz="2000" i="1" dirty="0" smtClean="0">
                <a:solidFill>
                  <a:srgbClr val="0070C0"/>
                </a:solidFill>
              </a:rPr>
              <a:t>tons of oil equivalent</a:t>
            </a:r>
            <a:r>
              <a:rPr lang="en-US" sz="2000" b="0" dirty="0" smtClean="0">
                <a:solidFill>
                  <a:schemeClr val="tx2"/>
                </a:solidFill>
              </a:rPr>
              <a:t>.</a:t>
            </a:r>
          </a:p>
          <a:p>
            <a:pPr marL="342900" indent="-342900" algn="just" eaLnBrk="1" hangingPunct="1">
              <a:buFont typeface="Wingdings" panose="05000000000000000000" pitchFamily="2" charset="2"/>
              <a:buChar char="Ø"/>
            </a:pPr>
            <a:r>
              <a:rPr lang="en-US" sz="2000" b="0" dirty="0" smtClean="0">
                <a:solidFill>
                  <a:schemeClr val="tx2"/>
                </a:solidFill>
              </a:rPr>
              <a:t>This causes some difficulties to users of other types of energy, such as hydro-electric energy, that gets assigned a (more or less arbitrary) efficiency factor of 33%.</a:t>
            </a:r>
          </a:p>
          <a:p>
            <a:pPr marL="342900" indent="-342900" algn="just" eaLnBrk="1" hangingPunct="1">
              <a:buFont typeface="Wingdings" panose="05000000000000000000" pitchFamily="2" charset="2"/>
              <a:buChar char="Ø"/>
            </a:pPr>
            <a:r>
              <a:rPr lang="en-US" sz="2000" b="0" dirty="0" smtClean="0">
                <a:solidFill>
                  <a:schemeClr val="tx2"/>
                </a:solidFill>
              </a:rPr>
              <a:t>Conversions between different types of energy are problematic, unless one is derived from the other</a:t>
            </a:r>
            <a:r>
              <a:rPr lang="en-US" sz="2000" b="0" dirty="0" smtClean="0">
                <a:solidFill>
                  <a:schemeClr val="tx2"/>
                </a:solidFill>
              </a:rPr>
              <a:t>.</a:t>
            </a:r>
          </a:p>
        </p:txBody>
      </p:sp>
    </p:spTree>
    <p:extLst>
      <p:ext uri="{BB962C8B-B14F-4D97-AF65-F5344CB8AC3E}">
        <p14:creationId xmlns:p14="http://schemas.microsoft.com/office/powerpoint/2010/main" val="3987252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dissolv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dissolv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dissolv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0" y="1143000"/>
            <a:ext cx="9144000" cy="609600"/>
          </a:xfrm>
        </p:spPr>
        <p:txBody>
          <a:bodyPr/>
          <a:lstStyle/>
          <a:p>
            <a:pPr eaLnBrk="1" hangingPunct="1"/>
            <a:r>
              <a:rPr lang="en-US" b="1" u="none" dirty="0" smtClean="0"/>
              <a:t>How is </a:t>
            </a:r>
            <a:r>
              <a:rPr lang="en-US" b="1" u="none" dirty="0" err="1" smtClean="0"/>
              <a:t>Emergy</a:t>
            </a:r>
            <a:r>
              <a:rPr lang="en-US" b="1" u="none" dirty="0" smtClean="0"/>
              <a:t> Measured?</a:t>
            </a:r>
            <a:endParaRPr lang="en-US" b="1" u="none" dirty="0" smtClean="0"/>
          </a:p>
        </p:txBody>
      </p:sp>
      <p:sp>
        <p:nvSpPr>
          <p:cNvPr id="5" name="Rectangle 2"/>
          <p:cNvSpPr txBox="1">
            <a:spLocks noChangeArrowheads="1"/>
          </p:cNvSpPr>
          <p:nvPr/>
        </p:nvSpPr>
        <p:spPr bwMode="auto">
          <a:xfrm>
            <a:off x="609600" y="1828800"/>
            <a:ext cx="7872953" cy="4419600"/>
          </a:xfrm>
          <a:prstGeom prst="rect">
            <a:avLst/>
          </a:prstGeom>
          <a:noFill/>
          <a:ln w="9525">
            <a:noFill/>
            <a:miter lim="800000"/>
            <a:headEnd/>
            <a:tailEnd/>
          </a:ln>
        </p:spPr>
        <p:txBody>
          <a:bodyPr anchor="ctr"/>
          <a:lstStyle>
            <a:lvl1pPr eaLnBrk="0" hangingPunct="0">
              <a:defRPr sz="2400" b="1">
                <a:solidFill>
                  <a:schemeClr val="tx1"/>
                </a:solidFill>
                <a:latin typeface="Times New Roman" panose="02020603050405020304" pitchFamily="18" charset="0"/>
              </a:defRPr>
            </a:lvl1pPr>
            <a:lvl2pPr marL="742950" indent="-285750" eaLnBrk="0" hangingPunct="0">
              <a:defRPr sz="2400" b="1">
                <a:solidFill>
                  <a:schemeClr val="tx1"/>
                </a:solidFill>
                <a:latin typeface="Times New Roman" panose="02020603050405020304" pitchFamily="18" charset="0"/>
              </a:defRPr>
            </a:lvl2pPr>
            <a:lvl3pPr marL="1143000" indent="-228600" eaLnBrk="0" hangingPunct="0">
              <a:defRPr sz="2400" b="1">
                <a:solidFill>
                  <a:schemeClr val="tx1"/>
                </a:solidFill>
                <a:latin typeface="Times New Roman" panose="02020603050405020304" pitchFamily="18" charset="0"/>
              </a:defRPr>
            </a:lvl3pPr>
            <a:lvl4pPr marL="1600200" indent="-228600" eaLnBrk="0" hangingPunct="0">
              <a:defRPr sz="2400" b="1">
                <a:solidFill>
                  <a:schemeClr val="tx1"/>
                </a:solidFill>
                <a:latin typeface="Times New Roman" panose="02020603050405020304" pitchFamily="18" charset="0"/>
              </a:defRPr>
            </a:lvl4pPr>
            <a:lvl5pPr marL="2057400" indent="-228600" eaLnBrk="0" hangingPunct="0">
              <a:defRPr sz="2400" b="1">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b="1">
                <a:solidFill>
                  <a:schemeClr val="tx1"/>
                </a:solidFill>
                <a:latin typeface="Times New Roman" panose="02020603050405020304" pitchFamily="18" charset="0"/>
              </a:defRPr>
            </a:lvl9pPr>
          </a:lstStyle>
          <a:p>
            <a:pPr marL="342900" indent="-342900" algn="just" eaLnBrk="1" hangingPunct="1">
              <a:buFont typeface="Wingdings" panose="05000000000000000000" pitchFamily="2" charset="2"/>
              <a:buChar char="Ø"/>
            </a:pPr>
            <a:r>
              <a:rPr lang="en-US" sz="2000" b="0" dirty="0" smtClean="0"/>
              <a:t>As the concept of </a:t>
            </a:r>
            <a:r>
              <a:rPr lang="en-US" sz="2000" b="0" dirty="0" err="1" smtClean="0"/>
              <a:t>emergy</a:t>
            </a:r>
            <a:r>
              <a:rPr lang="en-US" sz="2000" b="0" dirty="0" smtClean="0"/>
              <a:t> is supposed to survive the fossil fuel era, another basis is used for expressing units of </a:t>
            </a:r>
            <a:r>
              <a:rPr lang="en-US" sz="2000" b="0" dirty="0" err="1" smtClean="0"/>
              <a:t>emergy</a:t>
            </a:r>
            <a:r>
              <a:rPr lang="en-US" sz="2000" b="0" dirty="0" smtClean="0"/>
              <a:t>.</a:t>
            </a:r>
            <a:endParaRPr lang="en-US" sz="2000" b="0" dirty="0" smtClean="0"/>
          </a:p>
          <a:p>
            <a:pPr marL="342900" indent="-342900" algn="just" eaLnBrk="1" hangingPunct="1">
              <a:buFont typeface="Wingdings" panose="05000000000000000000" pitchFamily="2" charset="2"/>
              <a:buChar char="Ø"/>
            </a:pPr>
            <a:r>
              <a:rPr lang="en-US" sz="2000" b="0" dirty="0" smtClean="0">
                <a:solidFill>
                  <a:schemeClr val="tx2"/>
                </a:solidFill>
              </a:rPr>
              <a:t>As the primary source of sustainable energy is the sun, </a:t>
            </a:r>
            <a:r>
              <a:rPr lang="en-US" sz="2000" b="0" dirty="0" err="1" smtClean="0">
                <a:solidFill>
                  <a:schemeClr val="tx2"/>
                </a:solidFill>
              </a:rPr>
              <a:t>emergy</a:t>
            </a:r>
            <a:r>
              <a:rPr lang="en-US" sz="2000" b="0" dirty="0" smtClean="0">
                <a:solidFill>
                  <a:schemeClr val="tx2"/>
                </a:solidFill>
              </a:rPr>
              <a:t> researchers have become accustomed to expressing </a:t>
            </a:r>
            <a:r>
              <a:rPr lang="en-US" sz="2000" b="0" dirty="0" err="1" smtClean="0">
                <a:solidFill>
                  <a:schemeClr val="tx2"/>
                </a:solidFill>
              </a:rPr>
              <a:t>emergy</a:t>
            </a:r>
            <a:r>
              <a:rPr lang="en-US" sz="2000" b="0" dirty="0" smtClean="0">
                <a:solidFill>
                  <a:schemeClr val="tx2"/>
                </a:solidFill>
              </a:rPr>
              <a:t> in </a:t>
            </a:r>
            <a:r>
              <a:rPr lang="en-US" sz="2000" i="1" dirty="0" err="1" smtClean="0">
                <a:solidFill>
                  <a:srgbClr val="0070C0"/>
                </a:solidFill>
              </a:rPr>
              <a:t>sej</a:t>
            </a:r>
            <a:r>
              <a:rPr lang="en-US" sz="2000" b="0" dirty="0" smtClean="0">
                <a:solidFill>
                  <a:schemeClr val="tx2"/>
                </a:solidFill>
              </a:rPr>
              <a:t>, or </a:t>
            </a:r>
            <a:r>
              <a:rPr lang="en-US" sz="2000" i="1" dirty="0" smtClean="0">
                <a:solidFill>
                  <a:srgbClr val="0070C0"/>
                </a:solidFill>
              </a:rPr>
              <a:t>solar equivalent joules</a:t>
            </a:r>
            <a:r>
              <a:rPr lang="en-US" sz="2000" b="0" dirty="0" smtClean="0">
                <a:solidFill>
                  <a:schemeClr val="tx2"/>
                </a:solidFill>
              </a:rPr>
              <a:t>.</a:t>
            </a:r>
          </a:p>
          <a:p>
            <a:pPr marL="342900" indent="-342900" algn="just" eaLnBrk="1" hangingPunct="1">
              <a:buFont typeface="Wingdings" panose="05000000000000000000" pitchFamily="2" charset="2"/>
              <a:buChar char="Ø"/>
            </a:pPr>
            <a:r>
              <a:rPr lang="en-US" sz="2000" b="0" dirty="0" smtClean="0">
                <a:solidFill>
                  <a:schemeClr val="tx2"/>
                </a:solidFill>
              </a:rPr>
              <a:t>The same conversion difficulties arise as with the </a:t>
            </a:r>
            <a:r>
              <a:rPr lang="en-US" sz="2000" i="1" dirty="0" smtClean="0">
                <a:solidFill>
                  <a:srgbClr val="0070C0"/>
                </a:solidFill>
              </a:rPr>
              <a:t>toe</a:t>
            </a:r>
            <a:r>
              <a:rPr lang="en-US" sz="2000" b="0" dirty="0" smtClean="0">
                <a:solidFill>
                  <a:schemeClr val="tx2"/>
                </a:solidFill>
              </a:rPr>
              <a:t> when we try to convert other types of energy, such as geothermal energy, that are not related to solar radiation, into </a:t>
            </a:r>
            <a:r>
              <a:rPr lang="en-US" sz="2000" i="1" dirty="0" err="1" smtClean="0">
                <a:solidFill>
                  <a:srgbClr val="0070C0"/>
                </a:solidFill>
              </a:rPr>
              <a:t>sej</a:t>
            </a:r>
            <a:r>
              <a:rPr lang="en-US" sz="2000" b="0" dirty="0" smtClean="0">
                <a:solidFill>
                  <a:schemeClr val="tx2"/>
                </a:solidFill>
              </a:rPr>
              <a:t>.</a:t>
            </a:r>
          </a:p>
          <a:p>
            <a:pPr marL="342900" indent="-342900" algn="just" eaLnBrk="1" hangingPunct="1">
              <a:buFont typeface="Wingdings" panose="05000000000000000000" pitchFamily="2" charset="2"/>
              <a:buChar char="Ø"/>
            </a:pPr>
            <a:r>
              <a:rPr lang="en-US" sz="2000" b="0" dirty="0" smtClean="0">
                <a:solidFill>
                  <a:schemeClr val="tx2"/>
                </a:solidFill>
              </a:rPr>
              <a:t>As we convert solar radiation to other types of energy that are related to it, we lose efficiency. For example, it takes more than one Joule of solar radiation to produce one Joule worth of biomass.  If we then convert the biomass further to biofuel, it takes again more than one Joule of biomass to produce one Joule of biofuel.</a:t>
            </a:r>
          </a:p>
        </p:txBody>
      </p:sp>
    </p:spTree>
    <p:extLst>
      <p:ext uri="{BB962C8B-B14F-4D97-AF65-F5344CB8AC3E}">
        <p14:creationId xmlns:p14="http://schemas.microsoft.com/office/powerpoint/2010/main" val="478175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dissolv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dissolv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dissolve">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9" presetClass="entr" presetSubtype="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dissolve">
                                      <p:cBhvr>
                                        <p:cTn id="22"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tandarddesign">
  <a:themeElements>
    <a:clrScheme name="">
      <a:dk1>
        <a:srgbClr val="000000"/>
      </a:dk1>
      <a:lt1>
        <a:srgbClr val="FFFFFF"/>
      </a:lt1>
      <a:dk2>
        <a:srgbClr val="000000"/>
      </a:dk2>
      <a:lt2>
        <a:srgbClr val="808080"/>
      </a:lt2>
      <a:accent1>
        <a:srgbClr val="FF0000"/>
      </a:accent1>
      <a:accent2>
        <a:srgbClr val="3333CC"/>
      </a:accent2>
      <a:accent3>
        <a:srgbClr val="FFFFFF"/>
      </a:accent3>
      <a:accent4>
        <a:srgbClr val="000000"/>
      </a:accent4>
      <a:accent5>
        <a:srgbClr val="FFAAAA"/>
      </a:accent5>
      <a:accent6>
        <a:srgbClr val="2D2DB9"/>
      </a:accent6>
      <a:hlink>
        <a:srgbClr val="CC0099"/>
      </a:hlink>
      <a:folHlink>
        <a:srgbClr val="009900"/>
      </a:folHlink>
    </a:clrScheme>
    <a:fontScheme name="Standard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de-DE"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Standard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Standard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Standard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Standard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Standard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Standard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Standard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3370</TotalTime>
  <Words>1697</Words>
  <Application>Microsoft Office PowerPoint</Application>
  <PresentationFormat>On-screen Show (4:3)</PresentationFormat>
  <Paragraphs>85</Paragraphs>
  <Slides>12</Slides>
  <Notes>12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Times New Roman</vt:lpstr>
      <vt:lpstr>Wingdings</vt:lpstr>
      <vt:lpstr>Standarddesign</vt:lpstr>
      <vt:lpstr>Emergy Tracking</vt:lpstr>
      <vt:lpstr>What is Emergy?</vt:lpstr>
      <vt:lpstr>Energy Efficiency is not Emergy Efficiency</vt:lpstr>
      <vt:lpstr>Emergy and Gray Energy</vt:lpstr>
      <vt:lpstr>Emergy and ERoEI</vt:lpstr>
      <vt:lpstr>Are we Running out of Oil?</vt:lpstr>
      <vt:lpstr>Sustainability</vt:lpstr>
      <vt:lpstr>How is Energy Measured?</vt:lpstr>
      <vt:lpstr>How is Emergy Measured?</vt:lpstr>
      <vt:lpstr>Energy and Emergy Conversion</vt:lpstr>
      <vt:lpstr>Tracking Emergy</vt:lpstr>
      <vt:lpstr>A Pipe Dream?</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Continuous System Modeling</dc:title>
  <dc:subject>3D Mechanics II</dc:subject>
  <dc:creator>Dr. François E. Cellier</dc:creator>
  <cp:lastModifiedBy>Cellier</cp:lastModifiedBy>
  <cp:revision>388</cp:revision>
  <dcterms:created xsi:type="dcterms:W3CDTF">2001-10-10T22:13:04Z</dcterms:created>
  <dcterms:modified xsi:type="dcterms:W3CDTF">2013-09-24T19:59:59Z</dcterms:modified>
  <cp:category>Powerpoint Presentation</cp:category>
</cp:coreProperties>
</file>