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</p:sldMasterIdLst>
  <p:notesMasterIdLst>
    <p:notesMasterId r:id="rId63"/>
  </p:notesMasterIdLst>
  <p:sldIdLst>
    <p:sldId id="263" r:id="rId4"/>
    <p:sldId id="478" r:id="rId5"/>
    <p:sldId id="265" r:id="rId6"/>
    <p:sldId id="264" r:id="rId7"/>
    <p:sldId id="459" r:id="rId8"/>
    <p:sldId id="476" r:id="rId9"/>
    <p:sldId id="291" r:id="rId10"/>
    <p:sldId id="294" r:id="rId11"/>
    <p:sldId id="266" r:id="rId12"/>
    <p:sldId id="277" r:id="rId13"/>
    <p:sldId id="479" r:id="rId14"/>
    <p:sldId id="267" r:id="rId15"/>
    <p:sldId id="296" r:id="rId16"/>
    <p:sldId id="480" r:id="rId17"/>
    <p:sldId id="458" r:id="rId18"/>
    <p:sldId id="483" r:id="rId19"/>
    <p:sldId id="293" r:id="rId20"/>
    <p:sldId id="453" r:id="rId21"/>
    <p:sldId id="269" r:id="rId22"/>
    <p:sldId id="481" r:id="rId23"/>
    <p:sldId id="299" r:id="rId24"/>
    <p:sldId id="485" r:id="rId25"/>
    <p:sldId id="488" r:id="rId26"/>
    <p:sldId id="489" r:id="rId27"/>
    <p:sldId id="491" r:id="rId28"/>
    <p:sldId id="486" r:id="rId29"/>
    <p:sldId id="274" r:id="rId30"/>
    <p:sldId id="487" r:id="rId31"/>
    <p:sldId id="482" r:id="rId32"/>
    <p:sldId id="490" r:id="rId33"/>
    <p:sldId id="455" r:id="rId34"/>
    <p:sldId id="493" r:id="rId35"/>
    <p:sldId id="492" r:id="rId36"/>
    <p:sldId id="257" r:id="rId37"/>
    <p:sldId id="295" r:id="rId38"/>
    <p:sldId id="275" r:id="rId39"/>
    <p:sldId id="276" r:id="rId40"/>
    <p:sldId id="290" r:id="rId41"/>
    <p:sldId id="298" r:id="rId42"/>
    <p:sldId id="268" r:id="rId43"/>
    <p:sldId id="270" r:id="rId44"/>
    <p:sldId id="484" r:id="rId45"/>
    <p:sldId id="456" r:id="rId46"/>
    <p:sldId id="462" r:id="rId47"/>
    <p:sldId id="463" r:id="rId48"/>
    <p:sldId id="460" r:id="rId49"/>
    <p:sldId id="461" r:id="rId50"/>
    <p:sldId id="474" r:id="rId51"/>
    <p:sldId id="464" r:id="rId52"/>
    <p:sldId id="466" r:id="rId53"/>
    <p:sldId id="471" r:id="rId54"/>
    <p:sldId id="472" r:id="rId55"/>
    <p:sldId id="473" r:id="rId56"/>
    <p:sldId id="467" r:id="rId57"/>
    <p:sldId id="468" r:id="rId58"/>
    <p:sldId id="469" r:id="rId59"/>
    <p:sldId id="470" r:id="rId60"/>
    <p:sldId id="475" r:id="rId61"/>
    <p:sldId id="46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264A8-049A-4806-9A1C-013FB8812796}">
          <p14:sldIdLst>
            <p14:sldId id="263"/>
            <p14:sldId id="478"/>
            <p14:sldId id="265"/>
            <p14:sldId id="264"/>
            <p14:sldId id="459"/>
            <p14:sldId id="476"/>
            <p14:sldId id="291"/>
            <p14:sldId id="294"/>
            <p14:sldId id="266"/>
            <p14:sldId id="277"/>
            <p14:sldId id="479"/>
            <p14:sldId id="267"/>
            <p14:sldId id="296"/>
            <p14:sldId id="480"/>
            <p14:sldId id="458"/>
            <p14:sldId id="483"/>
            <p14:sldId id="293"/>
            <p14:sldId id="453"/>
            <p14:sldId id="269"/>
            <p14:sldId id="481"/>
            <p14:sldId id="299"/>
            <p14:sldId id="485"/>
            <p14:sldId id="488"/>
            <p14:sldId id="489"/>
            <p14:sldId id="491"/>
            <p14:sldId id="486"/>
            <p14:sldId id="274"/>
            <p14:sldId id="487"/>
            <p14:sldId id="482"/>
            <p14:sldId id="490"/>
            <p14:sldId id="455"/>
          </p14:sldIdLst>
        </p14:section>
        <p14:section name="Untitled Section" id="{A96FE11C-2BDE-4911-92BC-BF10202384A9}">
          <p14:sldIdLst>
            <p14:sldId id="493"/>
            <p14:sldId id="492"/>
            <p14:sldId id="257"/>
            <p14:sldId id="295"/>
            <p14:sldId id="275"/>
            <p14:sldId id="276"/>
            <p14:sldId id="290"/>
            <p14:sldId id="298"/>
            <p14:sldId id="268"/>
            <p14:sldId id="270"/>
            <p14:sldId id="484"/>
            <p14:sldId id="456"/>
            <p14:sldId id="462"/>
            <p14:sldId id="463"/>
            <p14:sldId id="460"/>
            <p14:sldId id="461"/>
            <p14:sldId id="474"/>
            <p14:sldId id="464"/>
            <p14:sldId id="466"/>
            <p14:sldId id="471"/>
            <p14:sldId id="472"/>
            <p14:sldId id="473"/>
            <p14:sldId id="467"/>
            <p14:sldId id="468"/>
            <p14:sldId id="469"/>
            <p14:sldId id="470"/>
            <p14:sldId id="475"/>
            <p14:sldId id="4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FF99FF"/>
    <a:srgbClr val="FFFFFF"/>
    <a:srgbClr val="4472C4"/>
    <a:srgbClr val="C00000"/>
    <a:srgbClr val="BC6A32"/>
    <a:srgbClr val="ED7D31"/>
    <a:srgbClr val="F19659"/>
    <a:srgbClr val="F19B61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99BED-A567-44B6-B4D0-E29B1A4D2124}" v="25471" dt="2018-06-23T15:56:08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79" autoAdjust="0"/>
  </p:normalViewPr>
  <p:slideViewPr>
    <p:cSldViewPr snapToGrid="0">
      <p:cViewPr varScale="1">
        <p:scale>
          <a:sx n="67" d="100"/>
          <a:sy n="67" d="100"/>
        </p:scale>
        <p:origin x="10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xin Luo" userId="6db681b0a45feb16" providerId="LiveId" clId="{6DD99BED-A567-44B6-B4D0-E29B1A4D2124}"/>
    <pc:docChg chg="undo redo custSel addSld delSld modSld sldOrd modMainMaster modSection">
      <pc:chgData name="Yixin Luo" userId="6db681b0a45feb16" providerId="LiveId" clId="{6DD99BED-A567-44B6-B4D0-E29B1A4D2124}" dt="2018-06-23T15:56:08.675" v="25368" actId="6559"/>
      <pc:docMkLst>
        <pc:docMk/>
      </pc:docMkLst>
      <pc:sldChg chg="delSp modSp add ord">
        <pc:chgData name="Yixin Luo" userId="6db681b0a45feb16" providerId="LiveId" clId="{6DD99BED-A567-44B6-B4D0-E29B1A4D2124}" dt="2018-06-20T18:57:12.910" v="9672" actId="113"/>
        <pc:sldMkLst>
          <pc:docMk/>
          <pc:sldMk cId="3375705550" sldId="257"/>
        </pc:sldMkLst>
        <pc:spChg chg="mod">
          <ac:chgData name="Yixin Luo" userId="6db681b0a45feb16" providerId="LiveId" clId="{6DD99BED-A567-44B6-B4D0-E29B1A4D2124}" dt="2018-06-14T15:36:25.426" v="885" actId="1076"/>
          <ac:spMkLst>
            <pc:docMk/>
            <pc:sldMk cId="3375705550" sldId="257"/>
            <ac:spMk id="39" creationId="{EFA9A4C1-1A59-47E8-9B48-55C4A69AEC75}"/>
          </ac:spMkLst>
        </pc:spChg>
        <pc:spChg chg="mod">
          <ac:chgData name="Yixin Luo" userId="6db681b0a45feb16" providerId="LiveId" clId="{6DD99BED-A567-44B6-B4D0-E29B1A4D2124}" dt="2018-06-14T17:36:06.996" v="1049" actId="20577"/>
          <ac:spMkLst>
            <pc:docMk/>
            <pc:sldMk cId="3375705550" sldId="257"/>
            <ac:spMk id="45" creationId="{86669402-BFD5-4B79-A815-1EEAE2254551}"/>
          </ac:spMkLst>
        </pc:spChg>
        <pc:spChg chg="del">
          <ac:chgData name="Yixin Luo" userId="6db681b0a45feb16" providerId="LiveId" clId="{6DD99BED-A567-44B6-B4D0-E29B1A4D2124}" dt="2018-06-14T13:40:10.192" v="851" actId="478"/>
          <ac:spMkLst>
            <pc:docMk/>
            <pc:sldMk cId="3375705550" sldId="257"/>
            <ac:spMk id="59" creationId="{CFEAD5EB-BCC6-45CC-9BD4-675149A9A410}"/>
          </ac:spMkLst>
        </pc:spChg>
        <pc:spChg chg="del">
          <ac:chgData name="Yixin Luo" userId="6db681b0a45feb16" providerId="LiveId" clId="{6DD99BED-A567-44B6-B4D0-E29B1A4D2124}" dt="2018-06-14T13:40:11.742" v="852" actId="478"/>
          <ac:spMkLst>
            <pc:docMk/>
            <pc:sldMk cId="3375705550" sldId="257"/>
            <ac:spMk id="60" creationId="{B0B05EAA-95CD-491D-9F25-8268B8F8C4C3}"/>
          </ac:spMkLst>
        </pc:spChg>
      </pc:sldChg>
      <pc:sldChg chg="delSp modSp add del ord modNotesTx">
        <pc:chgData name="Yixin Luo" userId="6db681b0a45feb16" providerId="LiveId" clId="{6DD99BED-A567-44B6-B4D0-E29B1A4D2124}" dt="2018-06-21T16:41:29.618" v="22413" actId="20577"/>
        <pc:sldMkLst>
          <pc:docMk/>
          <pc:sldMk cId="2226535492" sldId="263"/>
        </pc:sldMkLst>
        <pc:spChg chg="mod">
          <ac:chgData name="Yixin Luo" userId="6db681b0a45feb16" providerId="LiveId" clId="{6DD99BED-A567-44B6-B4D0-E29B1A4D2124}" dt="2018-06-21T00:30:27.330" v="12723" actId="20577"/>
          <ac:spMkLst>
            <pc:docMk/>
            <pc:sldMk cId="2226535492" sldId="263"/>
            <ac:spMk id="2" creationId="{747A3292-70A5-4D27-B7B2-321A43A49A3E}"/>
          </ac:spMkLst>
        </pc:spChg>
        <pc:spChg chg="del">
          <ac:chgData name="Yixin Luo" userId="6db681b0a45feb16" providerId="LiveId" clId="{6DD99BED-A567-44B6-B4D0-E29B1A4D2124}" dt="2018-06-12T18:24:26.243" v="7" actId="478"/>
          <ac:spMkLst>
            <pc:docMk/>
            <pc:sldMk cId="2226535492" sldId="263"/>
            <ac:spMk id="13" creationId="{EB17857E-3343-4F26-AB76-3AC2256AAF27}"/>
          </ac:spMkLst>
        </pc:spChg>
      </pc:sldChg>
      <pc:sldChg chg="modSp add del ord modAnim modNotesTx">
        <pc:chgData name="Yixin Luo" userId="6db681b0a45feb16" providerId="LiveId" clId="{6DD99BED-A567-44B6-B4D0-E29B1A4D2124}" dt="2018-06-21T17:19:35.148" v="23945" actId="1076"/>
        <pc:sldMkLst>
          <pc:docMk/>
          <pc:sldMk cId="1392155361" sldId="264"/>
        </pc:sldMkLst>
        <pc:spChg chg="mod">
          <ac:chgData name="Yixin Luo" userId="6db681b0a45feb16" providerId="LiveId" clId="{6DD99BED-A567-44B6-B4D0-E29B1A4D2124}" dt="2018-06-12T18:28:31.977" v="62" actId="20577"/>
          <ac:spMkLst>
            <pc:docMk/>
            <pc:sldMk cId="1392155361" sldId="264"/>
            <ac:spMk id="2" creationId="{A3197DB6-5DED-4EBA-B644-243E48E6C9F7}"/>
          </ac:spMkLst>
        </pc:spChg>
        <pc:spChg chg="mod">
          <ac:chgData name="Yixin Luo" userId="6db681b0a45feb16" providerId="LiveId" clId="{6DD99BED-A567-44B6-B4D0-E29B1A4D2124}" dt="2018-06-21T17:19:35.148" v="23945" actId="1076"/>
          <ac:spMkLst>
            <pc:docMk/>
            <pc:sldMk cId="1392155361" sldId="264"/>
            <ac:spMk id="3" creationId="{7EC15247-8C26-4B1F-AD63-5497C373876E}"/>
          </ac:spMkLst>
        </pc:spChg>
      </pc:sldChg>
      <pc:sldChg chg="addSp modSp add del ord modAnim modNotesTx">
        <pc:chgData name="Yixin Luo" userId="6db681b0a45feb16" providerId="LiveId" clId="{6DD99BED-A567-44B6-B4D0-E29B1A4D2124}" dt="2018-06-21T16:41:29.618" v="22413" actId="20577"/>
        <pc:sldMkLst>
          <pc:docMk/>
          <pc:sldMk cId="888686315" sldId="265"/>
        </pc:sldMkLst>
        <pc:spChg chg="mod">
          <ac:chgData name="Yixin Luo" userId="6db681b0a45feb16" providerId="LiveId" clId="{6DD99BED-A567-44B6-B4D0-E29B1A4D2124}" dt="2018-06-15T17:51:37.052" v="9620" actId="20577"/>
          <ac:spMkLst>
            <pc:docMk/>
            <pc:sldMk cId="888686315" sldId="265"/>
            <ac:spMk id="2" creationId="{38D01453-7958-4A54-BAF9-695C68AC625E}"/>
          </ac:spMkLst>
        </pc:spChg>
        <pc:spChg chg="add mod">
          <ac:chgData name="Yixin Luo" userId="6db681b0a45feb16" providerId="LiveId" clId="{6DD99BED-A567-44B6-B4D0-E29B1A4D2124}" dt="2018-06-14T17:34:26.103" v="976" actId="1076"/>
          <ac:spMkLst>
            <pc:docMk/>
            <pc:sldMk cId="888686315" sldId="265"/>
            <ac:spMk id="36" creationId="{37493E96-519A-4F5F-AADD-297C28C7B0C6}"/>
          </ac:spMkLst>
        </pc:spChg>
        <pc:spChg chg="add mod">
          <ac:chgData name="Yixin Luo" userId="6db681b0a45feb16" providerId="LiveId" clId="{6DD99BED-A567-44B6-B4D0-E29B1A4D2124}" dt="2018-06-14T17:34:42.797" v="979" actId="1076"/>
          <ac:spMkLst>
            <pc:docMk/>
            <pc:sldMk cId="888686315" sldId="265"/>
            <ac:spMk id="136" creationId="{58DC0E0C-568B-4B70-834A-DEC01DA4137F}"/>
          </ac:spMkLst>
        </pc:spChg>
        <pc:spChg chg="add mod">
          <ac:chgData name="Yixin Luo" userId="6db681b0a45feb16" providerId="LiveId" clId="{6DD99BED-A567-44B6-B4D0-E29B1A4D2124}" dt="2018-06-14T17:38:38.178" v="1140" actId="12789"/>
          <ac:spMkLst>
            <pc:docMk/>
            <pc:sldMk cId="888686315" sldId="265"/>
            <ac:spMk id="139" creationId="{13EF5647-B349-4AC6-AC6B-60E6F756A0C0}"/>
          </ac:spMkLst>
        </pc:spChg>
        <pc:spChg chg="add mod">
          <ac:chgData name="Yixin Luo" userId="6db681b0a45feb16" providerId="LiveId" clId="{6DD99BED-A567-44B6-B4D0-E29B1A4D2124}" dt="2018-06-14T17:40:02.267" v="1198" actId="12789"/>
          <ac:spMkLst>
            <pc:docMk/>
            <pc:sldMk cId="888686315" sldId="265"/>
            <ac:spMk id="140" creationId="{EE46F65E-422C-4AAE-B65A-9D797FE87424}"/>
          </ac:spMkLst>
        </pc:spChg>
        <pc:spChg chg="add mod">
          <ac:chgData name="Yixin Luo" userId="6db681b0a45feb16" providerId="LiveId" clId="{6DD99BED-A567-44B6-B4D0-E29B1A4D2124}" dt="2018-06-14T17:40:55.034" v="1232" actId="113"/>
          <ac:spMkLst>
            <pc:docMk/>
            <pc:sldMk cId="888686315" sldId="265"/>
            <ac:spMk id="142" creationId="{E16ED9E5-1899-4A25-8F2C-F48EDDA8B47C}"/>
          </ac:spMkLst>
        </pc:spChg>
        <pc:spChg chg="add mod">
          <ac:chgData name="Yixin Luo" userId="6db681b0a45feb16" providerId="LiveId" clId="{6DD99BED-A567-44B6-B4D0-E29B1A4D2124}" dt="2018-06-14T17:40:55.034" v="1232" actId="113"/>
          <ac:spMkLst>
            <pc:docMk/>
            <pc:sldMk cId="888686315" sldId="265"/>
            <ac:spMk id="143" creationId="{B82E4CF5-8E6C-406B-BF3B-A33DAEC9743D}"/>
          </ac:spMkLst>
        </pc:spChg>
        <pc:spChg chg="add mod">
          <ac:chgData name="Yixin Luo" userId="6db681b0a45feb16" providerId="LiveId" clId="{6DD99BED-A567-44B6-B4D0-E29B1A4D2124}" dt="2018-06-14T17:41:03.807" v="1233" actId="207"/>
          <ac:spMkLst>
            <pc:docMk/>
            <pc:sldMk cId="888686315" sldId="265"/>
            <ac:spMk id="144" creationId="{0D589652-9960-4BFA-BEF5-009E8E8A6440}"/>
          </ac:spMkLst>
        </pc:spChg>
        <pc:spChg chg="add mod">
          <ac:chgData name="Yixin Luo" userId="6db681b0a45feb16" providerId="LiveId" clId="{6DD99BED-A567-44B6-B4D0-E29B1A4D2124}" dt="2018-06-20T21:22:02.324" v="10028" actId="20577"/>
          <ac:spMkLst>
            <pc:docMk/>
            <pc:sldMk cId="888686315" sldId="265"/>
            <ac:spMk id="145" creationId="{F99CAB94-9199-4A67-987E-EFA6B82E5113}"/>
          </ac:spMkLst>
        </pc:spChg>
        <pc:grpChg chg="add 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3" creationId="{B0B43A70-6934-4DA1-857A-8D51B22F60DD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5" creationId="{43A710FE-CECC-4135-9B09-935A345EC84C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6" creationId="{70ED2CA1-C459-4334-8008-11E480C4C2A7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7" creationId="{5F272983-34EE-4DA9-97E5-4E80051E56E2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8" creationId="{D391C321-4DC2-4551-9A56-3240400EC968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9" creationId="{29FA3D51-DD93-48D5-AB7C-3568E853ABCF}"/>
          </ac:grpSpMkLst>
        </pc:grpChg>
        <pc:grpChg chg="mod">
          <ac:chgData name="Yixin Luo" userId="6db681b0a45feb16" providerId="LiveId" clId="{6DD99BED-A567-44B6-B4D0-E29B1A4D2124}" dt="2018-06-14T17:38:32.122" v="1139" actId="12788"/>
          <ac:grpSpMkLst>
            <pc:docMk/>
            <pc:sldMk cId="888686315" sldId="265"/>
            <ac:grpSpMk id="10" creationId="{9837CDCB-C0D0-4489-9956-352008C45192}"/>
          </ac:grpSpMkLst>
        </pc:grpChg>
        <pc:grpChg chg="add mod">
          <ac:chgData name="Yixin Luo" userId="6db681b0a45feb16" providerId="LiveId" clId="{6DD99BED-A567-44B6-B4D0-E29B1A4D2124}" dt="2018-06-14T15:42:17.821" v="946" actId="164"/>
          <ac:grpSpMkLst>
            <pc:docMk/>
            <pc:sldMk cId="888686315" sldId="265"/>
            <ac:grpSpMk id="37" creationId="{D3C5BBDD-5CAA-416E-B257-674817F52308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39" creationId="{2A1CB2C0-6BA3-40AC-9F42-FE5BBBE75450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40" creationId="{A6B8C6C5-2FA1-4784-8959-BF1E9D35E44B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41" creationId="{E39A79FA-0EA8-4919-98B7-21121FC930A8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42" creationId="{0399A0E3-7607-4F3D-9B45-39D75597576D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43" creationId="{9176E8FC-ACC0-4C22-8EB6-9BD880083DCA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44" creationId="{35E4AB8E-83A9-435D-A2DC-967ED1D0367A}"/>
          </ac:grpSpMkLst>
        </pc:grpChg>
        <pc:grpChg chg="add mod">
          <ac:chgData name="Yixin Luo" userId="6db681b0a45feb16" providerId="LiveId" clId="{6DD99BED-A567-44B6-B4D0-E29B1A4D2124}" dt="2018-06-14T15:42:17.821" v="946" actId="164"/>
          <ac:grpSpMkLst>
            <pc:docMk/>
            <pc:sldMk cId="888686315" sldId="265"/>
            <ac:grpSpMk id="70" creationId="{01376E37-27DD-468C-8CAC-BE291494A328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2" creationId="{71F3B302-EEE9-4684-8B32-7CC49C61BA37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3" creationId="{BFE71500-E4C3-4ABE-A6F1-45566FC28F5F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4" creationId="{AD100405-EC20-4A3F-856D-68EFDBD4795C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5" creationId="{F3F6F5D7-4145-4F7C-92E7-65E81F9E9569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6" creationId="{C8E74A11-F008-4493-9C76-A548C34D683A}"/>
          </ac:grpSpMkLst>
        </pc:grpChg>
        <pc:grpChg chg="mod">
          <ac:chgData name="Yixin Luo" userId="6db681b0a45feb16" providerId="LiveId" clId="{6DD99BED-A567-44B6-B4D0-E29B1A4D2124}" dt="2018-06-14T15:39:30.835" v="937" actId="465"/>
          <ac:grpSpMkLst>
            <pc:docMk/>
            <pc:sldMk cId="888686315" sldId="265"/>
            <ac:grpSpMk id="77" creationId="{4916D8B7-38A0-41D1-90DB-0229614E71FD}"/>
          </ac:grpSpMkLst>
        </pc:grpChg>
        <pc:grpChg chg="add mod">
          <ac:chgData name="Yixin Luo" userId="6db681b0a45feb16" providerId="LiveId" clId="{6DD99BED-A567-44B6-B4D0-E29B1A4D2124}" dt="2018-06-14T15:42:17.821" v="946" actId="164"/>
          <ac:grpSpMkLst>
            <pc:docMk/>
            <pc:sldMk cId="888686315" sldId="265"/>
            <ac:grpSpMk id="103" creationId="{4A1FFF67-A0A7-42D3-89E9-71D9BA268AED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05" creationId="{C602167F-1EFF-40E0-BD2D-2A8AA6140F41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06" creationId="{E1D91F24-2A9B-40B7-8FB0-17283ED75631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07" creationId="{7B27F5B3-DAE8-42EF-86A6-D0F81D02B5FA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08" creationId="{CB21543F-FCDC-4BD7-B61D-94AF95F0F215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09" creationId="{3F4A9B5D-E0FC-49BD-BA14-F26414BBC680}"/>
          </ac:grpSpMkLst>
        </pc:grpChg>
        <pc:grpChg chg="mod">
          <ac:chgData name="Yixin Luo" userId="6db681b0a45feb16" providerId="LiveId" clId="{6DD99BED-A567-44B6-B4D0-E29B1A4D2124}" dt="2018-06-14T15:39:28.655" v="936" actId="12788"/>
          <ac:grpSpMkLst>
            <pc:docMk/>
            <pc:sldMk cId="888686315" sldId="265"/>
            <ac:grpSpMk id="110" creationId="{EC4E9030-32EF-4111-8B58-F54D7289DAED}"/>
          </ac:grpSpMkLst>
        </pc:grpChg>
        <pc:grpChg chg="add mod">
          <ac:chgData name="Yixin Luo" userId="6db681b0a45feb16" providerId="LiveId" clId="{6DD99BED-A567-44B6-B4D0-E29B1A4D2124}" dt="2018-06-14T17:40:20.210" v="1217" actId="1037"/>
          <ac:grpSpMkLst>
            <pc:docMk/>
            <pc:sldMk cId="888686315" sldId="265"/>
            <ac:grpSpMk id="137" creationId="{F43CCB91-F7F1-496C-8F92-D392FA8254B0}"/>
          </ac:grpSpMkLst>
        </pc:grpChg>
        <pc:grpChg chg="add mod">
          <ac:chgData name="Yixin Luo" userId="6db681b0a45feb16" providerId="LiveId" clId="{6DD99BED-A567-44B6-B4D0-E29B1A4D2124}" dt="2018-06-14T17:40:26.006" v="1225" actId="1038"/>
          <ac:grpSpMkLst>
            <pc:docMk/>
            <pc:sldMk cId="888686315" sldId="265"/>
            <ac:grpSpMk id="138" creationId="{482BBCA4-C14E-41F0-B77D-AECF48BC5DAD}"/>
          </ac:grpSpMkLst>
        </pc:grpChg>
      </pc:sldChg>
      <pc:sldChg chg="addSp delSp modSp add del ord modAnim modNotesTx">
        <pc:chgData name="Yixin Luo" userId="6db681b0a45feb16" providerId="LiveId" clId="{6DD99BED-A567-44B6-B4D0-E29B1A4D2124}" dt="2018-06-22T15:18:51.730" v="24770" actId="20577"/>
        <pc:sldMkLst>
          <pc:docMk/>
          <pc:sldMk cId="946917673" sldId="266"/>
        </pc:sldMkLst>
        <pc:spChg chg="mod">
          <ac:chgData name="Yixin Luo" userId="6db681b0a45feb16" providerId="LiveId" clId="{6DD99BED-A567-44B6-B4D0-E29B1A4D2124}" dt="2018-06-14T18:08:29.074" v="1816" actId="20577"/>
          <ac:spMkLst>
            <pc:docMk/>
            <pc:sldMk cId="946917673" sldId="266"/>
            <ac:spMk id="2" creationId="{A19C4AF5-4100-43FB-A557-6350E75A5410}"/>
          </ac:spMkLst>
        </pc:spChg>
        <pc:spChg chg="del">
          <ac:chgData name="Yixin Luo" userId="6db681b0a45feb16" providerId="LiveId" clId="{6DD99BED-A567-44B6-B4D0-E29B1A4D2124}" dt="2018-06-14T20:04:17.881" v="2708" actId="931"/>
          <ac:spMkLst>
            <pc:docMk/>
            <pc:sldMk cId="946917673" sldId="266"/>
            <ac:spMk id="3" creationId="{E9A1120B-5542-460C-8BB7-8738FE60DC3B}"/>
          </ac:spMkLst>
        </pc:spChg>
        <pc:spChg chg="add del mod">
          <ac:chgData name="Yixin Luo" userId="6db681b0a45feb16" providerId="LiveId" clId="{6DD99BED-A567-44B6-B4D0-E29B1A4D2124}" dt="2018-06-15T14:03:47.687" v="6957" actId="478"/>
          <ac:spMkLst>
            <pc:docMk/>
            <pc:sldMk cId="946917673" sldId="266"/>
            <ac:spMk id="7" creationId="{40228C0B-ECAF-4A26-8F18-D15D4499C3B6}"/>
          </ac:spMkLst>
        </pc:spChg>
        <pc:spChg chg="add del">
          <ac:chgData name="Yixin Luo" userId="6db681b0a45feb16" providerId="LiveId" clId="{6DD99BED-A567-44B6-B4D0-E29B1A4D2124}" dt="2018-06-14T21:03:33.049" v="3212" actId="113"/>
          <ac:spMkLst>
            <pc:docMk/>
            <pc:sldMk cId="946917673" sldId="266"/>
            <ac:spMk id="8" creationId="{22F4A881-404E-4F89-B0A0-14E2FF4C2DC9}"/>
          </ac:spMkLst>
        </pc:spChg>
        <pc:spChg chg="add mod">
          <ac:chgData name="Yixin Luo" userId="6db681b0a45feb16" providerId="LiveId" clId="{6DD99BED-A567-44B6-B4D0-E29B1A4D2124}" dt="2018-06-21T04:32:35.974" v="17121" actId="403"/>
          <ac:spMkLst>
            <pc:docMk/>
            <pc:sldMk cId="946917673" sldId="266"/>
            <ac:spMk id="18" creationId="{1870A82E-B0C3-45B0-A09E-6F65F30A2C2E}"/>
          </ac:spMkLst>
        </pc:spChg>
        <pc:spChg chg="add del">
          <ac:chgData name="Yixin Luo" userId="6db681b0a45feb16" providerId="LiveId" clId="{6DD99BED-A567-44B6-B4D0-E29B1A4D2124}" dt="2018-06-21T03:02:00.534" v="14584" actId="478"/>
          <ac:spMkLst>
            <pc:docMk/>
            <pc:sldMk cId="946917673" sldId="266"/>
            <ac:spMk id="19" creationId="{07179C35-9EE0-4B6D-9719-D15826F15C49}"/>
          </ac:spMkLst>
        </pc:spChg>
        <pc:spChg chg="add mod">
          <ac:chgData name="Yixin Luo" userId="6db681b0a45feb16" providerId="LiveId" clId="{6DD99BED-A567-44B6-B4D0-E29B1A4D2124}" dt="2018-06-22T15:18:10.764" v="24762" actId="14100"/>
          <ac:spMkLst>
            <pc:docMk/>
            <pc:sldMk cId="946917673" sldId="266"/>
            <ac:spMk id="23" creationId="{CA1F8621-5D23-4247-8EC2-5BDDFCDB0370}"/>
          </ac:spMkLst>
        </pc:spChg>
        <pc:spChg chg="add mod">
          <ac:chgData name="Yixin Luo" userId="6db681b0a45feb16" providerId="LiveId" clId="{6DD99BED-A567-44B6-B4D0-E29B1A4D2124}" dt="2018-06-21T04:32:35.974" v="17121" actId="403"/>
          <ac:spMkLst>
            <pc:docMk/>
            <pc:sldMk cId="946917673" sldId="266"/>
            <ac:spMk id="24" creationId="{3E4E97F8-D99D-472B-A6C8-10D1E1B68F94}"/>
          </ac:spMkLst>
        </pc:spChg>
        <pc:spChg chg="add mod">
          <ac:chgData name="Yixin Luo" userId="6db681b0a45feb16" providerId="LiveId" clId="{6DD99BED-A567-44B6-B4D0-E29B1A4D2124}" dt="2018-06-21T04:32:35.974" v="17121" actId="403"/>
          <ac:spMkLst>
            <pc:docMk/>
            <pc:sldMk cId="946917673" sldId="266"/>
            <ac:spMk id="27" creationId="{3B9266FC-83D5-4F47-B8D4-D3031AEE0868}"/>
          </ac:spMkLst>
        </pc:spChg>
        <pc:spChg chg="add del mod">
          <ac:chgData name="Yixin Luo" userId="6db681b0a45feb16" providerId="LiveId" clId="{6DD99BED-A567-44B6-B4D0-E29B1A4D2124}" dt="2018-06-21T00:14:17.016" v="12394" actId="478"/>
          <ac:spMkLst>
            <pc:docMk/>
            <pc:sldMk cId="946917673" sldId="266"/>
            <ac:spMk id="38" creationId="{2096ED2A-C974-4544-987B-6E62FC3B70F7}"/>
          </ac:spMkLst>
        </pc:spChg>
        <pc:grpChg chg="add mod">
          <ac:chgData name="Yixin Luo" userId="6db681b0a45feb16" providerId="LiveId" clId="{6DD99BED-A567-44B6-B4D0-E29B1A4D2124}" dt="2018-06-22T15:17:19.430" v="24750" actId="164"/>
          <ac:grpSpMkLst>
            <pc:docMk/>
            <pc:sldMk cId="946917673" sldId="266"/>
            <ac:grpSpMk id="3" creationId="{95DA7584-7C6B-4720-AF0B-BFD4C918A9EC}"/>
          </ac:grpSpMkLst>
        </pc:grpChg>
        <pc:grpChg chg="add del mod">
          <ac:chgData name="Yixin Luo" userId="6db681b0a45feb16" providerId="LiveId" clId="{6DD99BED-A567-44B6-B4D0-E29B1A4D2124}" dt="2018-06-21T00:22:02.429" v="12600" actId="165"/>
          <ac:grpSpMkLst>
            <pc:docMk/>
            <pc:sldMk cId="946917673" sldId="266"/>
            <ac:grpSpMk id="3" creationId="{877C00E3-9E37-45E3-9CDC-4DFE5444270A}"/>
          </ac:grpSpMkLst>
        </pc:grpChg>
        <pc:grpChg chg="add mod topLvl">
          <ac:chgData name="Yixin Luo" userId="6db681b0a45feb16" providerId="LiveId" clId="{6DD99BED-A567-44B6-B4D0-E29B1A4D2124}" dt="2018-06-22T15:18:13.720" v="24764" actId="1076"/>
          <ac:grpSpMkLst>
            <pc:docMk/>
            <pc:sldMk cId="946917673" sldId="266"/>
            <ac:grpSpMk id="25" creationId="{28D13696-2DBF-43F9-8B74-BF8064576CE1}"/>
          </ac:grpSpMkLst>
        </pc:grpChg>
        <pc:grpChg chg="add mod topLvl">
          <ac:chgData name="Yixin Luo" userId="6db681b0a45feb16" providerId="LiveId" clId="{6DD99BED-A567-44B6-B4D0-E29B1A4D2124}" dt="2018-06-22T15:17:19.430" v="24750" actId="164"/>
          <ac:grpSpMkLst>
            <pc:docMk/>
            <pc:sldMk cId="946917673" sldId="266"/>
            <ac:grpSpMk id="26" creationId="{91D64A15-40AF-46C0-BAE2-7F9DBD919550}"/>
          </ac:grpSpMkLst>
        </pc:grpChg>
        <pc:grpChg chg="add mod topLvl">
          <ac:chgData name="Yixin Luo" userId="6db681b0a45feb16" providerId="LiveId" clId="{6DD99BED-A567-44B6-B4D0-E29B1A4D2124}" dt="2018-06-22T15:17:19.430" v="24750" actId="164"/>
          <ac:grpSpMkLst>
            <pc:docMk/>
            <pc:sldMk cId="946917673" sldId="266"/>
            <ac:grpSpMk id="37" creationId="{479657BF-E030-46D9-97F0-7C6CF99A0EF3}"/>
          </ac:grpSpMkLst>
        </pc:grpChg>
        <pc:picChg chg="add mod">
          <ac:chgData name="Yixin Luo" userId="6db681b0a45feb16" providerId="LiveId" clId="{6DD99BED-A567-44B6-B4D0-E29B1A4D2124}" dt="2018-06-22T15:17:17.943" v="24749" actId="14100"/>
          <ac:picMkLst>
            <pc:docMk/>
            <pc:sldMk cId="946917673" sldId="266"/>
            <ac:picMk id="6" creationId="{51AFBF7E-828B-4EC9-9CBA-BD9674B9E03D}"/>
          </ac:picMkLst>
        </pc:picChg>
        <pc:cxnChg chg="add mod">
          <ac:chgData name="Yixin Luo" userId="6db681b0a45feb16" providerId="LiveId" clId="{6DD99BED-A567-44B6-B4D0-E29B1A4D2124}" dt="2018-06-22T15:17:48.854" v="24755" actId="693"/>
          <ac:cxnSpMkLst>
            <pc:docMk/>
            <pc:sldMk cId="946917673" sldId="266"/>
            <ac:cxnSpMk id="7" creationId="{5B78A110-49F6-4CB6-8FA8-F398FFC2CA2D}"/>
          </ac:cxnSpMkLst>
        </pc:cxnChg>
        <pc:cxnChg chg="add mod">
          <ac:chgData name="Yixin Luo" userId="6db681b0a45feb16" providerId="LiveId" clId="{6DD99BED-A567-44B6-B4D0-E29B1A4D2124}" dt="2018-06-14T21:21:19.873" v="3398" actId="164"/>
          <ac:cxnSpMkLst>
            <pc:docMk/>
            <pc:sldMk cId="946917673" sldId="266"/>
            <ac:cxnSpMk id="10" creationId="{CCF782BB-7071-4488-90F5-AD76C4A52BD8}"/>
          </ac:cxnSpMkLst>
        </pc:cxnChg>
        <pc:cxnChg chg="add mod">
          <ac:chgData name="Yixin Luo" userId="6db681b0a45feb16" providerId="LiveId" clId="{6DD99BED-A567-44B6-B4D0-E29B1A4D2124}" dt="2018-06-14T21:21:19.873" v="3398" actId="164"/>
          <ac:cxnSpMkLst>
            <pc:docMk/>
            <pc:sldMk cId="946917673" sldId="266"/>
            <ac:cxnSpMk id="11" creationId="{96B7020C-6F34-4AF0-9E9A-EF8EB0869D36}"/>
          </ac:cxnSpMkLst>
        </pc:cxnChg>
        <pc:cxnChg chg="add mod">
          <ac:chgData name="Yixin Luo" userId="6db681b0a45feb16" providerId="LiveId" clId="{6DD99BED-A567-44B6-B4D0-E29B1A4D2124}" dt="2018-06-14T21:21:19.873" v="3398" actId="164"/>
          <ac:cxnSpMkLst>
            <pc:docMk/>
            <pc:sldMk cId="946917673" sldId="266"/>
            <ac:cxnSpMk id="13" creationId="{5F6087CB-458C-432A-A66B-C0D12177448D}"/>
          </ac:cxnSpMkLst>
        </pc:cxnChg>
        <pc:cxnChg chg="add del mod">
          <ac:chgData name="Yixin Luo" userId="6db681b0a45feb16" providerId="LiveId" clId="{6DD99BED-A567-44B6-B4D0-E29B1A4D2124}" dt="2018-06-14T21:18:24.854" v="3376" actId="478"/>
          <ac:cxnSpMkLst>
            <pc:docMk/>
            <pc:sldMk cId="946917673" sldId="266"/>
            <ac:cxnSpMk id="19" creationId="{EF76DF25-E6AE-4AAF-AF79-08DB2FB060F2}"/>
          </ac:cxnSpMkLst>
        </pc:cxnChg>
        <pc:cxnChg chg="add del mod">
          <ac:chgData name="Yixin Luo" userId="6db681b0a45feb16" providerId="LiveId" clId="{6DD99BED-A567-44B6-B4D0-E29B1A4D2124}" dt="2018-06-14T21:18:06.785" v="3371" actId="478"/>
          <ac:cxnSpMkLst>
            <pc:docMk/>
            <pc:sldMk cId="946917673" sldId="266"/>
            <ac:cxnSpMk id="20" creationId="{246891E1-9B61-4DEF-89A3-9D56A5306942}"/>
          </ac:cxnSpMkLst>
        </pc:cxnChg>
        <pc:cxnChg chg="add mod">
          <ac:chgData name="Yixin Luo" userId="6db681b0a45feb16" providerId="LiveId" clId="{6DD99BED-A567-44B6-B4D0-E29B1A4D2124}" dt="2018-06-22T15:18:15.973" v="24765" actId="14100"/>
          <ac:cxnSpMkLst>
            <pc:docMk/>
            <pc:sldMk cId="946917673" sldId="266"/>
            <ac:cxnSpMk id="21" creationId="{0DD8AECA-ABD5-45A4-BEBD-8FB05C79BCE1}"/>
          </ac:cxnSpMkLst>
        </pc:cxnChg>
        <pc:cxnChg chg="add del mod">
          <ac:chgData name="Yixin Luo" userId="6db681b0a45feb16" providerId="LiveId" clId="{6DD99BED-A567-44B6-B4D0-E29B1A4D2124}" dt="2018-06-14T21:18:22.738" v="3375" actId="478"/>
          <ac:cxnSpMkLst>
            <pc:docMk/>
            <pc:sldMk cId="946917673" sldId="266"/>
            <ac:cxnSpMk id="22" creationId="{0114C01C-C2BB-4F3B-8B59-369E1D338D9B}"/>
          </ac:cxnSpMkLst>
        </pc:cxnChg>
        <pc:cxnChg chg="add mod">
          <ac:chgData name="Yixin Luo" userId="6db681b0a45feb16" providerId="LiveId" clId="{6DD99BED-A567-44B6-B4D0-E29B1A4D2124}" dt="2018-06-15T13:43:41.394" v="6415" actId="208"/>
          <ac:cxnSpMkLst>
            <pc:docMk/>
            <pc:sldMk cId="946917673" sldId="266"/>
            <ac:cxnSpMk id="28" creationId="{6E61D6D5-8C26-4A8A-86E9-5ECCC8F2E730}"/>
          </ac:cxnSpMkLst>
        </pc:cxnChg>
        <pc:cxnChg chg="add mod">
          <ac:chgData name="Yixin Luo" userId="6db681b0a45feb16" providerId="LiveId" clId="{6DD99BED-A567-44B6-B4D0-E29B1A4D2124}" dt="2018-06-15T13:43:41.394" v="6415" actId="208"/>
          <ac:cxnSpMkLst>
            <pc:docMk/>
            <pc:sldMk cId="946917673" sldId="266"/>
            <ac:cxnSpMk id="31" creationId="{51C6DBDE-0BD8-4D31-9981-A0EFA1F7D33A}"/>
          </ac:cxnSpMkLst>
        </pc:cxnChg>
      </pc:sldChg>
      <pc:sldChg chg="addSp delSp modSp add del ord modAnim modNotesTx">
        <pc:chgData name="Yixin Luo" userId="6db681b0a45feb16" providerId="LiveId" clId="{6DD99BED-A567-44B6-B4D0-E29B1A4D2124}" dt="2018-06-21T16:57:17.651" v="22723" actId="207"/>
        <pc:sldMkLst>
          <pc:docMk/>
          <pc:sldMk cId="4081863483" sldId="267"/>
        </pc:sldMkLst>
        <pc:spChg chg="mod">
          <ac:chgData name="Yixin Luo" userId="6db681b0a45feb16" providerId="LiveId" clId="{6DD99BED-A567-44B6-B4D0-E29B1A4D2124}" dt="2018-06-14T18:47:54.634" v="1837" actId="20577"/>
          <ac:spMkLst>
            <pc:docMk/>
            <pc:sldMk cId="4081863483" sldId="267"/>
            <ac:spMk id="2" creationId="{E3AF4495-174A-4C78-8CA0-90BA6FCA403C}"/>
          </ac:spMkLst>
        </pc:spChg>
        <pc:spChg chg="del">
          <ac:chgData name="Yixin Luo" userId="6db681b0a45feb16" providerId="LiveId" clId="{6DD99BED-A567-44B6-B4D0-E29B1A4D2124}" dt="2018-06-14T22:12:18.365" v="3714" actId="931"/>
          <ac:spMkLst>
            <pc:docMk/>
            <pc:sldMk cId="4081863483" sldId="267"/>
            <ac:spMk id="3" creationId="{18113994-B34D-4FFC-9228-0FDB7915B5D2}"/>
          </ac:spMkLst>
        </pc:spChg>
        <pc:spChg chg="add del mod">
          <ac:chgData name="Yixin Luo" userId="6db681b0a45feb16" providerId="LiveId" clId="{6DD99BED-A567-44B6-B4D0-E29B1A4D2124}" dt="2018-06-21T00:20:32.648" v="12545" actId="478"/>
          <ac:spMkLst>
            <pc:docMk/>
            <pc:sldMk cId="4081863483" sldId="267"/>
            <ac:spMk id="7" creationId="{6E6FEA66-1C5C-4F6F-B64D-E52F425D92CD}"/>
          </ac:spMkLst>
        </pc:spChg>
        <pc:spChg chg="add mod">
          <ac:chgData name="Yixin Luo" userId="6db681b0a45feb16" providerId="LiveId" clId="{6DD99BED-A567-44B6-B4D0-E29B1A4D2124}" dt="2018-06-21T16:57:17.651" v="22723" actId="207"/>
          <ac:spMkLst>
            <pc:docMk/>
            <pc:sldMk cId="4081863483" sldId="267"/>
            <ac:spMk id="25" creationId="{8FA4D22C-9240-4616-99EE-130CFD474CAA}"/>
          </ac:spMkLst>
        </pc:spChg>
        <pc:spChg chg="add mod topLvl">
          <ac:chgData name="Yixin Luo" userId="6db681b0a45feb16" providerId="LiveId" clId="{6DD99BED-A567-44B6-B4D0-E29B1A4D2124}" dt="2018-06-21T06:03:04.835" v="17320" actId="164"/>
          <ac:spMkLst>
            <pc:docMk/>
            <pc:sldMk cId="4081863483" sldId="267"/>
            <ac:spMk id="33" creationId="{42AE1230-FD2C-4FD6-84EF-7B94BF85CE82}"/>
          </ac:spMkLst>
        </pc:spChg>
        <pc:spChg chg="add mod topLvl">
          <ac:chgData name="Yixin Luo" userId="6db681b0a45feb16" providerId="LiveId" clId="{6DD99BED-A567-44B6-B4D0-E29B1A4D2124}" dt="2018-06-21T06:03:13.744" v="17322" actId="164"/>
          <ac:spMkLst>
            <pc:docMk/>
            <pc:sldMk cId="4081863483" sldId="267"/>
            <ac:spMk id="35" creationId="{D5EF9B46-BBFD-40C8-B418-97085294A5F9}"/>
          </ac:spMkLst>
        </pc:spChg>
        <pc:spChg chg="add mod topLvl">
          <ac:chgData name="Yixin Luo" userId="6db681b0a45feb16" providerId="LiveId" clId="{6DD99BED-A567-44B6-B4D0-E29B1A4D2124}" dt="2018-06-21T06:03:13.744" v="17322" actId="164"/>
          <ac:spMkLst>
            <pc:docMk/>
            <pc:sldMk cId="4081863483" sldId="267"/>
            <ac:spMk id="36" creationId="{DC3295FA-5765-4840-A3FF-32E2B9FA76F2}"/>
          </ac:spMkLst>
        </pc:spChg>
        <pc:spChg chg="add mod topLvl">
          <ac:chgData name="Yixin Luo" userId="6db681b0a45feb16" providerId="LiveId" clId="{6DD99BED-A567-44B6-B4D0-E29B1A4D2124}" dt="2018-06-21T06:03:04.835" v="17320" actId="164"/>
          <ac:spMkLst>
            <pc:docMk/>
            <pc:sldMk cId="4081863483" sldId="267"/>
            <ac:spMk id="37" creationId="{8D2376A7-3D50-4E46-8FF2-3980A6587640}"/>
          </ac:spMkLst>
        </pc:spChg>
        <pc:spChg chg="add mod topLvl">
          <ac:chgData name="Yixin Luo" userId="6db681b0a45feb16" providerId="LiveId" clId="{6DD99BED-A567-44B6-B4D0-E29B1A4D2124}" dt="2018-06-21T06:03:24.616" v="17324" actId="164"/>
          <ac:spMkLst>
            <pc:docMk/>
            <pc:sldMk cId="4081863483" sldId="267"/>
            <ac:spMk id="45" creationId="{92F5BAFC-C267-47E9-9663-C531B7FEEF0C}"/>
          </ac:spMkLst>
        </pc:spChg>
        <pc:spChg chg="add mod">
          <ac:chgData name="Yixin Luo" userId="6db681b0a45feb16" providerId="LiveId" clId="{6DD99BED-A567-44B6-B4D0-E29B1A4D2124}" dt="2018-06-15T14:21:28.527" v="7320" actId="571"/>
          <ac:spMkLst>
            <pc:docMk/>
            <pc:sldMk cId="4081863483" sldId="267"/>
            <ac:spMk id="47" creationId="{F79FF685-B65F-426E-A8F0-50D6EFDCBCAB}"/>
          </ac:spMkLst>
        </pc:spChg>
        <pc:spChg chg="add mod">
          <ac:chgData name="Yixin Luo" userId="6db681b0a45feb16" providerId="LiveId" clId="{6DD99BED-A567-44B6-B4D0-E29B1A4D2124}" dt="2018-06-15T14:21:32.624" v="7322" actId="571"/>
          <ac:spMkLst>
            <pc:docMk/>
            <pc:sldMk cId="4081863483" sldId="267"/>
            <ac:spMk id="49" creationId="{1715B487-29AC-4E29-8782-D5BE1CD74BEE}"/>
          </ac:spMkLst>
        </pc:spChg>
        <pc:spChg chg="add mod topLvl">
          <ac:chgData name="Yixin Luo" userId="6db681b0a45feb16" providerId="LiveId" clId="{6DD99BED-A567-44B6-B4D0-E29B1A4D2124}" dt="2018-06-21T06:03:24.616" v="17324" actId="164"/>
          <ac:spMkLst>
            <pc:docMk/>
            <pc:sldMk cId="4081863483" sldId="267"/>
            <ac:spMk id="50" creationId="{49DC14B1-707B-452C-945A-92BA5644A2A8}"/>
          </ac:spMkLst>
        </pc:spChg>
        <pc:grpChg chg="add del mod">
          <ac:chgData name="Yixin Luo" userId="6db681b0a45feb16" providerId="LiveId" clId="{6DD99BED-A567-44B6-B4D0-E29B1A4D2124}" dt="2018-06-21T04:40:06.219" v="17266" actId="165"/>
          <ac:grpSpMkLst>
            <pc:docMk/>
            <pc:sldMk cId="4081863483" sldId="267"/>
            <ac:grpSpMk id="11" creationId="{4C0CAECF-81E6-40AB-9869-D604BA570675}"/>
          </ac:grpSpMkLst>
        </pc:grpChg>
        <pc:grpChg chg="add mod">
          <ac:chgData name="Yixin Luo" userId="6db681b0a45feb16" providerId="LiveId" clId="{6DD99BED-A567-44B6-B4D0-E29B1A4D2124}" dt="2018-06-21T06:03:04.835" v="17320" actId="164"/>
          <ac:grpSpMkLst>
            <pc:docMk/>
            <pc:sldMk cId="4081863483" sldId="267"/>
            <ac:grpSpMk id="14" creationId="{20748290-981F-426B-B0E8-3A2D5D8B6B79}"/>
          </ac:grpSpMkLst>
        </pc:grpChg>
        <pc:grpChg chg="add mod">
          <ac:chgData name="Yixin Luo" userId="6db681b0a45feb16" providerId="LiveId" clId="{6DD99BED-A567-44B6-B4D0-E29B1A4D2124}" dt="2018-06-21T06:03:13.744" v="17322" actId="164"/>
          <ac:grpSpMkLst>
            <pc:docMk/>
            <pc:sldMk cId="4081863483" sldId="267"/>
            <ac:grpSpMk id="15" creationId="{90AB6F33-8AF8-4E87-A79C-1E63B9F3EC16}"/>
          </ac:grpSpMkLst>
        </pc:grpChg>
        <pc:grpChg chg="add mod">
          <ac:chgData name="Yixin Luo" userId="6db681b0a45feb16" providerId="LiveId" clId="{6DD99BED-A567-44B6-B4D0-E29B1A4D2124}" dt="2018-06-21T06:03:24.616" v="17324" actId="164"/>
          <ac:grpSpMkLst>
            <pc:docMk/>
            <pc:sldMk cId="4081863483" sldId="267"/>
            <ac:grpSpMk id="17" creationId="{80CABEBD-F717-4E05-AFC1-E9C61C262433}"/>
          </ac:grpSpMkLst>
        </pc:grpChg>
        <pc:grpChg chg="add del mod">
          <ac:chgData name="Yixin Luo" userId="6db681b0a45feb16" providerId="LiveId" clId="{6DD99BED-A567-44B6-B4D0-E29B1A4D2124}" dt="2018-06-15T14:19:22.153" v="7282" actId="165"/>
          <ac:grpSpMkLst>
            <pc:docMk/>
            <pc:sldMk cId="4081863483" sldId="267"/>
            <ac:grpSpMk id="34" creationId="{7CA44BC0-A0B6-4862-9CE5-CB774588EF2E}"/>
          </ac:grpSpMkLst>
        </pc:grpChg>
        <pc:picChg chg="add mod modCrop">
          <ac:chgData name="Yixin Luo" userId="6db681b0a45feb16" providerId="LiveId" clId="{6DD99BED-A567-44B6-B4D0-E29B1A4D2124}" dt="2018-06-21T14:06:35.359" v="18642" actId="1038"/>
          <ac:picMkLst>
            <pc:docMk/>
            <pc:sldMk cId="4081863483" sldId="267"/>
            <ac:picMk id="6" creationId="{F0AFFAC7-F01B-4C51-BB44-B8122A3B0132}"/>
          </ac:picMkLst>
        </pc:picChg>
        <pc:picChg chg="add mod">
          <ac:chgData name="Yixin Luo" userId="6db681b0a45feb16" providerId="LiveId" clId="{6DD99BED-A567-44B6-B4D0-E29B1A4D2124}" dt="2018-06-15T14:21:28.527" v="7320" actId="571"/>
          <ac:picMkLst>
            <pc:docMk/>
            <pc:sldMk cId="4081863483" sldId="267"/>
            <ac:picMk id="46" creationId="{C8CA2B1C-4710-485A-A36F-A52A2E662CF1}"/>
          </ac:picMkLst>
        </pc:picChg>
        <pc:picChg chg="add mod">
          <ac:chgData name="Yixin Luo" userId="6db681b0a45feb16" providerId="LiveId" clId="{6DD99BED-A567-44B6-B4D0-E29B1A4D2124}" dt="2018-06-15T14:21:32.624" v="7322" actId="571"/>
          <ac:picMkLst>
            <pc:docMk/>
            <pc:sldMk cId="4081863483" sldId="267"/>
            <ac:picMk id="48" creationId="{71C0A7A2-ACA2-470A-886B-BFF33D344BDB}"/>
          </ac:picMkLst>
        </pc:picChg>
        <pc:cxnChg chg="add del mod topLvl">
          <ac:chgData name="Yixin Luo" userId="6db681b0a45feb16" providerId="LiveId" clId="{6DD99BED-A567-44B6-B4D0-E29B1A4D2124}" dt="2018-06-21T04:40:19.369" v="17269" actId="478"/>
          <ac:cxnSpMkLst>
            <pc:docMk/>
            <pc:sldMk cId="4081863483" sldId="267"/>
            <ac:cxnSpMk id="9" creationId="{FBCBAEDF-3A91-46F9-81F0-25C2D7A781DB}"/>
          </ac:cxnSpMkLst>
        </pc:cxnChg>
        <pc:cxnChg chg="add del mod topLvl">
          <ac:chgData name="Yixin Luo" userId="6db681b0a45feb16" providerId="LiveId" clId="{6DD99BED-A567-44B6-B4D0-E29B1A4D2124}" dt="2018-06-21T04:40:19.369" v="17269" actId="478"/>
          <ac:cxnSpMkLst>
            <pc:docMk/>
            <pc:sldMk cId="4081863483" sldId="267"/>
            <ac:cxnSpMk id="10" creationId="{9CBA14AB-D873-4410-B068-0CFA4E168E52}"/>
          </ac:cxnSpMkLst>
        </pc:cxnChg>
        <pc:cxnChg chg="add del mod topLvl">
          <ac:chgData name="Yixin Luo" userId="6db681b0a45feb16" providerId="LiveId" clId="{6DD99BED-A567-44B6-B4D0-E29B1A4D2124}" dt="2018-06-21T04:40:19.369" v="17269" actId="478"/>
          <ac:cxnSpMkLst>
            <pc:docMk/>
            <pc:sldMk cId="4081863483" sldId="267"/>
            <ac:cxnSpMk id="13" creationId="{24100456-BE8F-4F40-AB62-0FECEE0B2EFA}"/>
          </ac:cxnSpMkLst>
        </pc:cxnChg>
        <pc:cxnChg chg="add mod topLvl">
          <ac:chgData name="Yixin Luo" userId="6db681b0a45feb16" providerId="LiveId" clId="{6DD99BED-A567-44B6-B4D0-E29B1A4D2124}" dt="2018-06-21T06:03:04.835" v="17320" actId="164"/>
          <ac:cxnSpMkLst>
            <pc:docMk/>
            <pc:sldMk cId="4081863483" sldId="267"/>
            <ac:cxnSpMk id="16" creationId="{F4BA7054-C024-4C2B-BDFE-BEEF096B5432}"/>
          </ac:cxnSpMkLst>
        </pc:cxnChg>
        <pc:cxnChg chg="add mod topLvl">
          <ac:chgData name="Yixin Luo" userId="6db681b0a45feb16" providerId="LiveId" clId="{6DD99BED-A567-44B6-B4D0-E29B1A4D2124}" dt="2018-06-21T06:03:04.835" v="17320" actId="164"/>
          <ac:cxnSpMkLst>
            <pc:docMk/>
            <pc:sldMk cId="4081863483" sldId="267"/>
            <ac:cxnSpMk id="18" creationId="{97E4109E-DE07-47A6-A1A6-F33B7A02A9E3}"/>
          </ac:cxnSpMkLst>
        </pc:cxnChg>
        <pc:cxnChg chg="add del mod">
          <ac:chgData name="Yixin Luo" userId="6db681b0a45feb16" providerId="LiveId" clId="{6DD99BED-A567-44B6-B4D0-E29B1A4D2124}" dt="2018-06-15T14:16:27.404" v="7227" actId="478"/>
          <ac:cxnSpMkLst>
            <pc:docMk/>
            <pc:sldMk cId="4081863483" sldId="267"/>
            <ac:cxnSpMk id="21" creationId="{EC67B027-1948-4EFA-8A33-38478B45E6AF}"/>
          </ac:cxnSpMkLst>
        </pc:cxnChg>
        <pc:cxnChg chg="add del mod">
          <ac:chgData name="Yixin Luo" userId="6db681b0a45feb16" providerId="LiveId" clId="{6DD99BED-A567-44B6-B4D0-E29B1A4D2124}" dt="2018-06-15T14:16:27.404" v="7227" actId="478"/>
          <ac:cxnSpMkLst>
            <pc:docMk/>
            <pc:sldMk cId="4081863483" sldId="267"/>
            <ac:cxnSpMk id="22" creationId="{55541B21-363E-47B7-8140-74A27DADB23D}"/>
          </ac:cxnSpMkLst>
        </pc:cxnChg>
        <pc:cxnChg chg="add del mod topLvl">
          <ac:chgData name="Yixin Luo" userId="6db681b0a45feb16" providerId="LiveId" clId="{6DD99BED-A567-44B6-B4D0-E29B1A4D2124}" dt="2018-06-15T14:20:19.174" v="7296" actId="478"/>
          <ac:cxnSpMkLst>
            <pc:docMk/>
            <pc:sldMk cId="4081863483" sldId="267"/>
            <ac:cxnSpMk id="26" creationId="{5AD7FD16-9B69-4B4C-AAD5-16973B77A4BB}"/>
          </ac:cxnSpMkLst>
        </pc:cxnChg>
        <pc:cxnChg chg="add mod topLvl">
          <ac:chgData name="Yixin Luo" userId="6db681b0a45feb16" providerId="LiveId" clId="{6DD99BED-A567-44B6-B4D0-E29B1A4D2124}" dt="2018-06-21T06:03:13.744" v="17322" actId="164"/>
          <ac:cxnSpMkLst>
            <pc:docMk/>
            <pc:sldMk cId="4081863483" sldId="267"/>
            <ac:cxnSpMk id="27" creationId="{4FDBEA92-FB3F-4AEB-8A6A-9F1068B8DAF8}"/>
          </ac:cxnSpMkLst>
        </pc:cxnChg>
        <pc:cxnChg chg="add mod topLvl">
          <ac:chgData name="Yixin Luo" userId="6db681b0a45feb16" providerId="LiveId" clId="{6DD99BED-A567-44B6-B4D0-E29B1A4D2124}" dt="2018-06-21T06:03:24.616" v="17324" actId="164"/>
          <ac:cxnSpMkLst>
            <pc:docMk/>
            <pc:sldMk cId="4081863483" sldId="267"/>
            <ac:cxnSpMk id="38" creationId="{9FFAB098-258A-427E-A4C1-E1E5AAA644BE}"/>
          </ac:cxnSpMkLst>
        </pc:cxnChg>
        <pc:cxnChg chg="add mod topLvl">
          <ac:chgData name="Yixin Luo" userId="6db681b0a45feb16" providerId="LiveId" clId="{6DD99BED-A567-44B6-B4D0-E29B1A4D2124}" dt="2018-06-21T06:03:13.744" v="17322" actId="164"/>
          <ac:cxnSpMkLst>
            <pc:docMk/>
            <pc:sldMk cId="4081863483" sldId="267"/>
            <ac:cxnSpMk id="42" creationId="{2951FCCD-9338-4ED6-AC9D-2DF7DC552A81}"/>
          </ac:cxnSpMkLst>
        </pc:cxnChg>
        <pc:cxnChg chg="add del mod topLvl">
          <ac:chgData name="Yixin Luo" userId="6db681b0a45feb16" providerId="LiveId" clId="{6DD99BED-A567-44B6-B4D0-E29B1A4D2124}" dt="2018-06-21T06:03:24.616" v="17324" actId="164"/>
          <ac:cxnSpMkLst>
            <pc:docMk/>
            <pc:sldMk cId="4081863483" sldId="267"/>
            <ac:cxnSpMk id="43" creationId="{94D893A3-88AB-4EAB-871B-2686563CADA1}"/>
          </ac:cxnSpMkLst>
        </pc:cxnChg>
      </pc:sldChg>
      <pc:sldChg chg="addSp delSp modSp add mod ord modNotesTx">
        <pc:chgData name="Yixin Luo" userId="6db681b0a45feb16" providerId="LiveId" clId="{6DD99BED-A567-44B6-B4D0-E29B1A4D2124}" dt="2018-06-21T06:02:09.972" v="17316" actId="15"/>
        <pc:sldMkLst>
          <pc:docMk/>
          <pc:sldMk cId="2332753383" sldId="268"/>
        </pc:sldMkLst>
        <pc:spChg chg="mod">
          <ac:chgData name="Yixin Luo" userId="6db681b0a45feb16" providerId="LiveId" clId="{6DD99BED-A567-44B6-B4D0-E29B1A4D2124}" dt="2018-06-14T18:48:03.600" v="1860" actId="20577"/>
          <ac:spMkLst>
            <pc:docMk/>
            <pc:sldMk cId="2332753383" sldId="268"/>
            <ac:spMk id="2" creationId="{09463458-127C-444E-BADC-A149E1A53F3F}"/>
          </ac:spMkLst>
        </pc:spChg>
        <pc:spChg chg="add del">
          <ac:chgData name="Yixin Luo" userId="6db681b0a45feb16" providerId="LiveId" clId="{6DD99BED-A567-44B6-B4D0-E29B1A4D2124}" dt="2018-06-15T03:21:06.080" v="4249" actId="20577"/>
          <ac:spMkLst>
            <pc:docMk/>
            <pc:sldMk cId="2332753383" sldId="268"/>
            <ac:spMk id="3" creationId="{0BCC29F6-3A6E-4245-9F03-91D4363BF906}"/>
          </ac:spMkLst>
        </pc:spChg>
        <pc:spChg chg="add del mod">
          <ac:chgData name="Yixin Luo" userId="6db681b0a45feb16" providerId="LiveId" clId="{6DD99BED-A567-44B6-B4D0-E29B1A4D2124}" dt="2018-06-21T00:24:09.324" v="12645" actId="15"/>
          <ac:spMkLst>
            <pc:docMk/>
            <pc:sldMk cId="2332753383" sldId="268"/>
            <ac:spMk id="13" creationId="{18A2F7A1-62C0-417A-AF22-9A39CBEF01D1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4" creationId="{0800ECFB-FE40-4190-B85D-42D1C956036F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5" creationId="{506ACCC6-D054-4E10-BFE3-B6220370EF13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6" creationId="{AD209781-F71F-47E7-A556-38E6CA11469C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7" creationId="{45AFC1E5-1C3A-4444-AE34-918DE4BA85B7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8" creationId="{E94A57FC-67D7-4398-A3B4-3C39B2CCB86D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19" creationId="{A61768DD-2435-48DB-8922-253E4B9FC10F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0" creationId="{0D36E4AF-7758-4C33-9346-BE7D42468A06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1" creationId="{59B05933-56AD-467F-95BF-4DBCC79D1C1B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2" creationId="{92854A15-B2C3-45C3-ACB0-A3DCAA7522AC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3" creationId="{80EB22C7-F0C3-4CD7-9B9E-0628599EAF94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4" creationId="{9855E64A-EEE6-40D8-9FAA-FC0E87489D4C}"/>
          </ac:spMkLst>
        </pc:spChg>
        <pc:spChg chg="add mod">
          <ac:chgData name="Yixin Luo" userId="6db681b0a45feb16" providerId="LiveId" clId="{6DD99BED-A567-44B6-B4D0-E29B1A4D2124}" dt="2018-06-15T03:33:00.489" v="4491" actId="164"/>
          <ac:spMkLst>
            <pc:docMk/>
            <pc:sldMk cId="2332753383" sldId="268"/>
            <ac:spMk id="28" creationId="{5E7136E4-66CB-4441-9D39-68EC7E364EB2}"/>
          </ac:spMkLst>
        </pc:spChg>
        <pc:spChg chg="mod">
          <ac:chgData name="Yixin Luo" userId="6db681b0a45feb16" providerId="LiveId" clId="{6DD99BED-A567-44B6-B4D0-E29B1A4D2124}" dt="2018-06-15T03:54:56.122" v="4789" actId="20577"/>
          <ac:spMkLst>
            <pc:docMk/>
            <pc:sldMk cId="2332753383" sldId="268"/>
            <ac:spMk id="35" creationId="{2250C0EA-6E27-449B-B17E-E7C96D5DE4A9}"/>
          </ac:spMkLst>
        </pc:spChg>
        <pc:spChg chg="mod">
          <ac:chgData name="Yixin Luo" userId="6db681b0a45feb16" providerId="LiveId" clId="{6DD99BED-A567-44B6-B4D0-E29B1A4D2124}" dt="2018-06-15T03:54:58.180" v="4790" actId="20577"/>
          <ac:spMkLst>
            <pc:docMk/>
            <pc:sldMk cId="2332753383" sldId="268"/>
            <ac:spMk id="40" creationId="{64992853-994D-4DC7-936F-540A84DD7429}"/>
          </ac:spMkLst>
        </pc:spChg>
        <pc:spChg chg="add mod">
          <ac:chgData name="Yixin Luo" userId="6db681b0a45feb16" providerId="LiveId" clId="{6DD99BED-A567-44B6-B4D0-E29B1A4D2124}" dt="2018-06-15T03:58:22.198" v="4875" actId="1036"/>
          <ac:spMkLst>
            <pc:docMk/>
            <pc:sldMk cId="2332753383" sldId="268"/>
            <ac:spMk id="51" creationId="{8B8304A1-9A87-4AEC-93EF-1BCFAAF32D1B}"/>
          </ac:spMkLst>
        </pc:spChg>
        <pc:spChg chg="add mod">
          <ac:chgData name="Yixin Luo" userId="6db681b0a45feb16" providerId="LiveId" clId="{6DD99BED-A567-44B6-B4D0-E29B1A4D2124}" dt="2018-06-15T03:55:47.750" v="4815" actId="12788"/>
          <ac:spMkLst>
            <pc:docMk/>
            <pc:sldMk cId="2332753383" sldId="268"/>
            <ac:spMk id="52" creationId="{6251DA79-60FD-4506-B1C1-981E0E6D53C5}"/>
          </ac:spMkLst>
        </pc:spChg>
        <pc:spChg chg="add mod">
          <ac:chgData name="Yixin Luo" userId="6db681b0a45feb16" providerId="LiveId" clId="{6DD99BED-A567-44B6-B4D0-E29B1A4D2124}" dt="2018-06-15T03:58:22.198" v="4875" actId="1036"/>
          <ac:spMkLst>
            <pc:docMk/>
            <pc:sldMk cId="2332753383" sldId="268"/>
            <ac:spMk id="53" creationId="{A0E23BD7-9571-4345-B6D4-8F4564A4C34E}"/>
          </ac:spMkLst>
        </pc:spChg>
        <pc:spChg chg="add mod">
          <ac:chgData name="Yixin Luo" userId="6db681b0a45feb16" providerId="LiveId" clId="{6DD99BED-A567-44B6-B4D0-E29B1A4D2124}" dt="2018-06-15T13:56:57.947" v="6940" actId="113"/>
          <ac:spMkLst>
            <pc:docMk/>
            <pc:sldMk cId="2332753383" sldId="268"/>
            <ac:spMk id="54" creationId="{FB62C9AC-B89A-4DF2-A42B-567D0971BD34}"/>
          </ac:spMkLst>
        </pc:spChg>
        <pc:spChg chg="add mod">
          <ac:chgData name="Yixin Luo" userId="6db681b0a45feb16" providerId="LiveId" clId="{6DD99BED-A567-44B6-B4D0-E29B1A4D2124}" dt="2018-06-15T13:57:03.024" v="6945" actId="1037"/>
          <ac:spMkLst>
            <pc:docMk/>
            <pc:sldMk cId="2332753383" sldId="268"/>
            <ac:spMk id="55" creationId="{6C52AD63-4B0E-4B3F-800D-9EB45BC504DE}"/>
          </ac:spMkLst>
        </pc:spChg>
        <pc:spChg chg="add del">
          <ac:chgData name="Yixin Luo" userId="6db681b0a45feb16" providerId="LiveId" clId="{6DD99BED-A567-44B6-B4D0-E29B1A4D2124}" dt="2018-06-21T00:24:11.299" v="12647" actId="15"/>
          <ac:spMkLst>
            <pc:docMk/>
            <pc:sldMk cId="2332753383" sldId="268"/>
            <ac:spMk id="56" creationId="{9B2B4D2D-2AE4-4F2C-8CA6-0DC81D3DA91B}"/>
          </ac:spMkLst>
        </pc:spChg>
        <pc:spChg chg="add del mod">
          <ac:chgData name="Yixin Luo" userId="6db681b0a45feb16" providerId="LiveId" clId="{6DD99BED-A567-44B6-B4D0-E29B1A4D2124}" dt="2018-06-21T00:24:15.789" v="12651" actId="15"/>
          <ac:spMkLst>
            <pc:docMk/>
            <pc:sldMk cId="2332753383" sldId="268"/>
            <ac:spMk id="57" creationId="{5A470956-FDE5-49C0-A257-56B1CA4B90A7}"/>
          </ac:spMkLst>
        </pc:spChg>
        <pc:spChg chg="add mod">
          <ac:chgData name="Yixin Luo" userId="6db681b0a45feb16" providerId="LiveId" clId="{6DD99BED-A567-44B6-B4D0-E29B1A4D2124}" dt="2018-06-21T03:07:09.340" v="14841" actId="313"/>
          <ac:spMkLst>
            <pc:docMk/>
            <pc:sldMk cId="2332753383" sldId="268"/>
            <ac:spMk id="58" creationId="{95A62D45-7360-4FE0-ABC2-77A01338519B}"/>
          </ac:spMkLst>
        </pc:spChg>
        <pc:spChg chg="add mod">
          <ac:chgData name="Yixin Luo" userId="6db681b0a45feb16" providerId="LiveId" clId="{6DD99BED-A567-44B6-B4D0-E29B1A4D2124}" dt="2018-06-18T14:28:38.066" v="9638" actId="207"/>
          <ac:spMkLst>
            <pc:docMk/>
            <pc:sldMk cId="2332753383" sldId="268"/>
            <ac:spMk id="67" creationId="{C9CE2528-5E49-4B2E-B2AF-B90E32B87EAC}"/>
          </ac:spMkLst>
        </pc:spChg>
        <pc:grpChg chg="add mod">
          <ac:chgData name="Yixin Luo" userId="6db681b0a45feb16" providerId="LiveId" clId="{6DD99BED-A567-44B6-B4D0-E29B1A4D2124}" dt="2018-06-15T03:33:00.489" v="4491" actId="164"/>
          <ac:grpSpMkLst>
            <pc:docMk/>
            <pc:sldMk cId="2332753383" sldId="268"/>
            <ac:grpSpMk id="25" creationId="{35C9C90F-455A-47DA-A8DA-D4FFF404E7EA}"/>
          </ac:grpSpMkLst>
        </pc:grpChg>
        <pc:grpChg chg="add del mod">
          <ac:chgData name="Yixin Luo" userId="6db681b0a45feb16" providerId="LiveId" clId="{6DD99BED-A567-44B6-B4D0-E29B1A4D2124}" dt="2018-06-15T03:33:22.223" v="4497" actId="20577"/>
          <ac:grpSpMkLst>
            <pc:docMk/>
            <pc:sldMk cId="2332753383" sldId="268"/>
            <ac:grpSpMk id="29" creationId="{B4F132A4-057F-4774-87AF-E1BB8FC39A1C}"/>
          </ac:grpSpMkLst>
        </pc:grpChg>
        <pc:grpChg chg="add mod">
          <ac:chgData name="Yixin Luo" userId="6db681b0a45feb16" providerId="LiveId" clId="{6DD99BED-A567-44B6-B4D0-E29B1A4D2124}" dt="2018-06-15T03:53:48.215" v="4760" actId="1076"/>
          <ac:grpSpMkLst>
            <pc:docMk/>
            <pc:sldMk cId="2332753383" sldId="268"/>
            <ac:grpSpMk id="30" creationId="{BDAB1038-26C5-43AE-899C-D8DFF5B2FDA5}"/>
          </ac:grpSpMkLst>
        </pc:grpChg>
        <pc:graphicFrameChg chg="add del mod">
          <ac:chgData name="Yixin Luo" userId="6db681b0a45feb16" providerId="LiveId" clId="{6DD99BED-A567-44B6-B4D0-E29B1A4D2124}" dt="2018-06-15T04:33:33.085" v="5035" actId="20577"/>
          <ac:graphicFrameMkLst>
            <pc:docMk/>
            <pc:sldMk cId="2332753383" sldId="268"/>
            <ac:graphicFrameMk id="5" creationId="{FAABE140-2A75-4671-AC1F-E5BF7757068B}"/>
          </ac:graphicFrameMkLst>
        </pc:graphicFrameChg>
        <pc:cxnChg chg="add mod">
          <ac:chgData name="Yixin Luo" userId="6db681b0a45feb16" providerId="LiveId" clId="{6DD99BED-A567-44B6-B4D0-E29B1A4D2124}" dt="2018-06-15T04:23:10.570" v="4900" actId="1038"/>
          <ac:cxnSpMkLst>
            <pc:docMk/>
            <pc:sldMk cId="2332753383" sldId="268"/>
            <ac:cxnSpMk id="6" creationId="{FF5E01B5-2B2C-498F-BF79-435150A0423F}"/>
          </ac:cxnSpMkLst>
        </pc:cxnChg>
        <pc:cxnChg chg="add mod">
          <ac:chgData name="Yixin Luo" userId="6db681b0a45feb16" providerId="LiveId" clId="{6DD99BED-A567-44B6-B4D0-E29B1A4D2124}" dt="2018-06-15T04:23:13.314" v="4903" actId="1038"/>
          <ac:cxnSpMkLst>
            <pc:docMk/>
            <pc:sldMk cId="2332753383" sldId="268"/>
            <ac:cxnSpMk id="9" creationId="{E0DCC0D8-71F7-4697-80F8-082F689F8FB7}"/>
          </ac:cxnSpMkLst>
        </pc:cxnChg>
        <pc:cxnChg chg="add mod">
          <ac:chgData name="Yixin Luo" userId="6db681b0a45feb16" providerId="LiveId" clId="{6DD99BED-A567-44B6-B4D0-E29B1A4D2124}" dt="2018-06-15T04:23:05.072" v="4894" actId="1037"/>
          <ac:cxnSpMkLst>
            <pc:docMk/>
            <pc:sldMk cId="2332753383" sldId="268"/>
            <ac:cxnSpMk id="12" creationId="{989B6859-9959-40C6-8879-B29A03981B11}"/>
          </ac:cxnSpMkLst>
        </pc:cxnChg>
        <pc:cxnChg chg="add mod">
          <ac:chgData name="Yixin Luo" userId="6db681b0a45feb16" providerId="LiveId" clId="{6DD99BED-A567-44B6-B4D0-E29B1A4D2124}" dt="2018-06-18T14:28:34.344" v="9637" actId="208"/>
          <ac:cxnSpMkLst>
            <pc:docMk/>
            <pc:sldMk cId="2332753383" sldId="268"/>
            <ac:cxnSpMk id="60" creationId="{A483B5A9-136F-42B1-9B72-4F7F0518DBAC}"/>
          </ac:cxnSpMkLst>
        </pc:cxnChg>
        <pc:cxnChg chg="add mod">
          <ac:chgData name="Yixin Luo" userId="6db681b0a45feb16" providerId="LiveId" clId="{6DD99BED-A567-44B6-B4D0-E29B1A4D2124}" dt="2018-06-18T14:28:34.344" v="9637" actId="208"/>
          <ac:cxnSpMkLst>
            <pc:docMk/>
            <pc:sldMk cId="2332753383" sldId="268"/>
            <ac:cxnSpMk id="62" creationId="{20F7E076-2939-4D14-A9C5-DFA85AFDED73}"/>
          </ac:cxnSpMkLst>
        </pc:cxnChg>
        <pc:cxnChg chg="add mod">
          <ac:chgData name="Yixin Luo" userId="6db681b0a45feb16" providerId="LiveId" clId="{6DD99BED-A567-44B6-B4D0-E29B1A4D2124}" dt="2018-06-18T14:28:34.344" v="9637" actId="208"/>
          <ac:cxnSpMkLst>
            <pc:docMk/>
            <pc:sldMk cId="2332753383" sldId="268"/>
            <ac:cxnSpMk id="64" creationId="{16151DFE-83D1-432E-90D2-3B263211D071}"/>
          </ac:cxnSpMkLst>
        </pc:cxnChg>
      </pc:sldChg>
      <pc:sldChg chg="addSp delSp modSp add del ord modAnim modNotesTx">
        <pc:chgData name="Yixin Luo" userId="6db681b0a45feb16" providerId="LiveId" clId="{6DD99BED-A567-44B6-B4D0-E29B1A4D2124}" dt="2018-06-21T17:37:00.973" v="24061" actId="1036"/>
        <pc:sldMkLst>
          <pc:docMk/>
          <pc:sldMk cId="2706409808" sldId="269"/>
        </pc:sldMkLst>
        <pc:spChg chg="mod">
          <ac:chgData name="Yixin Luo" userId="6db681b0a45feb16" providerId="LiveId" clId="{6DD99BED-A567-44B6-B4D0-E29B1A4D2124}" dt="2018-06-14T18:48:36.719" v="1881" actId="20577"/>
          <ac:spMkLst>
            <pc:docMk/>
            <pc:sldMk cId="2706409808" sldId="269"/>
            <ac:spMk id="2" creationId="{D990B943-39AD-43C1-A568-708CE0FA2C61}"/>
          </ac:spMkLst>
        </pc:spChg>
        <pc:spChg chg="del">
          <ac:chgData name="Yixin Luo" userId="6db681b0a45feb16" providerId="LiveId" clId="{6DD99BED-A567-44B6-B4D0-E29B1A4D2124}" dt="2018-06-15T04:37:13.499" v="5308" actId="931"/>
          <ac:spMkLst>
            <pc:docMk/>
            <pc:sldMk cId="2706409808" sldId="269"/>
            <ac:spMk id="3" creationId="{9B707C32-B3D3-4E5F-BCBB-CB6D767660A2}"/>
          </ac:spMkLst>
        </pc:spChg>
        <pc:spChg chg="add mod">
          <ac:chgData name="Yixin Luo" userId="6db681b0a45feb16" providerId="LiveId" clId="{6DD99BED-A567-44B6-B4D0-E29B1A4D2124}" dt="2018-06-21T17:36:53.924" v="24049" actId="113"/>
          <ac:spMkLst>
            <pc:docMk/>
            <pc:sldMk cId="2706409808" sldId="269"/>
            <ac:spMk id="7" creationId="{065621BE-B665-4F25-B367-70C25A0F814C}"/>
          </ac:spMkLst>
        </pc:spChg>
        <pc:spChg chg="add mod">
          <ac:chgData name="Yixin Luo" userId="6db681b0a45feb16" providerId="LiveId" clId="{6DD99BED-A567-44B6-B4D0-E29B1A4D2124}" dt="2018-06-21T17:37:00.973" v="24061" actId="1036"/>
          <ac:spMkLst>
            <pc:docMk/>
            <pc:sldMk cId="2706409808" sldId="269"/>
            <ac:spMk id="8" creationId="{E81B676B-74E0-4F29-8D05-043635D8F2F3}"/>
          </ac:spMkLst>
        </pc:spChg>
        <pc:picChg chg="add mod">
          <ac:chgData name="Yixin Luo" userId="6db681b0a45feb16" providerId="LiveId" clId="{6DD99BED-A567-44B6-B4D0-E29B1A4D2124}" dt="2018-06-21T14:34:31.380" v="18864" actId="14100"/>
          <ac:picMkLst>
            <pc:docMk/>
            <pc:sldMk cId="2706409808" sldId="269"/>
            <ac:picMk id="6" creationId="{EC3749CF-50EE-4F34-A135-FBFD1875C31E}"/>
          </ac:picMkLst>
        </pc:picChg>
      </pc:sldChg>
      <pc:sldChg chg="addSp delSp modSp add ord">
        <pc:chgData name="Yixin Luo" userId="6db681b0a45feb16" providerId="LiveId" clId="{6DD99BED-A567-44B6-B4D0-E29B1A4D2124}" dt="2018-06-21T15:11:07.030" v="20921" actId="15"/>
        <pc:sldMkLst>
          <pc:docMk/>
          <pc:sldMk cId="903031246" sldId="270"/>
        </pc:sldMkLst>
        <pc:spChg chg="mod">
          <ac:chgData name="Yixin Luo" userId="6db681b0a45feb16" providerId="LiveId" clId="{6DD99BED-A567-44B6-B4D0-E29B1A4D2124}" dt="2018-06-14T18:48:57.581" v="1902" actId="20577"/>
          <ac:spMkLst>
            <pc:docMk/>
            <pc:sldMk cId="903031246" sldId="270"/>
            <ac:spMk id="2" creationId="{A7F74CB1-ED44-4530-9747-6349D05536AD}"/>
          </ac:spMkLst>
        </pc:spChg>
        <pc:spChg chg="del">
          <ac:chgData name="Yixin Luo" userId="6db681b0a45feb16" providerId="LiveId" clId="{6DD99BED-A567-44B6-B4D0-E29B1A4D2124}" dt="2018-06-15T13:26:04.966" v="6032" actId="20577"/>
          <ac:spMkLst>
            <pc:docMk/>
            <pc:sldMk cId="903031246" sldId="270"/>
            <ac:spMk id="3" creationId="{69B6ED44-1FD2-4ECE-8BE3-40721B8E145A}"/>
          </ac:spMkLst>
        </pc:spChg>
        <pc:spChg chg="add del mod">
          <ac:chgData name="Yixin Luo" userId="6db681b0a45feb16" providerId="LiveId" clId="{6DD99BED-A567-44B6-B4D0-E29B1A4D2124}" dt="2018-06-15T14:54:21.581" v="7620" actId="478"/>
          <ac:spMkLst>
            <pc:docMk/>
            <pc:sldMk cId="903031246" sldId="270"/>
            <ac:spMk id="6" creationId="{BC0E2E6D-7940-4D0D-B5D2-A29394CE32C9}"/>
          </ac:spMkLst>
        </pc:spChg>
        <pc:spChg chg="add del mod">
          <ac:chgData name="Yixin Luo" userId="6db681b0a45feb16" providerId="LiveId" clId="{6DD99BED-A567-44B6-B4D0-E29B1A4D2124}" dt="2018-06-15T15:23:13.689" v="8130" actId="478"/>
          <ac:spMkLst>
            <pc:docMk/>
            <pc:sldMk cId="903031246" sldId="270"/>
            <ac:spMk id="7" creationId="{172EDBB2-05F1-4951-B09E-920A0849CB71}"/>
          </ac:spMkLst>
        </pc:spChg>
        <pc:spChg chg="add del mod">
          <ac:chgData name="Yixin Luo" userId="6db681b0a45feb16" providerId="LiveId" clId="{6DD99BED-A567-44B6-B4D0-E29B1A4D2124}" dt="2018-06-15T13:35:59.737" v="6220" actId="20577"/>
          <ac:spMkLst>
            <pc:docMk/>
            <pc:sldMk cId="903031246" sldId="270"/>
            <ac:spMk id="8" creationId="{F2206ED1-8F38-4773-9480-AC68DC82BDBD}"/>
          </ac:spMkLst>
        </pc:spChg>
        <pc:spChg chg="add del">
          <ac:chgData name="Yixin Luo" userId="6db681b0a45feb16" providerId="LiveId" clId="{6DD99BED-A567-44B6-B4D0-E29B1A4D2124}" dt="2018-06-15T15:22:50.015" v="8121" actId="20577"/>
          <ac:spMkLst>
            <pc:docMk/>
            <pc:sldMk cId="903031246" sldId="270"/>
            <ac:spMk id="9" creationId="{9016FF5A-D7C8-4D5C-9BDF-61DD412D81E1}"/>
          </ac:spMkLst>
        </pc:spChg>
        <pc:spChg chg="add del">
          <ac:chgData name="Yixin Luo" userId="6db681b0a45feb16" providerId="LiveId" clId="{6DD99BED-A567-44B6-B4D0-E29B1A4D2124}" dt="2018-06-15T15:22:51.860" v="8123" actId="20577"/>
          <ac:spMkLst>
            <pc:docMk/>
            <pc:sldMk cId="903031246" sldId="270"/>
            <ac:spMk id="10" creationId="{E0A4A901-C87C-4EB2-ADDC-6A4D75E8AC67}"/>
          </ac:spMkLst>
        </pc:spChg>
        <pc:spChg chg="add mod">
          <ac:chgData name="Yixin Luo" userId="6db681b0a45feb16" providerId="LiveId" clId="{6DD99BED-A567-44B6-B4D0-E29B1A4D2124}" dt="2018-06-15T15:26:57.098" v="8242" actId="20577"/>
          <ac:spMkLst>
            <pc:docMk/>
            <pc:sldMk cId="903031246" sldId="270"/>
            <ac:spMk id="11" creationId="{B6C2B1D7-98C5-41A0-8CC2-6D5ACBB4CAA4}"/>
          </ac:spMkLst>
        </pc:spChg>
        <pc:picChg chg="add mod modCrop">
          <ac:chgData name="Yixin Luo" userId="6db681b0a45feb16" providerId="LiveId" clId="{6DD99BED-A567-44B6-B4D0-E29B1A4D2124}" dt="2018-06-15T13:26:27.146" v="6034" actId="732"/>
          <ac:picMkLst>
            <pc:docMk/>
            <pc:sldMk cId="903031246" sldId="270"/>
            <ac:picMk id="5" creationId="{7CF5DB18-9E7D-49DD-A214-C6C990074105}"/>
          </ac:picMkLst>
        </pc:picChg>
      </pc:sldChg>
      <pc:sldChg chg="addSp delSp modSp add ord modAnim">
        <pc:chgData name="Yixin Luo" userId="6db681b0a45feb16" providerId="LiveId" clId="{6DD99BED-A567-44B6-B4D0-E29B1A4D2124}" dt="2018-06-21T17:26:41.158" v="23975" actId="20577"/>
        <pc:sldMkLst>
          <pc:docMk/>
          <pc:sldMk cId="3088197527" sldId="274"/>
        </pc:sldMkLst>
        <pc:spChg chg="mod">
          <ac:chgData name="Yixin Luo" userId="6db681b0a45feb16" providerId="LiveId" clId="{6DD99BED-A567-44B6-B4D0-E29B1A4D2124}" dt="2018-06-15T05:38:55.756" v="5909" actId="20577"/>
          <ac:spMkLst>
            <pc:docMk/>
            <pc:sldMk cId="3088197527" sldId="274"/>
            <ac:spMk id="2" creationId="{1E6F645A-68A2-402C-B887-5B0D9C48C540}"/>
          </ac:spMkLst>
        </pc:spChg>
        <pc:spChg chg="del">
          <ac:chgData name="Yixin Luo" userId="6db681b0a45feb16" providerId="LiveId" clId="{6DD99BED-A567-44B6-B4D0-E29B1A4D2124}" dt="2018-06-15T05:33:31.865" v="5812" actId="113"/>
          <ac:spMkLst>
            <pc:docMk/>
            <pc:sldMk cId="3088197527" sldId="274"/>
            <ac:spMk id="3" creationId="{990939DE-CC59-4534-80F1-C3DC23850F13}"/>
          </ac:spMkLst>
        </pc:spChg>
        <pc:spChg chg="add mod">
          <ac:chgData name="Yixin Luo" userId="6db681b0a45feb16" providerId="LiveId" clId="{6DD99BED-A567-44B6-B4D0-E29B1A4D2124}" dt="2018-06-15T05:37:56.111" v="5868" actId="164"/>
          <ac:spMkLst>
            <pc:docMk/>
            <pc:sldMk cId="3088197527" sldId="274"/>
            <ac:spMk id="7" creationId="{225C40F4-2348-47B7-8D53-04948C2F4FE9}"/>
          </ac:spMkLst>
        </pc:spChg>
        <pc:spChg chg="add del mod">
          <ac:chgData name="Yixin Luo" userId="6db681b0a45feb16" providerId="LiveId" clId="{6DD99BED-A567-44B6-B4D0-E29B1A4D2124}" dt="2018-06-15T05:33:39.191" v="5813" actId="478"/>
          <ac:spMkLst>
            <pc:docMk/>
            <pc:sldMk cId="3088197527" sldId="274"/>
            <ac:spMk id="8" creationId="{33E92D4F-50D2-49C3-87E6-5CA139CF6E08}"/>
          </ac:spMkLst>
        </pc:spChg>
        <pc:spChg chg="add del mod">
          <ac:chgData name="Yixin Luo" userId="6db681b0a45feb16" providerId="LiveId" clId="{6DD99BED-A567-44B6-B4D0-E29B1A4D2124}" dt="2018-06-15T05:33:39.191" v="5813" actId="478"/>
          <ac:spMkLst>
            <pc:docMk/>
            <pc:sldMk cId="3088197527" sldId="274"/>
            <ac:spMk id="9" creationId="{9208A811-5209-4832-933E-1ABFBA4CB616}"/>
          </ac:spMkLst>
        </pc:spChg>
        <pc:spChg chg="add del mod">
          <ac:chgData name="Yixin Luo" userId="6db681b0a45feb16" providerId="LiveId" clId="{6DD99BED-A567-44B6-B4D0-E29B1A4D2124}" dt="2018-06-15T05:33:39.191" v="5813" actId="478"/>
          <ac:spMkLst>
            <pc:docMk/>
            <pc:sldMk cId="3088197527" sldId="274"/>
            <ac:spMk id="10" creationId="{7F189C51-FC72-4D29-8D9F-7D41AC07B236}"/>
          </ac:spMkLst>
        </pc:spChg>
        <pc:spChg chg="add del mod">
          <ac:chgData name="Yixin Luo" userId="6db681b0a45feb16" providerId="LiveId" clId="{6DD99BED-A567-44B6-B4D0-E29B1A4D2124}" dt="2018-06-15T05:33:39.191" v="5813" actId="478"/>
          <ac:spMkLst>
            <pc:docMk/>
            <pc:sldMk cId="3088197527" sldId="274"/>
            <ac:spMk id="11" creationId="{806DA983-13FA-4377-9944-CB05D043F12E}"/>
          </ac:spMkLst>
        </pc:spChg>
        <pc:spChg chg="add mod">
          <ac:chgData name="Yixin Luo" userId="6db681b0a45feb16" providerId="LiveId" clId="{6DD99BED-A567-44B6-B4D0-E29B1A4D2124}" dt="2018-06-21T17:26:41.158" v="23975" actId="20577"/>
          <ac:spMkLst>
            <pc:docMk/>
            <pc:sldMk cId="3088197527" sldId="274"/>
            <ac:spMk id="13" creationId="{891FC302-01C6-4792-A445-0256CFDBE1EA}"/>
          </ac:spMkLst>
        </pc:spChg>
        <pc:spChg chg="add mod">
          <ac:chgData name="Yixin Luo" userId="6db681b0a45feb16" providerId="LiveId" clId="{6DD99BED-A567-44B6-B4D0-E29B1A4D2124}" dt="2018-06-21T17:17:02.402" v="23826" actId="14100"/>
          <ac:spMkLst>
            <pc:docMk/>
            <pc:sldMk cId="3088197527" sldId="274"/>
            <ac:spMk id="22" creationId="{648AFE41-E2AE-4318-BE4F-FAFF8A5EF977}"/>
          </ac:spMkLst>
        </pc:spChg>
        <pc:spChg chg="add mod">
          <ac:chgData name="Yixin Luo" userId="6db681b0a45feb16" providerId="LiveId" clId="{6DD99BED-A567-44B6-B4D0-E29B1A4D2124}" dt="2018-06-21T17:17:09.105" v="23828" actId="1076"/>
          <ac:spMkLst>
            <pc:docMk/>
            <pc:sldMk cId="3088197527" sldId="274"/>
            <ac:spMk id="27" creationId="{F9B703AE-57B7-4B65-85E4-0BD3EF632A43}"/>
          </ac:spMkLst>
        </pc:spChg>
        <pc:grpChg chg="add mod">
          <ac:chgData name="Yixin Luo" userId="6db681b0a45feb16" providerId="LiveId" clId="{6DD99BED-A567-44B6-B4D0-E29B1A4D2124}" dt="2018-06-15T05:39:21.766" v="5917" actId="1035"/>
          <ac:grpSpMkLst>
            <pc:docMk/>
            <pc:sldMk cId="3088197527" sldId="274"/>
            <ac:grpSpMk id="19" creationId="{A0D78380-B1E5-448B-99BF-E41EBF0E91E8}"/>
          </ac:grpSpMkLst>
        </pc:grpChg>
        <pc:graphicFrameChg chg="add mod">
          <ac:chgData name="Yixin Luo" userId="6db681b0a45feb16" providerId="LiveId" clId="{6DD99BED-A567-44B6-B4D0-E29B1A4D2124}" dt="2018-06-18T17:30:48.624" v="9670" actId="692"/>
          <ac:graphicFrameMkLst>
            <pc:docMk/>
            <pc:sldMk cId="3088197527" sldId="274"/>
            <ac:graphicFrameMk id="5" creationId="{8960729F-B5E4-4831-AB43-ED2B552863C5}"/>
          </ac:graphicFrameMkLst>
        </pc:graphicFrameChg>
        <pc:cxnChg chg="add mod">
          <ac:chgData name="Yixin Luo" userId="6db681b0a45feb16" providerId="LiveId" clId="{6DD99BED-A567-44B6-B4D0-E29B1A4D2124}" dt="2018-06-15T05:37:56.111" v="5868" actId="164"/>
          <ac:cxnSpMkLst>
            <pc:docMk/>
            <pc:sldMk cId="3088197527" sldId="274"/>
            <ac:cxnSpMk id="6" creationId="{58484513-8EE8-40B1-B3B3-D03AAA383083}"/>
          </ac:cxnSpMkLst>
        </pc:cxnChg>
        <pc:cxnChg chg="add mod">
          <ac:chgData name="Yixin Luo" userId="6db681b0a45feb16" providerId="LiveId" clId="{6DD99BED-A567-44B6-B4D0-E29B1A4D2124}" dt="2018-06-21T17:17:02.402" v="23826" actId="14100"/>
          <ac:cxnSpMkLst>
            <pc:docMk/>
            <pc:sldMk cId="3088197527" sldId="274"/>
            <ac:cxnSpMk id="21" creationId="{EE49783F-BD6D-40AD-8F63-38C3ACBCBD0E}"/>
          </ac:cxnSpMkLst>
        </pc:cxnChg>
        <pc:cxnChg chg="add mod">
          <ac:chgData name="Yixin Luo" userId="6db681b0a45feb16" providerId="LiveId" clId="{6DD99BED-A567-44B6-B4D0-E29B1A4D2124}" dt="2018-06-18T17:30:59.461" v="9671" actId="1582"/>
          <ac:cxnSpMkLst>
            <pc:docMk/>
            <pc:sldMk cId="3088197527" sldId="274"/>
            <ac:cxnSpMk id="23" creationId="{21B4FEA0-AC1E-47E7-BD4B-1C4AC3104777}"/>
          </ac:cxnSpMkLst>
        </pc:cxnChg>
      </pc:sldChg>
      <pc:sldChg chg="addSp delSp modSp add ord modNotesTx">
        <pc:chgData name="Yixin Luo" userId="6db681b0a45feb16" providerId="LiveId" clId="{6DD99BED-A567-44B6-B4D0-E29B1A4D2124}" dt="2018-06-20T21:42:56.946" v="10906" actId="15"/>
        <pc:sldMkLst>
          <pc:docMk/>
          <pc:sldMk cId="2521457165" sldId="275"/>
        </pc:sldMkLst>
        <pc:spChg chg="mod">
          <ac:chgData name="Yixin Luo" userId="6db681b0a45feb16" providerId="LiveId" clId="{6DD99BED-A567-44B6-B4D0-E29B1A4D2124}" dt="2018-06-14T19:04:20.999" v="2035" actId="1076"/>
          <ac:spMkLst>
            <pc:docMk/>
            <pc:sldMk cId="2521457165" sldId="275"/>
            <ac:spMk id="2" creationId="{A13632A9-F42A-4890-99B3-9FA9EAA401BA}"/>
          </ac:spMkLst>
        </pc:spChg>
        <pc:spChg chg="del">
          <ac:chgData name="Yixin Luo" userId="6db681b0a45feb16" providerId="LiveId" clId="{6DD99BED-A567-44B6-B4D0-E29B1A4D2124}" dt="2018-06-14T19:03:36.330" v="2027" actId="14100"/>
          <ac:spMkLst>
            <pc:docMk/>
            <pc:sldMk cId="2521457165" sldId="275"/>
            <ac:spMk id="3" creationId="{0062095C-C244-4574-AE50-646727B425BF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5" creationId="{F114A2F0-3E4F-4F19-AF06-CECD6895154C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6" creationId="{35B974C4-EEAF-4390-9818-D147DE66DD97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7" creationId="{2E521E1F-D8A3-4E70-803E-AA0954B9139E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8" creationId="{27ED3B5F-30BF-4588-B723-C60C8FFB3891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9" creationId="{2A71C944-031A-4852-B22E-B43E366C4D11}"/>
          </ac:spMkLst>
        </pc:spChg>
        <pc:spChg chg="add mod or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10" creationId="{079DE0DE-FB4C-47AB-B0D6-16A25BC108C2}"/>
          </ac:spMkLst>
        </pc:spChg>
        <pc:spChg chg="add mod">
          <ac:chgData name="Yixin Luo" userId="6db681b0a45feb16" providerId="LiveId" clId="{6DD99BED-A567-44B6-B4D0-E29B1A4D2124}" dt="2018-06-14T19:56:19.603" v="2570" actId="1037"/>
          <ac:spMkLst>
            <pc:docMk/>
            <pc:sldMk cId="2521457165" sldId="275"/>
            <ac:spMk id="21" creationId="{C711D659-38F2-47D6-B693-8F37A98143B6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22" creationId="{DA67076F-3206-4A9B-9DA3-19F2C0B205BB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24" creationId="{262C42C3-3F49-4ECB-9C54-CAB53D597535}"/>
          </ac:spMkLst>
        </pc:spChg>
        <pc:spChg chg="add mod">
          <ac:chgData name="Yixin Luo" userId="6db681b0a45feb16" providerId="LiveId" clId="{6DD99BED-A567-44B6-B4D0-E29B1A4D2124}" dt="2018-06-14T19:55:41.068" v="2454" actId="20577"/>
          <ac:spMkLst>
            <pc:docMk/>
            <pc:sldMk cId="2521457165" sldId="275"/>
            <ac:spMk id="27" creationId="{96D47393-88D0-44FA-B323-5FFA4FDB59BC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28" creationId="{30BC6DD2-B2CF-46A1-ABFD-4194376A1D6F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29" creationId="{A6F58AA7-DDC3-479B-A7D3-4322467C01B2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33" creationId="{3A5EC2BA-2F8B-4E8E-A89E-5A5C1CB1729F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34" creationId="{CE5A2C18-5D1F-4A8F-8178-905697E5CC36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35" creationId="{21828185-19A2-451D-B35C-C8BE09B46DEC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36" creationId="{E0C814A0-EF9A-4F8F-B7D1-82107B9349F5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37" creationId="{0531C013-B0A5-4A3E-8874-2E77C009BF68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44" creationId="{081CE0D6-783B-4380-A22E-69149BB4ACE2}"/>
          </ac:spMkLst>
        </pc:spChg>
        <pc:spChg chg="add del mod">
          <ac:chgData name="Yixin Luo" userId="6db681b0a45feb16" providerId="LiveId" clId="{6DD99BED-A567-44B6-B4D0-E29B1A4D2124}" dt="2018-06-14T19:06:56.984" v="2036" actId="478"/>
          <ac:spMkLst>
            <pc:docMk/>
            <pc:sldMk cId="2521457165" sldId="275"/>
            <ac:spMk id="46" creationId="{7D331240-4AE6-4F59-A2C1-15A2563D573F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48" creationId="{1440E24F-BA3D-456E-9980-E0E40578AAA9}"/>
          </ac:spMkLst>
        </pc:spChg>
        <pc:spChg chg="add del mod">
          <ac:chgData name="Yixin Luo" userId="6db681b0a45feb16" providerId="LiveId" clId="{6DD99BED-A567-44B6-B4D0-E29B1A4D2124}" dt="2018-06-14T19:15:01.688" v="2086" actId="478"/>
          <ac:spMkLst>
            <pc:docMk/>
            <pc:sldMk cId="2521457165" sldId="275"/>
            <ac:spMk id="49" creationId="{76782B46-A492-4958-9110-C604EE65B016}"/>
          </ac:spMkLst>
        </pc:spChg>
        <pc:spChg chg="mod">
          <ac:chgData name="Yixin Luo" userId="6db681b0a45feb16" providerId="LiveId" clId="{6DD99BED-A567-44B6-B4D0-E29B1A4D2124}" dt="2018-06-14T19:07:51.450" v="2043" actId="13822"/>
          <ac:spMkLst>
            <pc:docMk/>
            <pc:sldMk cId="2521457165" sldId="275"/>
            <ac:spMk id="51" creationId="{8DD4B77F-57D4-4BB4-89EA-09B8D408FA90}"/>
          </ac:spMkLst>
        </pc:spChg>
        <pc:spChg chg="mod">
          <ac:chgData name="Yixin Luo" userId="6db681b0a45feb16" providerId="LiveId" clId="{6DD99BED-A567-44B6-B4D0-E29B1A4D2124}" dt="2018-06-14T19:07:51.450" v="2043" actId="13822"/>
          <ac:spMkLst>
            <pc:docMk/>
            <pc:sldMk cId="2521457165" sldId="275"/>
            <ac:spMk id="52" creationId="{0CF5AEC1-880D-4E48-B732-066AA4902B3A}"/>
          </ac:spMkLst>
        </pc:spChg>
        <pc:spChg chg="mod topLvl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54" creationId="{2B9279E0-3355-46BA-991C-3A252D1D9FE1}"/>
          </ac:spMkLst>
        </pc:spChg>
        <pc:spChg chg="mod topLvl">
          <ac:chgData name="Yixin Luo" userId="6db681b0a45feb16" providerId="LiveId" clId="{6DD99BED-A567-44B6-B4D0-E29B1A4D2124}" dt="2018-06-14T19:50:55.622" v="2328" actId="1582"/>
          <ac:spMkLst>
            <pc:docMk/>
            <pc:sldMk cId="2521457165" sldId="275"/>
            <ac:spMk id="55" creationId="{0BF34E45-BC3F-419E-A0A1-7B318A551295}"/>
          </ac:spMkLst>
        </pc:spChg>
        <pc:spChg chg="mod topLvl">
          <ac:chgData name="Yixin Luo" userId="6db681b0a45feb16" providerId="LiveId" clId="{6DD99BED-A567-44B6-B4D0-E29B1A4D2124}" dt="2018-06-14T19:51:05.527" v="2329" actId="1582"/>
          <ac:spMkLst>
            <pc:docMk/>
            <pc:sldMk cId="2521457165" sldId="275"/>
            <ac:spMk id="56" creationId="{8439C8FA-4D1A-4A92-B9E2-9234AEC3DDD8}"/>
          </ac:spMkLst>
        </pc:spChg>
        <pc:spChg chg="mod topLvl">
          <ac:chgData name="Yixin Luo" userId="6db681b0a45feb16" providerId="LiveId" clId="{6DD99BED-A567-44B6-B4D0-E29B1A4D2124}" dt="2018-06-14T19:50:55.622" v="2328" actId="1582"/>
          <ac:spMkLst>
            <pc:docMk/>
            <pc:sldMk cId="2521457165" sldId="275"/>
            <ac:spMk id="57" creationId="{F0C7FA54-E92B-4B2C-A489-A2C63CBFAB26}"/>
          </ac:spMkLst>
        </pc:spChg>
        <pc:spChg chg="add mod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58" creationId="{8D1A6CEF-090E-4583-B92A-1C118121F741}"/>
          </ac:spMkLst>
        </pc:spChg>
        <pc:spChg chg="add mod">
          <ac:chgData name="Yixin Luo" userId="6db681b0a45feb16" providerId="LiveId" clId="{6DD99BED-A567-44B6-B4D0-E29B1A4D2124}" dt="2018-06-14T19:50:55.622" v="2328" actId="1582"/>
          <ac:spMkLst>
            <pc:docMk/>
            <pc:sldMk cId="2521457165" sldId="275"/>
            <ac:spMk id="59" creationId="{AB064465-6B13-445E-82BC-650D1E888F4E}"/>
          </ac:spMkLst>
        </pc:spChg>
        <pc:spChg chg="add mod">
          <ac:chgData name="Yixin Luo" userId="6db681b0a45feb16" providerId="LiveId" clId="{6DD99BED-A567-44B6-B4D0-E29B1A4D2124}" dt="2018-06-14T19:51:19.850" v="2330" actId="208"/>
          <ac:spMkLst>
            <pc:docMk/>
            <pc:sldMk cId="2521457165" sldId="275"/>
            <ac:spMk id="60" creationId="{B27DC38A-3E0F-49BA-99A3-AA04AC0D70C8}"/>
          </ac:spMkLst>
        </pc:spChg>
        <pc:spChg chg="add mod">
          <ac:chgData name="Yixin Luo" userId="6db681b0a45feb16" providerId="LiveId" clId="{6DD99BED-A567-44B6-B4D0-E29B1A4D2124}" dt="2018-06-14T19:51:47.909" v="2336" actId="1037"/>
          <ac:spMkLst>
            <pc:docMk/>
            <pc:sldMk cId="2521457165" sldId="275"/>
            <ac:spMk id="61" creationId="{9A31DC8E-FDB6-4601-AC89-0BB69D9D5029}"/>
          </ac:spMkLst>
        </pc:spChg>
        <pc:spChg chg="add mod">
          <ac:chgData name="Yixin Luo" userId="6db681b0a45feb16" providerId="LiveId" clId="{6DD99BED-A567-44B6-B4D0-E29B1A4D2124}" dt="2018-06-14T19:51:47.909" v="2336" actId="1037"/>
          <ac:spMkLst>
            <pc:docMk/>
            <pc:sldMk cId="2521457165" sldId="275"/>
            <ac:spMk id="62" creationId="{A43CA0E1-AE8E-4482-860E-243058059F6B}"/>
          </ac:spMkLst>
        </pc:spChg>
        <pc:spChg chg="add del mod">
          <ac:chgData name="Yixin Luo" userId="6db681b0a45feb16" providerId="LiveId" clId="{6DD99BED-A567-44B6-B4D0-E29B1A4D2124}" dt="2018-06-14T19:12:23.465" v="2067" actId="478"/>
          <ac:spMkLst>
            <pc:docMk/>
            <pc:sldMk cId="2521457165" sldId="275"/>
            <ac:spMk id="69" creationId="{866DC05F-9D43-4940-BD6F-12E93F3D9FD3}"/>
          </ac:spMkLst>
        </pc:spChg>
        <pc:spChg chg="add del mod">
          <ac:chgData name="Yixin Luo" userId="6db681b0a45feb16" providerId="LiveId" clId="{6DD99BED-A567-44B6-B4D0-E29B1A4D2124}" dt="2018-06-14T19:12:23.465" v="2067" actId="478"/>
          <ac:spMkLst>
            <pc:docMk/>
            <pc:sldMk cId="2521457165" sldId="275"/>
            <ac:spMk id="70" creationId="{AD341BD6-7346-4507-9313-8E9F865FEB4A}"/>
          </ac:spMkLst>
        </pc:spChg>
        <pc:spChg chg="add mod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71" creationId="{08A6370B-D760-4518-AE69-FA3405CB8F34}"/>
          </ac:spMkLst>
        </pc:spChg>
        <pc:spChg chg="add mod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73" creationId="{3969C1E8-8024-4D24-BCA0-EF2AD60C9D1B}"/>
          </ac:spMkLst>
        </pc:spChg>
        <pc:spChg chg="add mod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75" creationId="{A489CBEE-88A3-46F6-8D9E-8AA44B037F47}"/>
          </ac:spMkLst>
        </pc:spChg>
        <pc:spChg chg="add mod">
          <ac:chgData name="Yixin Luo" userId="6db681b0a45feb16" providerId="LiveId" clId="{6DD99BED-A567-44B6-B4D0-E29B1A4D2124}" dt="2018-06-14T19:50:04.152" v="2322" actId="1036"/>
          <ac:spMkLst>
            <pc:docMk/>
            <pc:sldMk cId="2521457165" sldId="275"/>
            <ac:spMk id="77" creationId="{3E759A30-125C-4863-B1F6-FA7A384A5D52}"/>
          </ac:spMkLst>
        </pc:spChg>
        <pc:spChg chg="add mod">
          <ac:chgData name="Yixin Luo" userId="6db681b0a45feb16" providerId="LiveId" clId="{6DD99BED-A567-44B6-B4D0-E29B1A4D2124}" dt="2018-06-14T19:50:55.622" v="2328" actId="1582"/>
          <ac:spMkLst>
            <pc:docMk/>
            <pc:sldMk cId="2521457165" sldId="275"/>
            <ac:spMk id="79" creationId="{BD7114C2-24EC-4B9E-8170-585E459C6D2A}"/>
          </ac:spMkLst>
        </pc:spChg>
        <pc:spChg chg="add mod">
          <ac:chgData name="Yixin Luo" userId="6db681b0a45feb16" providerId="LiveId" clId="{6DD99BED-A567-44B6-B4D0-E29B1A4D2124}" dt="2018-06-14T19:56:31.065" v="2575" actId="1038"/>
          <ac:spMkLst>
            <pc:docMk/>
            <pc:sldMk cId="2521457165" sldId="275"/>
            <ac:spMk id="91" creationId="{E9CC3575-DB34-4ABF-AB27-60F31C996D66}"/>
          </ac:spMkLst>
        </pc:spChg>
        <pc:spChg chg="add mod">
          <ac:chgData name="Yixin Luo" userId="6db681b0a45feb16" providerId="LiveId" clId="{6DD99BED-A567-44B6-B4D0-E29B1A4D2124}" dt="2018-06-15T13:46:37.932" v="6572" actId="1076"/>
          <ac:spMkLst>
            <pc:docMk/>
            <pc:sldMk cId="2521457165" sldId="275"/>
            <ac:spMk id="129" creationId="{9E9F2A94-6111-4E7E-8558-FD0D1F0D421C}"/>
          </ac:spMkLst>
        </pc:spChg>
        <pc:grpChg chg="add del mod">
          <ac:chgData name="Yixin Luo" userId="6db681b0a45feb16" providerId="LiveId" clId="{6DD99BED-A567-44B6-B4D0-E29B1A4D2124}" dt="2018-06-14T19:06:56.984" v="2036" actId="478"/>
          <ac:grpSpMkLst>
            <pc:docMk/>
            <pc:sldMk cId="2521457165" sldId="275"/>
            <ac:grpSpMk id="30" creationId="{EDBB9060-EC43-488B-ADCA-99FBD6ADCF6E}"/>
          </ac:grpSpMkLst>
        </pc:grpChg>
        <pc:grpChg chg="add mod">
          <ac:chgData name="Yixin Luo" userId="6db681b0a45feb16" providerId="LiveId" clId="{6DD99BED-A567-44B6-B4D0-E29B1A4D2124}" dt="2018-06-14T19:50:04.152" v="2322" actId="1036"/>
          <ac:grpSpMkLst>
            <pc:docMk/>
            <pc:sldMk cId="2521457165" sldId="275"/>
            <ac:grpSpMk id="50" creationId="{765F8335-B6D9-4D7D-AB58-2F07E14F1B30}"/>
          </ac:grpSpMkLst>
        </pc:grpChg>
        <pc:grpChg chg="add del mod">
          <ac:chgData name="Yixin Luo" userId="6db681b0a45feb16" providerId="LiveId" clId="{6DD99BED-A567-44B6-B4D0-E29B1A4D2124}" dt="2018-06-14T19:08:56.480" v="2049" actId="165"/>
          <ac:grpSpMkLst>
            <pc:docMk/>
            <pc:sldMk cId="2521457165" sldId="275"/>
            <ac:grpSpMk id="53" creationId="{21646C04-C8DC-4DC1-96A0-81A9183AEA51}"/>
          </ac:grpSpMkLst>
        </pc:grp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1" creationId="{0D32B253-A87C-4D73-BE65-42C241B802F4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2" creationId="{B53052E3-E4C8-4FF6-BACF-C9A79EC6E6CC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3" creationId="{FAC3F017-006D-44DA-9E26-2317D9C62DD9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4" creationId="{8B395068-9031-437F-B6BB-7C1FDE6D0E47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5" creationId="{C869BB62-9C99-4918-958B-91B1D81FEF9A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6" creationId="{AECAA93A-E187-4107-84DC-B59794D4A938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7" creationId="{46B5249C-9543-4556-AC50-0EF1F94EAA88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8" creationId="{A8660BA8-F681-4A02-9A94-87D5756F3605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19" creationId="{73066F48-AF39-4D68-8899-8F909792044F}"/>
          </ac:picMkLst>
        </pc:picChg>
        <pc:picChg chg="add mod">
          <ac:chgData name="Yixin Luo" userId="6db681b0a45feb16" providerId="LiveId" clId="{6DD99BED-A567-44B6-B4D0-E29B1A4D2124}" dt="2018-06-14T19:56:31.065" v="2575" actId="1038"/>
          <ac:picMkLst>
            <pc:docMk/>
            <pc:sldMk cId="2521457165" sldId="275"/>
            <ac:picMk id="20" creationId="{9B32BBC3-5E21-4A18-8037-8A1D53CD9EF8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38" creationId="{06D5A248-784D-4C29-AA90-52BE34C163D3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39" creationId="{1299779D-2AAB-487D-B5C0-956761CE2A87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40" creationId="{BCA7D31D-6FAA-4449-9772-DE3F5A896EFE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41" creationId="{551FAA25-FBAD-4CD7-92E2-1FB7BD968DD6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42" creationId="{32D905B8-C718-4A40-92C1-8541A1B48D19}"/>
          </ac:picMkLst>
        </pc:picChg>
        <pc:picChg chg="add del mod">
          <ac:chgData name="Yixin Luo" userId="6db681b0a45feb16" providerId="LiveId" clId="{6DD99BED-A567-44B6-B4D0-E29B1A4D2124}" dt="2018-06-14T19:06:56.984" v="2036" actId="478"/>
          <ac:picMkLst>
            <pc:docMk/>
            <pc:sldMk cId="2521457165" sldId="275"/>
            <ac:picMk id="43" creationId="{0BB88FEB-3948-41FB-A7B8-F39F6A35FBED}"/>
          </ac:picMkLst>
        </pc:picChg>
        <pc:picChg chg="add mo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3" creationId="{43F73B9E-9F30-4C8E-A515-C668F9FDF6D4}"/>
          </ac:picMkLst>
        </pc:picChg>
        <pc:picChg chg="add mo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4" creationId="{96DA6D8C-FA09-4792-8AA1-B8E651B3B910}"/>
          </ac:picMkLst>
        </pc:picChg>
        <pc:picChg chg="add mo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5" creationId="{C7D0E8E1-3F62-4605-97F2-0A85ED00A14E}"/>
          </ac:picMkLst>
        </pc:picChg>
        <pc:picChg chg="add mod or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6" creationId="{3D58AD5A-952A-4D5F-BD3D-883D784AF5D3}"/>
          </ac:picMkLst>
        </pc:picChg>
        <pc:picChg chg="add mod or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7" creationId="{760AEDB9-428B-4514-BB48-26FF489A4563}"/>
          </ac:picMkLst>
        </pc:picChg>
        <pc:picChg chg="add mod ord">
          <ac:chgData name="Yixin Luo" userId="6db681b0a45feb16" providerId="LiveId" clId="{6DD99BED-A567-44B6-B4D0-E29B1A4D2124}" dt="2018-06-14T19:50:04.152" v="2322" actId="1036"/>
          <ac:picMkLst>
            <pc:docMk/>
            <pc:sldMk cId="2521457165" sldId="275"/>
            <ac:picMk id="68" creationId="{5E5ECC5B-B7CB-4D71-8892-29ABF15F2D52}"/>
          </ac:picMkLst>
        </pc:picChg>
        <pc:cxnChg chg="add del mod">
          <ac:chgData name="Yixin Luo" userId="6db681b0a45feb16" providerId="LiveId" clId="{6DD99BED-A567-44B6-B4D0-E29B1A4D2124}" dt="2018-06-14T19:29:33.552" v="2228" actId="478"/>
          <ac:cxnSpMkLst>
            <pc:docMk/>
            <pc:sldMk cId="2521457165" sldId="275"/>
            <ac:cxnSpMk id="23" creationId="{D44AF282-B6BD-4B29-9509-811E1CA78D15}"/>
          </ac:cxnSpMkLst>
        </pc:cxnChg>
        <pc:cxnChg chg="add del mod">
          <ac:chgData name="Yixin Luo" userId="6db681b0a45feb16" providerId="LiveId" clId="{6DD99BED-A567-44B6-B4D0-E29B1A4D2124}" dt="2018-06-14T19:30:03.038" v="2231" actId="478"/>
          <ac:cxnSpMkLst>
            <pc:docMk/>
            <pc:sldMk cId="2521457165" sldId="275"/>
            <ac:cxnSpMk id="25" creationId="{52AC1474-AD35-46D5-B740-D7DC4C34F43B}"/>
          </ac:cxnSpMkLst>
        </pc:cxnChg>
        <pc:cxnChg chg="add del mod">
          <ac:chgData name="Yixin Luo" userId="6db681b0a45feb16" providerId="LiveId" clId="{6DD99BED-A567-44B6-B4D0-E29B1A4D2124}" dt="2018-06-14T19:30:04.720" v="2232" actId="478"/>
          <ac:cxnSpMkLst>
            <pc:docMk/>
            <pc:sldMk cId="2521457165" sldId="275"/>
            <ac:cxnSpMk id="26" creationId="{10091427-DDD8-446F-90D6-86D8987B0370}"/>
          </ac:cxnSpMkLst>
        </pc:cxnChg>
        <pc:cxnChg chg="add del mod">
          <ac:chgData name="Yixin Luo" userId="6db681b0a45feb16" providerId="LiveId" clId="{6DD99BED-A567-44B6-B4D0-E29B1A4D2124}" dt="2018-06-14T19:06:56.984" v="2036" actId="478"/>
          <ac:cxnSpMkLst>
            <pc:docMk/>
            <pc:sldMk cId="2521457165" sldId="275"/>
            <ac:cxnSpMk id="45" creationId="{B2F0D2A6-FD4A-43DE-86B4-1E14ED95266B}"/>
          </ac:cxnSpMkLst>
        </pc:cxnChg>
        <pc:cxnChg chg="add del mod">
          <ac:chgData name="Yixin Luo" userId="6db681b0a45feb16" providerId="LiveId" clId="{6DD99BED-A567-44B6-B4D0-E29B1A4D2124}" dt="2018-06-14T19:06:56.984" v="2036" actId="478"/>
          <ac:cxnSpMkLst>
            <pc:docMk/>
            <pc:sldMk cId="2521457165" sldId="275"/>
            <ac:cxnSpMk id="47" creationId="{80E8315C-662B-4C5B-9841-853666635082}"/>
          </ac:cxnSpMkLst>
        </pc:cxnChg>
        <pc:cxnChg chg="add mod ord">
          <ac:chgData name="Yixin Luo" userId="6db681b0a45feb16" providerId="LiveId" clId="{6DD99BED-A567-44B6-B4D0-E29B1A4D2124}" dt="2018-06-14T19:50:04.152" v="2322" actId="1036"/>
          <ac:cxnSpMkLst>
            <pc:docMk/>
            <pc:sldMk cId="2521457165" sldId="275"/>
            <ac:cxnSpMk id="72" creationId="{1E0E37CB-CDB7-4763-B1F1-2CFC11C79AD3}"/>
          </ac:cxnSpMkLst>
        </pc:cxnChg>
        <pc:cxnChg chg="add mod">
          <ac:chgData name="Yixin Luo" userId="6db681b0a45feb16" providerId="LiveId" clId="{6DD99BED-A567-44B6-B4D0-E29B1A4D2124}" dt="2018-06-14T19:50:04.152" v="2322" actId="1036"/>
          <ac:cxnSpMkLst>
            <pc:docMk/>
            <pc:sldMk cId="2521457165" sldId="275"/>
            <ac:cxnSpMk id="74" creationId="{9F54B866-8E7A-483A-A5C2-E0DA5CADB5BF}"/>
          </ac:cxnSpMkLst>
        </pc:cxnChg>
        <pc:cxnChg chg="add mod">
          <ac:chgData name="Yixin Luo" userId="6db681b0a45feb16" providerId="LiveId" clId="{6DD99BED-A567-44B6-B4D0-E29B1A4D2124}" dt="2018-06-14T19:50:04.152" v="2322" actId="1036"/>
          <ac:cxnSpMkLst>
            <pc:docMk/>
            <pc:sldMk cId="2521457165" sldId="275"/>
            <ac:cxnSpMk id="76" creationId="{D3FAF921-7C37-4092-9D12-04EE8A35A756}"/>
          </ac:cxnSpMkLst>
        </pc:cxnChg>
        <pc:cxnChg chg="add mod ord">
          <ac:chgData name="Yixin Luo" userId="6db681b0a45feb16" providerId="LiveId" clId="{6DD99BED-A567-44B6-B4D0-E29B1A4D2124}" dt="2018-06-15T13:46:51.802" v="6574" actId="14100"/>
          <ac:cxnSpMkLst>
            <pc:docMk/>
            <pc:sldMk cId="2521457165" sldId="275"/>
            <ac:cxnSpMk id="78" creationId="{74BA9D83-C3A8-4CC4-AB9F-83313C3DA4B9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95" creationId="{5E9A9862-D6A1-4828-9108-D33E82D83F70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97" creationId="{546D5A13-EC6D-4DB9-80B0-955706D658AD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99" creationId="{D500FCEA-A594-4BE0-B55F-C1B33CE1F228}"/>
          </ac:cxnSpMkLst>
        </pc:cxnChg>
        <pc:cxnChg chg="add mod">
          <ac:chgData name="Yixin Luo" userId="6db681b0a45feb16" providerId="LiveId" clId="{6DD99BED-A567-44B6-B4D0-E29B1A4D2124}" dt="2018-06-14T19:52:51.295" v="2346" actId="693"/>
          <ac:cxnSpMkLst>
            <pc:docMk/>
            <pc:sldMk cId="2521457165" sldId="275"/>
            <ac:cxnSpMk id="117" creationId="{5D12CD32-2C3D-4474-BB02-394E3A258206}"/>
          </ac:cxnSpMkLst>
        </pc:cxnChg>
        <pc:cxnChg chg="add mod">
          <ac:chgData name="Yixin Luo" userId="6db681b0a45feb16" providerId="LiveId" clId="{6DD99BED-A567-44B6-B4D0-E29B1A4D2124}" dt="2018-06-14T19:52:51.295" v="2346" actId="693"/>
          <ac:cxnSpMkLst>
            <pc:docMk/>
            <pc:sldMk cId="2521457165" sldId="275"/>
            <ac:cxnSpMk id="118" creationId="{1D5CB9C8-C384-44F6-A08D-6AE971C6FBF6}"/>
          </ac:cxnSpMkLst>
        </pc:cxnChg>
        <pc:cxnChg chg="add mod">
          <ac:chgData name="Yixin Luo" userId="6db681b0a45feb16" providerId="LiveId" clId="{6DD99BED-A567-44B6-B4D0-E29B1A4D2124}" dt="2018-06-14T19:52:51.295" v="2346" actId="693"/>
          <ac:cxnSpMkLst>
            <pc:docMk/>
            <pc:sldMk cId="2521457165" sldId="275"/>
            <ac:cxnSpMk id="120" creationId="{E7045B76-184F-4FBD-B7F5-48E990C25FF3}"/>
          </ac:cxnSpMkLst>
        </pc:cxnChg>
        <pc:cxnChg chg="add mod">
          <ac:chgData name="Yixin Luo" userId="6db681b0a45feb16" providerId="LiveId" clId="{6DD99BED-A567-44B6-B4D0-E29B1A4D2124}" dt="2018-06-14T19:52:51.295" v="2346" actId="693"/>
          <ac:cxnSpMkLst>
            <pc:docMk/>
            <pc:sldMk cId="2521457165" sldId="275"/>
            <ac:cxnSpMk id="121" creationId="{B9CB240C-4EB1-4673-B7DC-CCA1F9F77B03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124" creationId="{B53A941D-13FA-49B3-A7B2-A00C9863B21E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126" creationId="{FC030DF7-925D-4CC5-A1FC-27A5ADDCAB21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127" creationId="{6257F5D1-18EC-4AC0-A293-EBDECD829A59}"/>
          </ac:cxnSpMkLst>
        </pc:cxnChg>
        <pc:cxnChg chg="add mod">
          <ac:chgData name="Yixin Luo" userId="6db681b0a45feb16" providerId="LiveId" clId="{6DD99BED-A567-44B6-B4D0-E29B1A4D2124}" dt="2018-06-14T19:56:31.065" v="2575" actId="1038"/>
          <ac:cxnSpMkLst>
            <pc:docMk/>
            <pc:sldMk cId="2521457165" sldId="275"/>
            <ac:cxnSpMk id="128" creationId="{BE8B89AD-CDA4-44FE-9A92-6C7B93800ED6}"/>
          </ac:cxnSpMkLst>
        </pc:cxnChg>
      </pc:sldChg>
      <pc:sldChg chg="addSp delSp modSp add ord">
        <pc:chgData name="Yixin Luo" userId="6db681b0a45feb16" providerId="LiveId" clId="{6DD99BED-A567-44B6-B4D0-E29B1A4D2124}" dt="2018-06-20T21:42:56.946" v="10906" actId="15"/>
        <pc:sldMkLst>
          <pc:docMk/>
          <pc:sldMk cId="4029481862" sldId="276"/>
        </pc:sldMkLst>
        <pc:spChg chg="mod">
          <ac:chgData name="Yixin Luo" userId="6db681b0a45feb16" providerId="LiveId" clId="{6DD99BED-A567-44B6-B4D0-E29B1A4D2124}" dt="2018-06-14T18:55:56.107" v="2026" actId="20577"/>
          <ac:spMkLst>
            <pc:docMk/>
            <pc:sldMk cId="4029481862" sldId="276"/>
            <ac:spMk id="2" creationId="{042911E8-7DF5-4589-9D20-3AB293DF08B8}"/>
          </ac:spMkLst>
        </pc:spChg>
        <pc:spChg chg="del">
          <ac:chgData name="Yixin Luo" userId="6db681b0a45feb16" providerId="LiveId" clId="{6DD99BED-A567-44B6-B4D0-E29B1A4D2124}" dt="2018-06-14T19:57:50.583" v="2578" actId="1076"/>
          <ac:spMkLst>
            <pc:docMk/>
            <pc:sldMk cId="4029481862" sldId="276"/>
            <ac:spMk id="3" creationId="{081FB93B-87DE-435D-8895-451D985F6441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" creationId="{1204184F-D21E-4742-9E95-321209725019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" creationId="{88DF606A-B6D2-4CA3-A6E7-FCE637DFAEC2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14" creationId="{DF83D59E-9A52-4591-9369-B0FC79C87E5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0" creationId="{F6B2ACF3-7219-4DC1-818B-7D3EB6A5E787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1" creationId="{93CDECD6-FF2B-4671-AF46-102A98662F1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2" creationId="{CBF65049-E139-4A6B-A54F-256C3EF154B5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7" creationId="{E5DA9CA1-BA3E-46AF-B662-0E7ED80728D9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8" creationId="{5E910327-151B-4A5E-9A45-111939FD1A8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29" creationId="{D1D5029F-CCA6-496A-9913-8C0E91C9F79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0" creationId="{DE14A30D-B43C-4B24-95BF-27768FDECD25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1" creationId="{360E2E87-6B5C-4943-9880-E6F67D0F32E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2" creationId="{44CD921E-94EC-4DF8-8708-8D8D1606E2E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3" creationId="{CA7023B4-5D09-4D6C-A2D8-1A71ACBB53EF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4" creationId="{B077FF2F-AEBF-47C9-A127-50B1C125EEB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5" creationId="{760BFAE1-87E1-428C-8B1F-7507A2A22BFF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6" creationId="{D08D763C-2F75-4362-BEFE-4EE81F545A6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7" creationId="{719B1D0F-7F69-4259-BEF5-E2DE73ED1552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8" creationId="{522CD8DE-A88B-4D1A-A3FB-36D8993F9D7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39" creationId="{487F3D2F-1C2A-4FF0-9C1C-C7AC51F4427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0" creationId="{D84F190B-29F1-4C4D-BE85-812B74D0D51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1" creationId="{7E4D6D04-A24B-4006-9C51-C84FBC4082EA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2" creationId="{7CBEA452-BF71-4CA5-BD3E-449054F6594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3" creationId="{AB12D306-183F-4FF8-8425-07588F433353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4" creationId="{22FE222A-F2B2-4C49-B5AE-0C499C0C99D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5" creationId="{082896E4-C776-4897-8720-F0649568F2F2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6" creationId="{F343B6E2-441F-46A4-9B07-F42040F3324A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7" creationId="{8E8B22A5-060C-489E-85CA-2075CBA8D06A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8" creationId="{3D00B0E1-AA36-4624-A63D-73AB2921027C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49" creationId="{57C281AA-6AA0-497D-872B-A8428575C1EB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0" creationId="{F2E6EB4F-3909-4667-96E8-5CC2E76EBCD9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1" creationId="{8C56C388-C687-4193-9F5C-12C4638F3959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2" creationId="{C169867B-82C1-4086-A43A-E711FA569AD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3" creationId="{3E3F744E-9C8C-4815-B81D-5D98D7B3DE05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4" creationId="{D229D259-2FE0-4FCD-BB84-94A3B490D6C4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5" creationId="{B1A35DE4-BF49-4317-8F93-BCCB03C12BB2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6" creationId="{3DAD0C3C-F17B-411C-96FB-98C89EAB9BA1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7" creationId="{0D3E0927-AA55-4735-AFC3-F0D074CC092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8" creationId="{289930DC-6DEC-4473-B077-12232EC48B0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59" creationId="{52F2FE97-F964-4E7D-9406-CB60F99923B1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0" creationId="{BF109156-802B-4ED0-8BBB-BE34933C6F1A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1" creationId="{2E9DC029-423C-47AA-92F9-6172441D4387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2" creationId="{CF405272-8AA9-4340-9D36-E7197ABE9738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3" creationId="{29A56A75-76FA-4749-A0D3-D83B373D9699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7" creationId="{A70CA4DF-BC41-44B0-8F45-A37BEBE2EF6D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8" creationId="{FC9005B1-F69F-48C5-8D80-BEA1EA00F42B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69" creationId="{9205F962-F87B-434C-BA51-87EFBC55C0B2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0" creationId="{5E93E18E-6B18-4944-8CE6-48852BB5472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1" creationId="{998E181B-E3EB-40DC-B363-746235ACD2CA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5" creationId="{2E0AC3AA-6EF2-4D85-B060-337234C4A956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6" creationId="{A6042554-32D8-4693-8B33-EB47B3A595BB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7" creationId="{D4B48AC2-6366-4895-ABF1-498A90F8DB7B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78" creationId="{BD71F74F-A04C-46C0-9946-6DA8496CEB3B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2" creationId="{5626F8E1-9F26-413F-815F-929EE9814DA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3" creationId="{D4036008-975C-4C07-A214-C4A03243AA11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5" creationId="{A4C2B586-E6DC-4AD4-BEE4-F1F9D5F85050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7" creationId="{FA04CCFC-49E1-4089-86CF-8C1F0E408B6F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8" creationId="{99CF2BA9-E03D-4F97-A9B7-2DA82DB4122F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89" creationId="{1BEF5326-C869-4F86-A23C-5FB49DF56E4C}"/>
          </ac:spMkLst>
        </pc:spChg>
        <pc:spChg chg="add del">
          <ac:chgData name="Yixin Luo" userId="6db681b0a45feb16" providerId="LiveId" clId="{6DD99BED-A567-44B6-B4D0-E29B1A4D2124}" dt="2018-06-14T19:57:46.169" v="2577" actId="1076"/>
          <ac:spMkLst>
            <pc:docMk/>
            <pc:sldMk cId="4029481862" sldId="276"/>
            <ac:spMk id="90" creationId="{7808AAE4-13FC-4FE2-BF86-D52C8B5EDE42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91" creationId="{ED631300-1E71-4F2E-8138-42687154544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92" creationId="{B9AF2C00-BD6B-4FC4-940C-AF6195D8B612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00" creationId="{4E38F929-801B-4A21-9A98-9D07ADA78484}"/>
          </ac:spMkLst>
        </pc:spChg>
        <pc:spChg chg="add del mod topLvl">
          <ac:chgData name="Yixin Luo" userId="6db681b0a45feb16" providerId="LiveId" clId="{6DD99BED-A567-44B6-B4D0-E29B1A4D2124}" dt="2018-06-14T20:00:57.960" v="2660" actId="1035"/>
          <ac:spMkLst>
            <pc:docMk/>
            <pc:sldMk cId="4029481862" sldId="276"/>
            <ac:spMk id="102" creationId="{549C6A27-6E64-4573-A7B3-4D3530360847}"/>
          </ac:spMkLst>
        </pc:spChg>
        <pc:spChg chg="add del mod topLvl">
          <ac:chgData name="Yixin Luo" userId="6db681b0a45feb16" providerId="LiveId" clId="{6DD99BED-A567-44B6-B4D0-E29B1A4D2124}" dt="2018-06-14T20:01:06.532" v="2669" actId="1036"/>
          <ac:spMkLst>
            <pc:docMk/>
            <pc:sldMk cId="4029481862" sldId="276"/>
            <ac:spMk id="103" creationId="{10FF5EB0-2E98-42B3-BAAF-195D90A376D7}"/>
          </ac:spMkLst>
        </pc:spChg>
        <pc:spChg chg="add del mod topLvl">
          <ac:chgData name="Yixin Luo" userId="6db681b0a45feb16" providerId="LiveId" clId="{6DD99BED-A567-44B6-B4D0-E29B1A4D2124}" dt="2018-06-14T20:01:09.281" v="2674" actId="1036"/>
          <ac:spMkLst>
            <pc:docMk/>
            <pc:sldMk cId="4029481862" sldId="276"/>
            <ac:spMk id="104" creationId="{D74A4E40-C200-4DD0-B3ED-D558DCEA989D}"/>
          </ac:spMkLst>
        </pc:spChg>
        <pc:spChg chg="mod topLvl">
          <ac:chgData name="Yixin Luo" userId="6db681b0a45feb16" providerId="LiveId" clId="{6DD99BED-A567-44B6-B4D0-E29B1A4D2124}" dt="2018-06-14T20:00:45.894" v="2634" actId="165"/>
          <ac:spMkLst>
            <pc:docMk/>
            <pc:sldMk cId="4029481862" sldId="276"/>
            <ac:spMk id="105" creationId="{8D3E48A6-F319-465A-9994-F2995D558B7F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06" creationId="{20A4C222-80EE-4F7A-8F59-FE015CA5E5E2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07" creationId="{ED547E3A-9DA1-4DDC-A217-58897B8E9A3E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08" creationId="{E6712813-74F7-4ED0-909F-0634F164E746}"/>
          </ac:spMkLst>
        </pc:spChg>
        <pc:spChg chg="mod">
          <ac:chgData name="Yixin Luo" userId="6db681b0a45feb16" providerId="LiveId" clId="{6DD99BED-A567-44B6-B4D0-E29B1A4D2124}" dt="2018-06-14T19:58:21.008" v="2586" actId="404"/>
          <ac:spMkLst>
            <pc:docMk/>
            <pc:sldMk cId="4029481862" sldId="276"/>
            <ac:spMk id="110" creationId="{565E37C8-F973-4714-96D8-FDBD6FEEBF58}"/>
          </ac:spMkLst>
        </pc:spChg>
        <pc:spChg chg="mod">
          <ac:chgData name="Yixin Luo" userId="6db681b0a45feb16" providerId="LiveId" clId="{6DD99BED-A567-44B6-B4D0-E29B1A4D2124}" dt="2018-06-14T19:58:21.008" v="2586" actId="404"/>
          <ac:spMkLst>
            <pc:docMk/>
            <pc:sldMk cId="4029481862" sldId="276"/>
            <ac:spMk id="111" creationId="{1819C527-0464-466A-9790-9E0ECE4F8AE0}"/>
          </ac:spMkLst>
        </pc:spChg>
        <pc:spChg chg="mod">
          <ac:chgData name="Yixin Luo" userId="6db681b0a45feb16" providerId="LiveId" clId="{6DD99BED-A567-44B6-B4D0-E29B1A4D2124}" dt="2018-06-14T19:58:21.008" v="2586" actId="404"/>
          <ac:spMkLst>
            <pc:docMk/>
            <pc:sldMk cId="4029481862" sldId="276"/>
            <ac:spMk id="112" creationId="{0FCEFC12-E58D-43B0-950A-86A3725F0F2D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3" creationId="{E068BA04-6D58-41A5-8816-2F7D38A82B34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4" creationId="{63BA707A-8F6A-471A-9E75-E0EE40EA3FF6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5" creationId="{63B12424-F386-41B6-A460-E00F121040CE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6" creationId="{40B17697-96A2-4CB7-AFE8-201204E56D99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7" creationId="{44AEE330-782F-46A2-A4C4-C0B1DF52153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8" creationId="{C43543E1-B069-4E4D-B846-8107E1BDA31D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19" creationId="{BB46CAB3-8507-4491-9BE8-6C3097176925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0" creationId="{0B63047F-EB59-4D1D-B756-F26F2DAD63DB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1" creationId="{F9B0C533-BDF6-4EA7-9B31-35DDAF387359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2" creationId="{B9360B42-7EDA-4EBB-9891-92E858F839D6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3" creationId="{8F467BE7-2706-4164-9825-ED23D092B82D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4" creationId="{DDC5013E-0D3E-4DF1-B25C-6A04A692C6F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5" creationId="{CEAC60BA-71FD-401B-BE3C-DC20BBC01680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6" creationId="{211CC3C1-17FB-4EBD-B690-069A8944EBEA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7" creationId="{8F356B2B-B376-4AD3-B6A8-31DD4DC6B78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8" creationId="{0F8CBBF6-F6AA-43DC-BC6E-66A6FF2347CC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29" creationId="{0B19E95F-F56B-4B9A-8704-08E1AD0E276C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0" creationId="{85C77F3A-9D94-4391-B086-0880C653FA0F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1" creationId="{75026A57-DED3-4340-ADFA-7A5887C2FF05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2" creationId="{2D81E1D0-F9C5-4203-9CB8-FD537F2F9A52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3" creationId="{948E9D15-719B-460F-88F7-DFE6906A1136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4" creationId="{A04E2D0F-CC62-4344-9907-11C9E7FA1C18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5" creationId="{D6B7D636-EF31-4BD3-A07D-A042D938312F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6" creationId="{59F81826-55BF-4714-BFB1-81B002C7C4FA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7" creationId="{BA311C48-0C4A-403D-A0F6-067042CF816D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8" creationId="{4147493E-AD22-4CAC-B412-1F7896A8A42C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39" creationId="{185D120A-3016-47CA-BC99-370515B3270A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0" creationId="{D9AD5F47-BBDE-490E-9001-FC10F9711553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1" creationId="{DCFAD676-4C07-4C85-B746-E457059389F3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2" creationId="{792EED8F-E951-41EA-9087-88CF26F41E7F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3" creationId="{F03ABB77-1017-4CA2-BD85-556BD71431C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4" creationId="{70EAD8CC-5449-495E-AA93-13532A6210C9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5" creationId="{6557043A-895F-4D11-8B3B-62945E592E37}"/>
          </ac:spMkLst>
        </pc:spChg>
        <pc:spChg chg="add del mod topLvl">
          <ac:chgData name="Yixin Luo" userId="6db681b0a45feb16" providerId="LiveId" clId="{6DD99BED-A567-44B6-B4D0-E29B1A4D2124}" dt="2018-06-14T19:59:04.886" v="2591" actId="478"/>
          <ac:spMkLst>
            <pc:docMk/>
            <pc:sldMk cId="4029481862" sldId="276"/>
            <ac:spMk id="146" creationId="{7BA25E20-9DEE-46F5-B969-A1F495583D9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7" creationId="{5ED75963-357A-4446-878E-377334895688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8" creationId="{FCC79BB2-1727-4158-9CAF-33770F584218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49" creationId="{4FE5F4E0-0A27-46E5-A025-6D0B5F67B910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53" creationId="{58DA691E-5694-4577-BFA8-E447645B925F}"/>
          </ac:spMkLst>
        </pc:spChg>
        <pc:spChg chg="add del mod topLvl">
          <ac:chgData name="Yixin Luo" userId="6db681b0a45feb16" providerId="LiveId" clId="{6DD99BED-A567-44B6-B4D0-E29B1A4D2124}" dt="2018-06-14T19:59:04.886" v="2591" actId="478"/>
          <ac:spMkLst>
            <pc:docMk/>
            <pc:sldMk cId="4029481862" sldId="276"/>
            <ac:spMk id="154" creationId="{D4E899AC-CFDC-411E-A1C6-341130E730A8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55" creationId="{ED648975-F592-43EC-B6DE-E483A4EEBC4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56" creationId="{1DDADA36-ECF5-42A6-8B5A-2A7725AC75B0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57" creationId="{632B26A1-3468-4DA3-88EF-E32B592F21AE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61" creationId="{B1E9EB5C-D258-4813-AFC9-AE51D24A5536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62" creationId="{50B5232A-3314-4738-85A3-7F0F4F82C7D8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63" creationId="{CF098B56-BF6E-42DB-BE6C-65BD31634367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64" creationId="{237E7754-C398-49E6-84B7-B0DA5A4C44D5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68" creationId="{55F9916F-0924-4EB0-B732-E4A79DB67665}"/>
          </ac:spMkLst>
        </pc:spChg>
        <pc:spChg chg="add del mod topLvl">
          <ac:chgData name="Yixin Luo" userId="6db681b0a45feb16" providerId="LiveId" clId="{6DD99BED-A567-44B6-B4D0-E29B1A4D2124}" dt="2018-06-14T19:59:09.397" v="2592" actId="478"/>
          <ac:spMkLst>
            <pc:docMk/>
            <pc:sldMk cId="4029481862" sldId="276"/>
            <ac:spMk id="169" creationId="{DC041A2F-C4AF-4C9F-83E3-6F8FCCDB3E25}"/>
          </ac:spMkLst>
        </pc:spChg>
        <pc:spChg chg="add del mod topLvl">
          <ac:chgData name="Yixin Luo" userId="6db681b0a45feb16" providerId="LiveId" clId="{6DD99BED-A567-44B6-B4D0-E29B1A4D2124}" dt="2018-06-14T19:59:04.886" v="2591" actId="478"/>
          <ac:spMkLst>
            <pc:docMk/>
            <pc:sldMk cId="4029481862" sldId="276"/>
            <ac:spMk id="171" creationId="{175D3181-98C0-4094-9DC1-CE5995CC84A0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73" creationId="{E767EB9A-7501-4A55-B912-38C8962504A0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74" creationId="{B48BFAEE-875A-4C90-B049-482135D207CE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75" creationId="{591AAB70-B9EB-4B27-8953-EE7DD9F4B525}"/>
          </ac:spMkLst>
        </pc:spChg>
        <pc:spChg chg="add mod topLvl">
          <ac:chgData name="Yixin Luo" userId="6db681b0a45feb16" providerId="LiveId" clId="{6DD99BED-A567-44B6-B4D0-E29B1A4D2124}" dt="2018-06-15T04:40:08.937" v="5312" actId="1076"/>
          <ac:spMkLst>
            <pc:docMk/>
            <pc:sldMk cId="4029481862" sldId="276"/>
            <ac:spMk id="176" creationId="{1F83F094-F115-4F98-899D-92289CF8463E}"/>
          </ac:spMkLst>
        </pc:s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7" creationId="{F578DF51-8B63-48FE-A24B-8141195AD754}"/>
          </ac:grpSpMkLst>
        </pc:gr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15" creationId="{B02EBADD-2085-4D71-9565-4CF18180C087}"/>
          </ac:grpSpMkLst>
        </pc:gr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23" creationId="{16CBA2AC-C2F2-4BF7-8E61-A848493292EA}"/>
          </ac:grpSpMkLst>
        </pc:gr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64" creationId="{EE859913-393F-4B23-932A-D8CBC8F263BA}"/>
          </ac:grpSpMkLst>
        </pc:gr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72" creationId="{0731095A-3A1F-4B93-B089-C8301578BE98}"/>
          </ac:grpSpMkLst>
        </pc:grpChg>
        <pc:grpChg chg="add del">
          <ac:chgData name="Yixin Luo" userId="6db681b0a45feb16" providerId="LiveId" clId="{6DD99BED-A567-44B6-B4D0-E29B1A4D2124}" dt="2018-06-14T19:57:46.169" v="2577" actId="1076"/>
          <ac:grpSpMkLst>
            <pc:docMk/>
            <pc:sldMk cId="4029481862" sldId="276"/>
            <ac:grpSpMk id="79" creationId="{7EA6793B-9A03-4A45-B08A-EEBF18077493}"/>
          </ac:grpSpMkLst>
        </pc:grpChg>
        <pc:grpChg chg="add del mod topLvl">
          <ac:chgData name="Yixin Luo" userId="6db681b0a45feb16" providerId="LiveId" clId="{6DD99BED-A567-44B6-B4D0-E29B1A4D2124}" dt="2018-06-14T19:59:14.750" v="2593" actId="478"/>
          <ac:grpSpMkLst>
            <pc:docMk/>
            <pc:sldMk cId="4029481862" sldId="276"/>
            <ac:grpSpMk id="93" creationId="{5E390B43-FFF7-4653-AFDC-095E3CE5E9AB}"/>
          </ac:grpSpMkLst>
        </pc:grpChg>
        <pc:grpChg chg="add del mod ord topLvl">
          <ac:chgData name="Yixin Luo" userId="6db681b0a45feb16" providerId="LiveId" clId="{6DD99BED-A567-44B6-B4D0-E29B1A4D2124}" dt="2018-06-15T04:40:08.937" v="5312" actId="1076"/>
          <ac:grpSpMkLst>
            <pc:docMk/>
            <pc:sldMk cId="4029481862" sldId="276"/>
            <ac:grpSpMk id="101" creationId="{F3D6C3F0-5FF4-41A9-9471-F373620B5142}"/>
          </ac:grpSpMkLst>
        </pc:grpChg>
        <pc:grpChg chg="add mod topLvl">
          <ac:chgData name="Yixin Luo" userId="6db681b0a45feb16" providerId="LiveId" clId="{6DD99BED-A567-44B6-B4D0-E29B1A4D2124}" dt="2018-06-15T04:40:08.937" v="5312" actId="1076"/>
          <ac:grpSpMkLst>
            <pc:docMk/>
            <pc:sldMk cId="4029481862" sldId="276"/>
            <ac:grpSpMk id="109" creationId="{61CA63B2-2CB8-44FA-97AA-946DD658A127}"/>
          </ac:grpSpMkLst>
        </pc:grpChg>
        <pc:grpChg chg="add mod topLvl">
          <ac:chgData name="Yixin Luo" userId="6db681b0a45feb16" providerId="LiveId" clId="{6DD99BED-A567-44B6-B4D0-E29B1A4D2124}" dt="2018-06-15T04:40:08.937" v="5312" actId="1076"/>
          <ac:grpSpMkLst>
            <pc:docMk/>
            <pc:sldMk cId="4029481862" sldId="276"/>
            <ac:grpSpMk id="150" creationId="{C344286D-7145-4C02-9BBA-F5D49B209520}"/>
          </ac:grpSpMkLst>
        </pc:grpChg>
        <pc:grpChg chg="add mod topLvl">
          <ac:chgData name="Yixin Luo" userId="6db681b0a45feb16" providerId="LiveId" clId="{6DD99BED-A567-44B6-B4D0-E29B1A4D2124}" dt="2018-06-15T04:40:08.937" v="5312" actId="1076"/>
          <ac:grpSpMkLst>
            <pc:docMk/>
            <pc:sldMk cId="4029481862" sldId="276"/>
            <ac:grpSpMk id="158" creationId="{4364A577-96F6-43A8-A0CE-A63E6A940185}"/>
          </ac:grpSpMkLst>
        </pc:grpChg>
        <pc:grpChg chg="add mod topLvl">
          <ac:chgData name="Yixin Luo" userId="6db681b0a45feb16" providerId="LiveId" clId="{6DD99BED-A567-44B6-B4D0-E29B1A4D2124}" dt="2018-06-15T04:40:08.937" v="5312" actId="1076"/>
          <ac:grpSpMkLst>
            <pc:docMk/>
            <pc:sldMk cId="4029481862" sldId="276"/>
            <ac:grpSpMk id="165" creationId="{49BBD1BF-7D4B-42AA-855F-C447EFA3954D}"/>
          </ac:grpSpMkLst>
        </pc:grpChg>
        <pc:grpChg chg="add del mod">
          <ac:chgData name="Yixin Luo" userId="6db681b0a45feb16" providerId="LiveId" clId="{6DD99BED-A567-44B6-B4D0-E29B1A4D2124}" dt="2018-06-14T19:58:05.676" v="2583" actId="165"/>
          <ac:grpSpMkLst>
            <pc:docMk/>
            <pc:sldMk cId="4029481862" sldId="276"/>
            <ac:grpSpMk id="177" creationId="{C62B1124-465A-43FE-A7F8-029B6A0324BA}"/>
          </ac:grpSpMkLst>
        </pc:grpChg>
        <pc:cxnChg chg="add del">
          <ac:chgData name="Yixin Luo" userId="6db681b0a45feb16" providerId="LiveId" clId="{6DD99BED-A567-44B6-B4D0-E29B1A4D2124}" dt="2018-06-14T19:57:46.169" v="2577" actId="1076"/>
          <ac:cxnSpMkLst>
            <pc:docMk/>
            <pc:sldMk cId="4029481862" sldId="276"/>
            <ac:cxnSpMk id="84" creationId="{9974644B-8BD1-4ED8-8FC0-83885D1C53B0}"/>
          </ac:cxnSpMkLst>
        </pc:cxnChg>
        <pc:cxnChg chg="add del">
          <ac:chgData name="Yixin Luo" userId="6db681b0a45feb16" providerId="LiveId" clId="{6DD99BED-A567-44B6-B4D0-E29B1A4D2124}" dt="2018-06-14T19:57:46.169" v="2577" actId="1076"/>
          <ac:cxnSpMkLst>
            <pc:docMk/>
            <pc:sldMk cId="4029481862" sldId="276"/>
            <ac:cxnSpMk id="86" creationId="{2DB48DD6-DD83-4062-B843-AFAC77A78422}"/>
          </ac:cxnSpMkLst>
        </pc:cxnChg>
        <pc:cxnChg chg="add del mod topLvl">
          <ac:chgData name="Yixin Luo" userId="6db681b0a45feb16" providerId="LiveId" clId="{6DD99BED-A567-44B6-B4D0-E29B1A4D2124}" dt="2018-06-14T19:59:09.397" v="2592" actId="478"/>
          <ac:cxnSpMkLst>
            <pc:docMk/>
            <pc:sldMk cId="4029481862" sldId="276"/>
            <ac:cxnSpMk id="170" creationId="{9AD97521-6A88-4D08-98CB-E70C32137271}"/>
          </ac:cxnSpMkLst>
        </pc:cxnChg>
        <pc:cxnChg chg="add del mod topLvl">
          <ac:chgData name="Yixin Luo" userId="6db681b0a45feb16" providerId="LiveId" clId="{6DD99BED-A567-44B6-B4D0-E29B1A4D2124}" dt="2018-06-14T19:59:09.397" v="2592" actId="478"/>
          <ac:cxnSpMkLst>
            <pc:docMk/>
            <pc:sldMk cId="4029481862" sldId="276"/>
            <ac:cxnSpMk id="172" creationId="{C3CAC8F1-4ACA-4C7B-8F0B-D2D174F115D0}"/>
          </ac:cxnSpMkLst>
        </pc:cxnChg>
      </pc:sldChg>
      <pc:sldChg chg="addSp delSp modSp add del ord modAnim modNotesTx">
        <pc:chgData name="Yixin Luo" userId="6db681b0a45feb16" providerId="LiveId" clId="{6DD99BED-A567-44B6-B4D0-E29B1A4D2124}" dt="2018-06-21T16:57:11.227" v="22721" actId="207"/>
        <pc:sldMkLst>
          <pc:docMk/>
          <pc:sldMk cId="673504085" sldId="277"/>
        </pc:sldMkLst>
        <pc:spChg chg="add del mod">
          <ac:chgData name="Yixin Luo" userId="6db681b0a45feb16" providerId="LiveId" clId="{6DD99BED-A567-44B6-B4D0-E29B1A4D2124}" dt="2018-06-14T21:23:33.778" v="3434" actId="478"/>
          <ac:spMkLst>
            <pc:docMk/>
            <pc:sldMk cId="673504085" sldId="277"/>
            <ac:spMk id="5" creationId="{38C269D6-D4DE-4202-86CA-A614853E6BD4}"/>
          </ac:spMkLst>
        </pc:spChg>
        <pc:spChg chg="add del mod">
          <ac:chgData name="Yixin Luo" userId="6db681b0a45feb16" providerId="LiveId" clId="{6DD99BED-A567-44B6-B4D0-E29B1A4D2124}" dt="2018-06-21T00:15:21.187" v="12397" actId="478"/>
          <ac:spMkLst>
            <pc:docMk/>
            <pc:sldMk cId="673504085" sldId="277"/>
            <ac:spMk id="7" creationId="{5BF13FF0-DD5B-4F75-AABA-8ED6B5B17CDF}"/>
          </ac:spMkLst>
        </pc:spChg>
        <pc:spChg chg="add mod">
          <ac:chgData name="Yixin Luo" userId="6db681b0a45feb16" providerId="LiveId" clId="{6DD99BED-A567-44B6-B4D0-E29B1A4D2124}" dt="2018-06-21T16:57:11.227" v="22721" actId="207"/>
          <ac:spMkLst>
            <pc:docMk/>
            <pc:sldMk cId="673504085" sldId="277"/>
            <ac:spMk id="8" creationId="{E84FBABA-262C-4C7D-918D-CBF467F004F0}"/>
          </ac:spMkLst>
        </pc:spChg>
        <pc:picChg chg="add del">
          <ac:chgData name="Yixin Luo" userId="6db681b0a45feb16" providerId="LiveId" clId="{6DD99BED-A567-44B6-B4D0-E29B1A4D2124}" dt="2018-06-21T00:15:45.032" v="12402" actId="20577"/>
          <ac:picMkLst>
            <pc:docMk/>
            <pc:sldMk cId="673504085" sldId="277"/>
            <ac:picMk id="3" creationId="{5C30D941-57B7-4F8C-B50F-E0A9FF542A00}"/>
          </ac:picMkLst>
        </pc:picChg>
        <pc:picChg chg="mod">
          <ac:chgData name="Yixin Luo" userId="6db681b0a45feb16" providerId="LiveId" clId="{6DD99BED-A567-44B6-B4D0-E29B1A4D2124}" dt="2018-06-21T00:21:19.002" v="12583" actId="12788"/>
          <ac:picMkLst>
            <pc:docMk/>
            <pc:sldMk cId="673504085" sldId="277"/>
            <ac:picMk id="6" creationId="{51AFBF7E-828B-4EC9-9CBA-BD9674B9E03D}"/>
          </ac:picMkLst>
        </pc:picChg>
      </pc:sldChg>
      <pc:sldChg chg="addSp modSp add ord">
        <pc:chgData name="Yixin Luo" userId="6db681b0a45feb16" providerId="LiveId" clId="{6DD99BED-A567-44B6-B4D0-E29B1A4D2124}" dt="2018-06-20T23:03:15.012" v="11564" actId="1076"/>
        <pc:sldMkLst>
          <pc:docMk/>
          <pc:sldMk cId="745641913" sldId="290"/>
        </pc:sldMkLst>
        <pc:spChg chg="mod">
          <ac:chgData name="Yixin Luo" userId="6db681b0a45feb16" providerId="LiveId" clId="{6DD99BED-A567-44B6-B4D0-E29B1A4D2124}" dt="2018-06-14T21:24:50.518" v="3455" actId="20577"/>
          <ac:spMkLst>
            <pc:docMk/>
            <pc:sldMk cId="745641913" sldId="290"/>
            <ac:spMk id="2" creationId="{042911E8-7DF5-4589-9D20-3AB293DF08B8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3" creationId="{0789C10B-0831-4389-AF85-3931E2ACA5C0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78" creationId="{438C2DD2-3087-499A-B695-F53ACBDCF1CC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79" creationId="{165B3F3D-6372-4248-B4F9-5B129DBE0B37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80" creationId="{86FBE408-75F4-4E9C-BF3D-41CD0630677C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81" creationId="{52AA33E9-704D-4A2E-BC09-53F776153C2C}"/>
          </ac:spMkLst>
        </pc:spChg>
        <pc:spChg chg="add 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82" creationId="{5FA58AEB-186F-49B2-AC0B-B2FF755AA6D9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91" creationId="{ED631300-1E71-4F2E-8138-42687154544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92" creationId="{B9AF2C00-BD6B-4FC4-940C-AF6195D8B612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00" creationId="{4E38F929-801B-4A21-9A98-9D07ADA78484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06" creationId="{20A4C222-80EE-4F7A-8F59-FE015CA5E5E2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07" creationId="{ED547E3A-9DA1-4DDC-A217-58897B8E9A3E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08" creationId="{E6712813-74F7-4ED0-909F-0634F164E746}"/>
          </ac:spMkLst>
        </pc:spChg>
        <pc:spChg chg="mod">
          <ac:chgData name="Yixin Luo" userId="6db681b0a45feb16" providerId="LiveId" clId="{6DD99BED-A567-44B6-B4D0-E29B1A4D2124}" dt="2018-06-15T17:18:07.600" v="9612" actId="113"/>
          <ac:spMkLst>
            <pc:docMk/>
            <pc:sldMk cId="745641913" sldId="290"/>
            <ac:spMk id="110" creationId="{565E37C8-F973-4714-96D8-FDBD6FEEBF58}"/>
          </ac:spMkLst>
        </pc:spChg>
        <pc:spChg chg="mod">
          <ac:chgData name="Yixin Luo" userId="6db681b0a45feb16" providerId="LiveId" clId="{6DD99BED-A567-44B6-B4D0-E29B1A4D2124}" dt="2018-06-15T17:18:07.600" v="9612" actId="113"/>
          <ac:spMkLst>
            <pc:docMk/>
            <pc:sldMk cId="745641913" sldId="290"/>
            <ac:spMk id="111" creationId="{1819C527-0464-466A-9790-9E0ECE4F8AE0}"/>
          </ac:spMkLst>
        </pc:spChg>
        <pc:spChg chg="mod">
          <ac:chgData name="Yixin Luo" userId="6db681b0a45feb16" providerId="LiveId" clId="{6DD99BED-A567-44B6-B4D0-E29B1A4D2124}" dt="2018-06-15T17:18:07.600" v="9612" actId="113"/>
          <ac:spMkLst>
            <pc:docMk/>
            <pc:sldMk cId="745641913" sldId="290"/>
            <ac:spMk id="112" creationId="{0FCEFC12-E58D-43B0-950A-86A3725F0F2D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3" creationId="{E068BA04-6D58-41A5-8816-2F7D38A82B34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4" creationId="{63BA707A-8F6A-471A-9E75-E0EE40EA3FF6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5" creationId="{63B12424-F386-41B6-A460-E00F121040CE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6" creationId="{40B17697-96A2-4CB7-AFE8-201204E56D99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7" creationId="{44AEE330-782F-46A2-A4C4-C0B1DF52153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8" creationId="{C43543E1-B069-4E4D-B846-8107E1BDA31D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19" creationId="{BB46CAB3-8507-4491-9BE8-6C3097176925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0" creationId="{0B63047F-EB59-4D1D-B756-F26F2DAD63DB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1" creationId="{F9B0C533-BDF6-4EA7-9B31-35DDAF387359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2" creationId="{B9360B42-7EDA-4EBB-9891-92E858F839D6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3" creationId="{8F467BE7-2706-4164-9825-ED23D092B82D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4" creationId="{DDC5013E-0D3E-4DF1-B25C-6A04A692C6F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5" creationId="{CEAC60BA-71FD-401B-BE3C-DC20BBC01680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6" creationId="{211CC3C1-17FB-4EBD-B690-069A8944EBEA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7" creationId="{8F356B2B-B376-4AD3-B6A8-31DD4DC6B78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8" creationId="{0F8CBBF6-F6AA-43DC-BC6E-66A6FF2347CC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29" creationId="{0B19E95F-F56B-4B9A-8704-08E1AD0E276C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0" creationId="{85C77F3A-9D94-4391-B086-0880C653FA0F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1" creationId="{75026A57-DED3-4340-ADFA-7A5887C2FF05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2" creationId="{2D81E1D0-F9C5-4203-9CB8-FD537F2F9A52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3" creationId="{948E9D15-719B-460F-88F7-DFE6906A1136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4" creationId="{A04E2D0F-CC62-4344-9907-11C9E7FA1C18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5" creationId="{D6B7D636-EF31-4BD3-A07D-A042D938312F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6" creationId="{59F81826-55BF-4714-BFB1-81B002C7C4FA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7" creationId="{BA311C48-0C4A-403D-A0F6-067042CF816D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8" creationId="{4147493E-AD22-4CAC-B412-1F7896A8A42C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39" creationId="{185D120A-3016-47CA-BC99-370515B3270A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0" creationId="{D9AD5F47-BBDE-490E-9001-FC10F9711553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1" creationId="{DCFAD676-4C07-4C85-B746-E457059389F3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2" creationId="{792EED8F-E951-41EA-9087-88CF26F41E7F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3" creationId="{F03ABB77-1017-4CA2-BD85-556BD71431C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4" creationId="{70EAD8CC-5449-495E-AA93-13532A6210C9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5" creationId="{6557043A-895F-4D11-8B3B-62945E592E3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7" creationId="{5ED75963-357A-4446-878E-377334895688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8" creationId="{FCC79BB2-1727-4158-9CAF-33770F584218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49" creationId="{4FE5F4E0-0A27-46E5-A025-6D0B5F67B910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53" creationId="{58DA691E-5694-4577-BFA8-E447645B925F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55" creationId="{ED648975-F592-43EC-B6DE-E483A4EEBC4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56" creationId="{1DDADA36-ECF5-42A6-8B5A-2A7725AC75B0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57" creationId="{632B26A1-3468-4DA3-88EF-E32B592F21AE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61" creationId="{B1E9EB5C-D258-4813-AFC9-AE51D24A5536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62" creationId="{50B5232A-3314-4738-85A3-7F0F4F82C7D8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63" creationId="{CF098B56-BF6E-42DB-BE6C-65BD31634367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64" creationId="{237E7754-C398-49E6-84B7-B0DA5A4C44D5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68" creationId="{55F9916F-0924-4EB0-B732-E4A79DB67665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73" creationId="{E767EB9A-7501-4A55-B912-38C8962504A0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74" creationId="{B48BFAEE-875A-4C90-B049-482135D207CE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75" creationId="{591AAB70-B9EB-4B27-8953-EE7DD9F4B525}"/>
          </ac:spMkLst>
        </pc:spChg>
        <pc:spChg chg="mod">
          <ac:chgData name="Yixin Luo" userId="6db681b0a45feb16" providerId="LiveId" clId="{6DD99BED-A567-44B6-B4D0-E29B1A4D2124}" dt="2018-06-20T23:03:15.012" v="11564" actId="1076"/>
          <ac:spMkLst>
            <pc:docMk/>
            <pc:sldMk cId="745641913" sldId="290"/>
            <ac:spMk id="176" creationId="{1F83F094-F115-4F98-899D-92289CF8463E}"/>
          </ac:spMkLst>
        </pc:spChg>
        <pc:grpChg chg="mod">
          <ac:chgData name="Yixin Luo" userId="6db681b0a45feb16" providerId="LiveId" clId="{6DD99BED-A567-44B6-B4D0-E29B1A4D2124}" dt="2018-06-20T23:03:15.012" v="11564" actId="1076"/>
          <ac:grpSpMkLst>
            <pc:docMk/>
            <pc:sldMk cId="745641913" sldId="290"/>
            <ac:grpSpMk id="101" creationId="{F3D6C3F0-5FF4-41A9-9471-F373620B5142}"/>
          </ac:grpSpMkLst>
        </pc:grpChg>
        <pc:grpChg chg="mod">
          <ac:chgData name="Yixin Luo" userId="6db681b0a45feb16" providerId="LiveId" clId="{6DD99BED-A567-44B6-B4D0-E29B1A4D2124}" dt="2018-06-20T23:03:15.012" v="11564" actId="1076"/>
          <ac:grpSpMkLst>
            <pc:docMk/>
            <pc:sldMk cId="745641913" sldId="290"/>
            <ac:grpSpMk id="109" creationId="{61CA63B2-2CB8-44FA-97AA-946DD658A127}"/>
          </ac:grpSpMkLst>
        </pc:grpChg>
        <pc:grpChg chg="mod">
          <ac:chgData name="Yixin Luo" userId="6db681b0a45feb16" providerId="LiveId" clId="{6DD99BED-A567-44B6-B4D0-E29B1A4D2124}" dt="2018-06-20T23:03:15.012" v="11564" actId="1076"/>
          <ac:grpSpMkLst>
            <pc:docMk/>
            <pc:sldMk cId="745641913" sldId="290"/>
            <ac:grpSpMk id="150" creationId="{C344286D-7145-4C02-9BBA-F5D49B209520}"/>
          </ac:grpSpMkLst>
        </pc:grpChg>
        <pc:grpChg chg="mod">
          <ac:chgData name="Yixin Luo" userId="6db681b0a45feb16" providerId="LiveId" clId="{6DD99BED-A567-44B6-B4D0-E29B1A4D2124}" dt="2018-06-20T23:03:15.012" v="11564" actId="1076"/>
          <ac:grpSpMkLst>
            <pc:docMk/>
            <pc:sldMk cId="745641913" sldId="290"/>
            <ac:grpSpMk id="158" creationId="{4364A577-96F6-43A8-A0CE-A63E6A940185}"/>
          </ac:grpSpMkLst>
        </pc:grpChg>
        <pc:grpChg chg="mod">
          <ac:chgData name="Yixin Luo" userId="6db681b0a45feb16" providerId="LiveId" clId="{6DD99BED-A567-44B6-B4D0-E29B1A4D2124}" dt="2018-06-20T23:03:15.012" v="11564" actId="1076"/>
          <ac:grpSpMkLst>
            <pc:docMk/>
            <pc:sldMk cId="745641913" sldId="290"/>
            <ac:grpSpMk id="165" creationId="{49BBD1BF-7D4B-42AA-855F-C447EFA3954D}"/>
          </ac:grpSpMkLst>
        </pc:grpChg>
      </pc:sldChg>
      <pc:sldChg chg="addSp delSp modSp add del ord delAnim modAnim modNotesTx">
        <pc:chgData name="Yixin Luo" userId="6db681b0a45feb16" providerId="LiveId" clId="{6DD99BED-A567-44B6-B4D0-E29B1A4D2124}" dt="2018-06-21T16:57:03.528" v="22720" actId="207"/>
        <pc:sldMkLst>
          <pc:docMk/>
          <pc:sldMk cId="2703428305" sldId="291"/>
        </pc:sldMkLst>
        <pc:spChg chg="mod">
          <ac:chgData name="Yixin Luo" userId="6db681b0a45feb16" providerId="LiveId" clId="{6DD99BED-A567-44B6-B4D0-E29B1A4D2124}" dt="2018-06-21T00:23:47.539" v="12633" actId="20577"/>
          <ac:spMkLst>
            <pc:docMk/>
            <pc:sldMk cId="2703428305" sldId="291"/>
            <ac:spMk id="2" creationId="{042911E8-7DF5-4589-9D20-3AB293DF08B8}"/>
          </ac:spMkLst>
        </pc:spChg>
        <pc:spChg chg="add mod">
          <ac:chgData name="Yixin Luo" userId="6db681b0a45feb16" providerId="LiveId" clId="{6DD99BED-A567-44B6-B4D0-E29B1A4D2124}" dt="2018-06-21T13:44:52.276" v="18193" actId="14100"/>
          <ac:spMkLst>
            <pc:docMk/>
            <pc:sldMk cId="2703428305" sldId="291"/>
            <ac:spMk id="5" creationId="{9088BF69-E9A4-4DEF-9E28-134A3075A980}"/>
          </ac:spMkLst>
        </pc:spChg>
        <pc:spChg chg="add mod">
          <ac:chgData name="Yixin Luo" userId="6db681b0a45feb16" providerId="LiveId" clId="{6DD99BED-A567-44B6-B4D0-E29B1A4D2124}" dt="2018-06-21T01:28:13.866" v="14551" actId="164"/>
          <ac:spMkLst>
            <pc:docMk/>
            <pc:sldMk cId="2703428305" sldId="291"/>
            <ac:spMk id="6" creationId="{7DA5D275-02C3-477B-98E0-ACA871666750}"/>
          </ac:spMkLst>
        </pc:spChg>
        <pc:spChg chg="add del mod">
          <ac:chgData name="Yixin Luo" userId="6db681b0a45feb16" providerId="LiveId" clId="{6DD99BED-A567-44B6-B4D0-E29B1A4D2124}" dt="2018-06-20T23:53:39.300" v="12295" actId="1076"/>
          <ac:spMkLst>
            <pc:docMk/>
            <pc:sldMk cId="2703428305" sldId="291"/>
            <ac:spMk id="7" creationId="{AA1BE803-607A-490B-86D2-52D9E4053E64}"/>
          </ac:spMkLst>
        </pc:spChg>
        <pc:spChg chg="add del mod">
          <ac:chgData name="Yixin Luo" userId="6db681b0a45feb16" providerId="LiveId" clId="{6DD99BED-A567-44B6-B4D0-E29B1A4D2124}" dt="2018-06-20T23:51:56.232" v="12281" actId="478"/>
          <ac:spMkLst>
            <pc:docMk/>
            <pc:sldMk cId="2703428305" sldId="291"/>
            <ac:spMk id="8" creationId="{03C2C4AC-1410-45FE-B12F-5AEC449B54C1}"/>
          </ac:spMkLst>
        </pc:spChg>
        <pc:spChg chg="add mod">
          <ac:chgData name="Yixin Luo" userId="6db681b0a45feb16" providerId="LiveId" clId="{6DD99BED-A567-44B6-B4D0-E29B1A4D2124}" dt="2018-06-21T16:57:03.528" v="22720" actId="207"/>
          <ac:spMkLst>
            <pc:docMk/>
            <pc:sldMk cId="2703428305" sldId="291"/>
            <ac:spMk id="9" creationId="{D6FB9DD1-48C2-46A9-9808-3D22034C5FEA}"/>
          </ac:spMkLst>
        </pc:spChg>
        <pc:spChg chg="add mod ord">
          <ac:chgData name="Yixin Luo" userId="6db681b0a45feb16" providerId="LiveId" clId="{6DD99BED-A567-44B6-B4D0-E29B1A4D2124}" dt="2018-06-21T13:42:37.982" v="18181" actId="167"/>
          <ac:spMkLst>
            <pc:docMk/>
            <pc:sldMk cId="2703428305" sldId="291"/>
            <ac:spMk id="11" creationId="{D10FD5E1-066B-4E0D-B363-0D55B3C0F8F7}"/>
          </ac:spMkLst>
        </pc:spChg>
        <pc:spChg chg="add del mod">
          <ac:chgData name="Yixin Luo" userId="6db681b0a45feb16" providerId="LiveId" clId="{6DD99BED-A567-44B6-B4D0-E29B1A4D2124}" dt="2018-06-20T21:47:46.899" v="11006" actId="478"/>
          <ac:spMkLst>
            <pc:docMk/>
            <pc:sldMk cId="2703428305" sldId="291"/>
            <ac:spMk id="77" creationId="{CC15F89E-F95A-40D9-B707-137F31AE7275}"/>
          </ac:spMkLst>
        </pc:spChg>
        <pc:spChg chg="add del mod">
          <ac:chgData name="Yixin Luo" userId="6db681b0a45feb16" providerId="LiveId" clId="{6DD99BED-A567-44B6-B4D0-E29B1A4D2124}" dt="2018-06-20T21:47:46.899" v="11006" actId="478"/>
          <ac:spMkLst>
            <pc:docMk/>
            <pc:sldMk cId="2703428305" sldId="291"/>
            <ac:spMk id="78" creationId="{0317243C-0AB1-4C37-856F-8ED9ADC08EBF}"/>
          </ac:spMkLst>
        </pc:spChg>
        <pc:spChg chg="add del mod">
          <ac:chgData name="Yixin Luo" userId="6db681b0a45feb16" providerId="LiveId" clId="{6DD99BED-A567-44B6-B4D0-E29B1A4D2124}" dt="2018-06-20T21:47:46.899" v="11006" actId="478"/>
          <ac:spMkLst>
            <pc:docMk/>
            <pc:sldMk cId="2703428305" sldId="291"/>
            <ac:spMk id="79" creationId="{3A64DFEE-FD89-48C6-AA30-22A4C5B949C5}"/>
          </ac:spMkLst>
        </pc:spChg>
        <pc:spChg chg="add del mod ord">
          <ac:chgData name="Yixin Luo" userId="6db681b0a45feb16" providerId="LiveId" clId="{6DD99BED-A567-44B6-B4D0-E29B1A4D2124}" dt="2018-06-20T23:38:52.670" v="12109" actId="478"/>
          <ac:spMkLst>
            <pc:docMk/>
            <pc:sldMk cId="2703428305" sldId="291"/>
            <ac:spMk id="80" creationId="{D36FADB5-E390-468A-8E2F-BB34205EF390}"/>
          </ac:spMkLst>
        </pc:spChg>
        <pc:spChg chg="add del mod ord">
          <ac:chgData name="Yixin Luo" userId="6db681b0a45feb16" providerId="LiveId" clId="{6DD99BED-A567-44B6-B4D0-E29B1A4D2124}" dt="2018-06-20T23:38:52.670" v="12109" actId="478"/>
          <ac:spMkLst>
            <pc:docMk/>
            <pc:sldMk cId="2703428305" sldId="291"/>
            <ac:spMk id="81" creationId="{368E4CBC-530D-4FCB-BB6C-9066A174DDE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2" creationId="{A1AFA9F7-7B5C-441A-B46C-E3D0F5CB622B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3" creationId="{C3C9B35A-5203-4EAC-9F15-143B5BC62E29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4" creationId="{BA1A17D4-9069-4FA6-BEC4-07E40EF61EA2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5" creationId="{DD4EE6DF-938A-4212-9ADD-272035FDECD6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6" creationId="{544A8567-D124-45B5-B8E9-EE1D3AB8557B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7" creationId="{4DB96F0F-9BBA-414E-A9A0-E666E88735E5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8" creationId="{B23C464B-731F-4EC8-AECD-BF4D0E5DAA0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89" creationId="{12C8D3A9-49D6-4777-984C-16715D5F80DE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0" creationId="{C6B6FAFC-214E-408F-BC39-7857466E5906}"/>
          </ac:spMkLst>
        </pc:spChg>
        <pc:spChg chg="del mod">
          <ac:chgData name="Yixin Luo" userId="6db681b0a45feb16" providerId="LiveId" clId="{6DD99BED-A567-44B6-B4D0-E29B1A4D2124}" dt="2018-06-20T23:38:52.670" v="12109" actId="478"/>
          <ac:spMkLst>
            <pc:docMk/>
            <pc:sldMk cId="2703428305" sldId="291"/>
            <ac:spMk id="91" creationId="{ED631300-1E71-4F2E-8138-426871545447}"/>
          </ac:spMkLst>
        </pc:spChg>
        <pc:spChg chg="del mod">
          <ac:chgData name="Yixin Luo" userId="6db681b0a45feb16" providerId="LiveId" clId="{6DD99BED-A567-44B6-B4D0-E29B1A4D2124}" dt="2018-06-20T23:38:52.670" v="12109" actId="478"/>
          <ac:spMkLst>
            <pc:docMk/>
            <pc:sldMk cId="2703428305" sldId="291"/>
            <ac:spMk id="92" creationId="{B9AF2C00-BD6B-4FC4-940C-AF6195D8B612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3" creationId="{448E02AF-6CA7-4598-BF7C-55FA570507CE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4" creationId="{5C637DF6-334B-4BD5-9CA5-C6916343438B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5" creationId="{60448842-B1DF-46D9-98DA-12ABFD51DB62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6" creationId="{226A48E5-018C-4B03-96EA-860CC432C2AF}"/>
          </ac:spMkLst>
        </pc:spChg>
        <pc:spChg chg="add del mod">
          <ac:chgData name="Yixin Luo" userId="6db681b0a45feb16" providerId="LiveId" clId="{6DD99BED-A567-44B6-B4D0-E29B1A4D2124}" dt="2018-06-20T23:39:17.529" v="12113" actId="478"/>
          <ac:spMkLst>
            <pc:docMk/>
            <pc:sldMk cId="2703428305" sldId="291"/>
            <ac:spMk id="97" creationId="{19FEBF99-3193-4B82-A51A-23269628E633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8" creationId="{32B8FC78-11A5-439E-A472-C2B48EA94A92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99" creationId="{F20D596F-8F05-441F-AEAF-3EF1AB45496F}"/>
          </ac:spMkLst>
        </pc:spChg>
        <pc:spChg chg="del mod">
          <ac:chgData name="Yixin Luo" userId="6db681b0a45feb16" providerId="LiveId" clId="{6DD99BED-A567-44B6-B4D0-E29B1A4D2124}" dt="2018-06-20T23:38:52.670" v="12109" actId="478"/>
          <ac:spMkLst>
            <pc:docMk/>
            <pc:sldMk cId="2703428305" sldId="291"/>
            <ac:spMk id="100" creationId="{4E38F929-801B-4A21-9A98-9D07ADA78484}"/>
          </ac:spMkLst>
        </pc:spChg>
        <pc:spChg chg="mod topLvl">
          <ac:chgData name="Yixin Luo" userId="6db681b0a45feb16" providerId="LiveId" clId="{6DD99BED-A567-44B6-B4D0-E29B1A4D2124}" dt="2018-06-20T23:39:59.182" v="12121" actId="165"/>
          <ac:spMkLst>
            <pc:docMk/>
            <pc:sldMk cId="2703428305" sldId="291"/>
            <ac:spMk id="102" creationId="{549C6A27-6E64-4573-A7B3-4D3530360847}"/>
          </ac:spMkLst>
        </pc:spChg>
        <pc:spChg chg="mod ord topLvl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03" creationId="{10FF5EB0-2E98-42B3-BAAF-195D90A376D7}"/>
          </ac:spMkLst>
        </pc:spChg>
        <pc:spChg chg="mod ord topLvl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04" creationId="{D74A4E40-C200-4DD0-B3ED-D558DCEA989D}"/>
          </ac:spMkLst>
        </pc:spChg>
        <pc:spChg chg="mod topLvl">
          <ac:chgData name="Yixin Luo" userId="6db681b0a45feb16" providerId="LiveId" clId="{6DD99BED-A567-44B6-B4D0-E29B1A4D2124}" dt="2018-06-20T23:40:13.955" v="12124" actId="1076"/>
          <ac:spMkLst>
            <pc:docMk/>
            <pc:sldMk cId="2703428305" sldId="291"/>
            <ac:spMk id="105" creationId="{8D3E48A6-F319-465A-9994-F2995D558B7F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08" creationId="{E6712813-74F7-4ED0-909F-0634F164E746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10" creationId="{565E37C8-F973-4714-96D8-FDBD6FEEBF58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11" creationId="{1819C527-0464-466A-9790-9E0ECE4F8AE0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12" creationId="{0FCEFC12-E58D-43B0-950A-86A3725F0F2D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3" creationId="{E068BA04-6D58-41A5-8816-2F7D38A82B34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4" creationId="{63BA707A-8F6A-471A-9E75-E0EE40EA3FF6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5" creationId="{63B12424-F386-41B6-A460-E00F121040CE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6" creationId="{40B17697-96A2-4CB7-AFE8-201204E56D99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7" creationId="{44AEE330-782F-46A2-A4C4-C0B1DF521537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18" creationId="{C43543E1-B069-4E4D-B846-8107E1BDA31D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19" creationId="{BB46CAB3-8507-4491-9BE8-6C3097176925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20" creationId="{0B63047F-EB59-4D1D-B756-F26F2DAD63DB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21" creationId="{F9B0C533-BDF6-4EA7-9B31-35DDAF387359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22" creationId="{B9360B42-7EDA-4EBB-9891-92E858F839D6}"/>
          </ac:spMkLst>
        </pc:spChg>
        <pc:spChg chg="del">
          <ac:chgData name="Yixin Luo" userId="6db681b0a45feb16" providerId="LiveId" clId="{6DD99BED-A567-44B6-B4D0-E29B1A4D2124}" dt="2018-06-20T23:45:45.263" v="12213" actId="478"/>
          <ac:spMkLst>
            <pc:docMk/>
            <pc:sldMk cId="2703428305" sldId="291"/>
            <ac:spMk id="123" creationId="{8F467BE7-2706-4164-9825-ED23D092B82D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24" creationId="{DDC5013E-0D3E-4DF1-B25C-6A04A692C6F7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25" creationId="{CEAC60BA-71FD-401B-BE3C-DC20BBC01680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26" creationId="{211CC3C1-17FB-4EBD-B690-069A8944EBEA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27" creationId="{8F356B2B-B376-4AD3-B6A8-31DD4DC6B787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28" creationId="{0F8CBBF6-F6AA-43DC-BC6E-66A6FF2347CC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29" creationId="{0B19E95F-F56B-4B9A-8704-08E1AD0E276C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0" creationId="{85C77F3A-9D94-4391-B086-0880C653FA0F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1" creationId="{75026A57-DED3-4340-ADFA-7A5887C2FF05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2" creationId="{2D81E1D0-F9C5-4203-9CB8-FD537F2F9A52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3" creationId="{948E9D15-719B-460F-88F7-DFE6906A1136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4" creationId="{A04E2D0F-CC62-4344-9907-11C9E7FA1C18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5" creationId="{D6B7D636-EF31-4BD3-A07D-A042D938312F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36" creationId="{59F81826-55BF-4714-BFB1-81B002C7C4FA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37" creationId="{BA311C48-0C4A-403D-A0F6-067042CF816D}"/>
          </ac:spMkLst>
        </pc:spChg>
        <pc:spChg chg="mod 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38" creationId="{4147493E-AD22-4CAC-B412-1F7896A8A42C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39" creationId="{185D120A-3016-47CA-BC99-370515B3270A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40" creationId="{D9AD5F47-BBDE-490E-9001-FC10F9711553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42" creationId="{792EED8F-E951-41EA-9087-88CF26F41E7F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43" creationId="{F03ABB77-1017-4CA2-BD85-556BD71431C7}"/>
          </ac:spMkLst>
        </pc:spChg>
        <pc:spChg chg="del">
          <ac:chgData name="Yixin Luo" userId="6db681b0a45feb16" providerId="LiveId" clId="{6DD99BED-A567-44B6-B4D0-E29B1A4D2124}" dt="2018-06-20T23:45:45.263" v="12213" actId="478"/>
          <ac:spMkLst>
            <pc:docMk/>
            <pc:sldMk cId="2703428305" sldId="291"/>
            <ac:spMk id="144" creationId="{70EAD8CC-5449-495E-AA93-13532A6210C9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46" creationId="{B1AE5A0F-63F3-4A65-B6E5-3438F0B9A51D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49" creationId="{4FE5F4E0-0A27-46E5-A025-6D0B5F67B910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51" creationId="{D9184C75-47F4-4428-8178-C4AAC3FF4E33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52" creationId="{E6E855AF-BF2B-445C-B80A-3330FB4E8978}"/>
          </ac:spMkLst>
        </pc:spChg>
        <pc:spChg chg="mod">
          <ac:chgData name="Yixin Luo" userId="6db681b0a45feb16" providerId="LiveId" clId="{6DD99BED-A567-44B6-B4D0-E29B1A4D2124}" dt="2018-06-20T23:40:13.955" v="12124" actId="1076"/>
          <ac:spMkLst>
            <pc:docMk/>
            <pc:sldMk cId="2703428305" sldId="291"/>
            <ac:spMk id="153" creationId="{58DA691E-5694-4577-BFA8-E447645B925F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54" creationId="{68D57F23-8B29-49AB-B14A-E9DBCB914291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56" creationId="{1DDADA36-ECF5-42A6-8B5A-2A7725AC75B0}"/>
          </ac:spMkLst>
        </pc:spChg>
        <pc:spChg chg="mod 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57" creationId="{632B26A1-3468-4DA3-88EF-E32B592F21AE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59" creationId="{39E6878B-1026-4547-AE70-DBE705802626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60" creationId="{C48EBB1C-C424-4553-BE68-1FF8BF77F6D9}"/>
          </ac:spMkLst>
        </pc:spChg>
        <pc:spChg chg="mod">
          <ac:chgData name="Yixin Luo" userId="6db681b0a45feb16" providerId="LiveId" clId="{6DD99BED-A567-44B6-B4D0-E29B1A4D2124}" dt="2018-06-20T23:40:13.955" v="12124" actId="1076"/>
          <ac:spMkLst>
            <pc:docMk/>
            <pc:sldMk cId="2703428305" sldId="291"/>
            <ac:spMk id="161" creationId="{B1E9EB5C-D258-4813-AFC9-AE51D24A5536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62" creationId="{50B5232A-3314-4738-85A3-7F0F4F82C7D8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63" creationId="{CF098B56-BF6E-42DB-BE6C-65BD31634367}"/>
          </ac:spMkLst>
        </pc:spChg>
        <pc:spChg chg="mod 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64" creationId="{237E7754-C398-49E6-84B7-B0DA5A4C44D5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66" creationId="{E91B4C38-7B73-462E-A19B-7921BE21B01F}"/>
          </ac:spMkLst>
        </pc:spChg>
        <pc:spChg chg="mod">
          <ac:chgData name="Yixin Luo" userId="6db681b0a45feb16" providerId="LiveId" clId="{6DD99BED-A567-44B6-B4D0-E29B1A4D2124}" dt="2018-06-15T17:18:21.788" v="9614" actId="113"/>
          <ac:spMkLst>
            <pc:docMk/>
            <pc:sldMk cId="2703428305" sldId="291"/>
            <ac:spMk id="167" creationId="{393A7631-EEB9-4B01-97D8-71F2B5FEE052}"/>
          </ac:spMkLst>
        </pc:spChg>
        <pc:spChg chg="mod">
          <ac:chgData name="Yixin Luo" userId="6db681b0a45feb16" providerId="LiveId" clId="{6DD99BED-A567-44B6-B4D0-E29B1A4D2124}" dt="2018-06-20T23:40:13.955" v="12124" actId="1076"/>
          <ac:spMkLst>
            <pc:docMk/>
            <pc:sldMk cId="2703428305" sldId="291"/>
            <ac:spMk id="168" creationId="{55F9916F-0924-4EB0-B732-E4A79DB67665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69" creationId="{F7954975-7062-442E-B651-138C01BE2B3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70" creationId="{D2B1C4F6-3F52-471C-AE15-947414C99DF6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71" creationId="{07956D86-0FB5-446E-9030-44749D26D40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72" creationId="{859A6871-1C7D-4E7F-940B-5C6EDF7FC95B}"/>
          </ac:spMkLst>
        </pc:spChg>
        <pc:spChg chg="del">
          <ac:chgData name="Yixin Luo" userId="6db681b0a45feb16" providerId="LiveId" clId="{6DD99BED-A567-44B6-B4D0-E29B1A4D2124}" dt="2018-06-20T23:45:45.263" v="12213" actId="478"/>
          <ac:spMkLst>
            <pc:docMk/>
            <pc:sldMk cId="2703428305" sldId="291"/>
            <ac:spMk id="173" creationId="{E767EB9A-7501-4A55-B912-38C8962504A0}"/>
          </ac:spMkLst>
        </pc:spChg>
        <pc:spChg chg="ord">
          <ac:chgData name="Yixin Luo" userId="6db681b0a45feb16" providerId="LiveId" clId="{6DD99BED-A567-44B6-B4D0-E29B1A4D2124}" dt="2018-06-21T13:43:39.574" v="18185" actId="167"/>
          <ac:spMkLst>
            <pc:docMk/>
            <pc:sldMk cId="2703428305" sldId="291"/>
            <ac:spMk id="174" creationId="{B48BFAEE-875A-4C90-B049-482135D207CE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75" creationId="{591AAB70-B9EB-4B27-8953-EE7DD9F4B525}"/>
          </ac:spMkLst>
        </pc:spChg>
        <pc:spChg chg="ord">
          <ac:chgData name="Yixin Luo" userId="6db681b0a45feb16" providerId="LiveId" clId="{6DD99BED-A567-44B6-B4D0-E29B1A4D2124}" dt="2018-06-21T13:43:40.322" v="18186" actId="167"/>
          <ac:spMkLst>
            <pc:docMk/>
            <pc:sldMk cId="2703428305" sldId="291"/>
            <ac:spMk id="176" creationId="{1F83F094-F115-4F98-899D-92289CF8463E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77" creationId="{BA0764E0-1B28-48B7-A02D-1F734211CB35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78" creationId="{3D2D6544-1025-45C5-A801-59BEE9A21A52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79" creationId="{22935ABF-10B7-4CD2-B6B6-CAD991BF90B6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80" creationId="{E140A2C7-666E-4D48-953F-18B74CB0AC4D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81" creationId="{546CE7D5-F976-4D2E-AF91-B6CD98E78D09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82" creationId="{CD997A35-6FF5-4B39-8C4A-93FA7A39C788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83" creationId="{A1281D43-C4F3-46F5-816A-E2DA0A74E842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84" creationId="{B2122D2C-EB0D-4366-8710-94E8CB6EE010}"/>
          </ac:spMkLst>
        </pc:spChg>
        <pc:spChg chg="add del mod">
          <ac:chgData name="Yixin Luo" userId="6db681b0a45feb16" providerId="LiveId" clId="{6DD99BED-A567-44B6-B4D0-E29B1A4D2124}" dt="2018-06-20T23:39:23.487" v="12114" actId="478"/>
          <ac:spMkLst>
            <pc:docMk/>
            <pc:sldMk cId="2703428305" sldId="291"/>
            <ac:spMk id="185" creationId="{AC08E376-99D0-457A-8961-3FEB8D4CE064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86" creationId="{04F6FB3C-E20E-484C-9D62-001002B4D98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87" creationId="{D7F6554C-77AA-4B26-B840-D789994C3FFF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88" creationId="{F91653D3-11A4-4961-84E5-CA4D69E997D8}"/>
          </ac:spMkLst>
        </pc:spChg>
        <pc:spChg chg="add del mod">
          <ac:chgData name="Yixin Luo" userId="6db681b0a45feb16" providerId="LiveId" clId="{6DD99BED-A567-44B6-B4D0-E29B1A4D2124}" dt="2018-06-20T23:39:17.529" v="12113" actId="478"/>
          <ac:spMkLst>
            <pc:docMk/>
            <pc:sldMk cId="2703428305" sldId="291"/>
            <ac:spMk id="189" creationId="{F4BE5896-F258-4DEE-94E3-13A78688B728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0" creationId="{7C4412D8-C361-49F6-86BA-3FA9C3138B79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1" creationId="{716D1142-6412-4A88-BC30-552168831757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2" creationId="{363A0E01-61CF-4A47-92C6-7A86A2476F99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3" creationId="{57AB6C34-9ECA-4A72-9F25-F8EB7F01B7B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7" creationId="{A9574CC5-A098-4AFA-BECA-B70BE2577633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8" creationId="{45CB4A06-2F8A-4957-882C-DC10B9D2039F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199" creationId="{8297C24C-8F40-4981-A8C0-38CCC5D1782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03" creationId="{D396837A-9002-4048-B8C8-661C885F45ED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04" creationId="{1C410AC3-BFC4-4720-BF9C-58D6EAE9EF80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05" creationId="{DAB9933C-E318-4053-816C-BCCD32E22982}"/>
          </ac:spMkLst>
        </pc:spChg>
        <pc:spChg chg="add del mod">
          <ac:chgData name="Yixin Luo" userId="6db681b0a45feb16" providerId="LiveId" clId="{6DD99BED-A567-44B6-B4D0-E29B1A4D2124}" dt="2018-06-20T23:39:17.529" v="12113" actId="478"/>
          <ac:spMkLst>
            <pc:docMk/>
            <pc:sldMk cId="2703428305" sldId="291"/>
            <ac:spMk id="209" creationId="{299A3FD2-3CD9-4656-A8AF-81CE71EF6954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10" creationId="{46A71715-F9EF-430E-B5F6-22873D63ABF5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11" creationId="{9CC5D8EA-8439-427F-BA2F-D7A1E6BD54E4}"/>
          </ac:spMkLst>
        </pc:spChg>
        <pc:spChg chg="add mod">
          <ac:chgData name="Yixin Luo" userId="6db681b0a45feb16" providerId="LiveId" clId="{6DD99BED-A567-44B6-B4D0-E29B1A4D2124}" dt="2018-06-20T23:39:27.740" v="12115" actId="164"/>
          <ac:spMkLst>
            <pc:docMk/>
            <pc:sldMk cId="2703428305" sldId="291"/>
            <ac:spMk id="212" creationId="{C0EED932-07BF-4AAA-954A-122F5844FFF7}"/>
          </ac:spMkLst>
        </pc:spChg>
        <pc:spChg chg="add del">
          <ac:chgData name="Yixin Luo" userId="6db681b0a45feb16" providerId="LiveId" clId="{6DD99BED-A567-44B6-B4D0-E29B1A4D2124}" dt="2018-06-20T23:40:05.662" v="12123" actId="14100"/>
          <ac:spMkLst>
            <pc:docMk/>
            <pc:sldMk cId="2703428305" sldId="291"/>
            <ac:spMk id="213" creationId="{7FD79126-A5F5-4484-902C-88A62AA34457}"/>
          </ac:spMkLst>
        </pc:spChg>
        <pc:spChg chg="add del">
          <ac:chgData name="Yixin Luo" userId="6db681b0a45feb16" providerId="LiveId" clId="{6DD99BED-A567-44B6-B4D0-E29B1A4D2124}" dt="2018-06-20T23:40:05.662" v="12123" actId="14100"/>
          <ac:spMkLst>
            <pc:docMk/>
            <pc:sldMk cId="2703428305" sldId="291"/>
            <ac:spMk id="214" creationId="{37A38729-591B-42DE-9532-D19D21E8740C}"/>
          </ac:spMkLst>
        </pc:spChg>
        <pc:spChg chg="add del">
          <ac:chgData name="Yixin Luo" userId="6db681b0a45feb16" providerId="LiveId" clId="{6DD99BED-A567-44B6-B4D0-E29B1A4D2124}" dt="2018-06-20T23:40:05.662" v="12123" actId="14100"/>
          <ac:spMkLst>
            <pc:docMk/>
            <pc:sldMk cId="2703428305" sldId="291"/>
            <ac:spMk id="215" creationId="{076EFE83-0B5E-427E-BCE8-BBA64BABF108}"/>
          </ac:spMkLst>
        </pc:spChg>
        <pc:spChg chg="add del">
          <ac:chgData name="Yixin Luo" userId="6db681b0a45feb16" providerId="LiveId" clId="{6DD99BED-A567-44B6-B4D0-E29B1A4D2124}" dt="2018-06-20T23:40:05.662" v="12123" actId="14100"/>
          <ac:spMkLst>
            <pc:docMk/>
            <pc:sldMk cId="2703428305" sldId="291"/>
            <ac:spMk id="216" creationId="{39586015-A214-4CA2-9F9E-0853E881AC50}"/>
          </ac:spMkLst>
        </pc:spChg>
        <pc:spChg chg="add mod">
          <ac:chgData name="Yixin Luo" userId="6db681b0a45feb16" providerId="LiveId" clId="{6DD99BED-A567-44B6-B4D0-E29B1A4D2124}" dt="2018-06-20T23:44:38.596" v="12190" actId="571"/>
          <ac:spMkLst>
            <pc:docMk/>
            <pc:sldMk cId="2703428305" sldId="291"/>
            <ac:spMk id="364" creationId="{DADC2DEB-0B77-417D-90C7-94D242B8355B}"/>
          </ac:spMkLst>
        </pc:spChg>
        <pc:grpChg chg="add mod ord">
          <ac:chgData name="Yixin Luo" userId="6db681b0a45feb16" providerId="LiveId" clId="{6DD99BED-A567-44B6-B4D0-E29B1A4D2124}" dt="2018-06-21T13:44:13.394" v="18188" actId="167"/>
          <ac:grpSpMkLst>
            <pc:docMk/>
            <pc:sldMk cId="2703428305" sldId="291"/>
            <ac:grpSpMk id="3" creationId="{67C952A0-44FE-4AD7-ACB7-004ACB85E6CA}"/>
          </ac:grpSpMkLst>
        </pc:grpChg>
        <pc:grpChg chg="add mod">
          <ac:chgData name="Yixin Luo" userId="6db681b0a45feb16" providerId="LiveId" clId="{6DD99BED-A567-44B6-B4D0-E29B1A4D2124}" dt="2018-06-21T01:28:13.866" v="14551" actId="164"/>
          <ac:grpSpMkLst>
            <pc:docMk/>
            <pc:sldMk cId="2703428305" sldId="291"/>
            <ac:grpSpMk id="10" creationId="{E4580BFC-7D4C-4151-AD31-12307BCB4BE2}"/>
          </ac:grpSpMkLst>
        </pc:grpChg>
        <pc:grpChg chg="del">
          <ac:chgData name="Yixin Luo" userId="6db681b0a45feb16" providerId="LiveId" clId="{6DD99BED-A567-44B6-B4D0-E29B1A4D2124}" dt="2018-06-20T23:39:59.182" v="12121" actId="165"/>
          <ac:grpSpMkLst>
            <pc:docMk/>
            <pc:sldMk cId="2703428305" sldId="291"/>
            <ac:grpSpMk id="101" creationId="{F3D6C3F0-5FF4-41A9-9471-F373620B5142}"/>
          </ac:grpSpMkLst>
        </pc:grpChg>
        <pc:grpChg chg="mod">
          <ac:chgData name="Yixin Luo" userId="6db681b0a45feb16" providerId="LiveId" clId="{6DD99BED-A567-44B6-B4D0-E29B1A4D2124}" dt="2018-06-20T23:39:50.848" v="12120" actId="1076"/>
          <ac:grpSpMkLst>
            <pc:docMk/>
            <pc:sldMk cId="2703428305" sldId="291"/>
            <ac:grpSpMk id="150" creationId="{C344286D-7145-4C02-9BBA-F5D49B209520}"/>
          </ac:grpSpMkLst>
        </pc:grpChg>
        <pc:grpChg chg="mod ord">
          <ac:chgData name="Yixin Luo" userId="6db681b0a45feb16" providerId="LiveId" clId="{6DD99BED-A567-44B6-B4D0-E29B1A4D2124}" dt="2018-06-21T13:43:40.322" v="18186" actId="167"/>
          <ac:grpSpMkLst>
            <pc:docMk/>
            <pc:sldMk cId="2703428305" sldId="291"/>
            <ac:grpSpMk id="158" creationId="{4364A577-96F6-43A8-A0CE-A63E6A940185}"/>
          </ac:grpSpMkLst>
        </pc:grpChg>
        <pc:grpChg chg="mod ord">
          <ac:chgData name="Yixin Luo" userId="6db681b0a45feb16" providerId="LiveId" clId="{6DD99BED-A567-44B6-B4D0-E29B1A4D2124}" dt="2018-06-21T13:43:40.322" v="18186" actId="167"/>
          <ac:grpSpMkLst>
            <pc:docMk/>
            <pc:sldMk cId="2703428305" sldId="291"/>
            <ac:grpSpMk id="165" creationId="{49BBD1BF-7D4B-42AA-855F-C447EFA3954D}"/>
          </ac:grpSpMkLst>
        </pc:grpChg>
        <pc:grpChg chg="add mod">
          <ac:chgData name="Yixin Luo" userId="6db681b0a45feb16" providerId="LiveId" clId="{6DD99BED-A567-44B6-B4D0-E29B1A4D2124}" dt="2018-06-20T23:39:27.740" v="12115" actId="164"/>
          <ac:grpSpMkLst>
            <pc:docMk/>
            <pc:sldMk cId="2703428305" sldId="291"/>
            <ac:grpSpMk id="194" creationId="{41F88A06-D765-4763-8A92-81C59C381E04}"/>
          </ac:grpSpMkLst>
        </pc:grpChg>
        <pc:grpChg chg="add mod">
          <ac:chgData name="Yixin Luo" userId="6db681b0a45feb16" providerId="LiveId" clId="{6DD99BED-A567-44B6-B4D0-E29B1A4D2124}" dt="2018-06-20T23:39:27.740" v="12115" actId="164"/>
          <ac:grpSpMkLst>
            <pc:docMk/>
            <pc:sldMk cId="2703428305" sldId="291"/>
            <ac:grpSpMk id="200" creationId="{0FE7E572-8B32-476D-8401-D33FD2C2FA86}"/>
          </ac:grpSpMkLst>
        </pc:grpChg>
        <pc:grpChg chg="add mod">
          <ac:chgData name="Yixin Luo" userId="6db681b0a45feb16" providerId="LiveId" clId="{6DD99BED-A567-44B6-B4D0-E29B1A4D2124}" dt="2018-06-20T23:39:27.740" v="12115" actId="164"/>
          <ac:grpSpMkLst>
            <pc:docMk/>
            <pc:sldMk cId="2703428305" sldId="291"/>
            <ac:grpSpMk id="206" creationId="{9EC75C17-DBF3-43FB-B902-91168FC5B3EF}"/>
          </ac:grpSpMkLst>
        </pc:grpChg>
        <pc:grpChg chg="add mod ord">
          <ac:chgData name="Yixin Luo" userId="6db681b0a45feb16" providerId="LiveId" clId="{6DD99BED-A567-44B6-B4D0-E29B1A4D2124}" dt="2018-06-21T13:44:13.394" v="18188" actId="167"/>
          <ac:grpSpMkLst>
            <pc:docMk/>
            <pc:sldMk cId="2703428305" sldId="291"/>
            <ac:grpSpMk id="217" creationId="{000E4C87-F6B8-45F8-9876-4A9442A2533A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248" creationId="{EE042989-5DD4-430D-87C2-370ECAA117B1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252" creationId="{F641A6B6-44EB-4603-9B52-4F9017526928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256" creationId="{D6626F6A-12B6-4AD7-B139-1A2109088A55}"/>
          </ac:grpSpMkLst>
        </pc:grpChg>
        <pc:grpChg chg="add mod ord">
          <ac:chgData name="Yixin Luo" userId="6db681b0a45feb16" providerId="LiveId" clId="{6DD99BED-A567-44B6-B4D0-E29B1A4D2124}" dt="2018-06-21T13:44:13.394" v="18188" actId="167"/>
          <ac:grpSpMkLst>
            <pc:docMk/>
            <pc:sldMk cId="2703428305" sldId="291"/>
            <ac:grpSpMk id="266" creationId="{B7454F47-4013-4741-9F48-5F94F9F9CD31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297" creationId="{9CCB9E1A-2764-4622-ABB1-EFA46874417C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301" creationId="{26A3645D-8284-46B3-B436-E6D97ACB6F7A}"/>
          </ac:grpSpMkLst>
        </pc:grpChg>
        <pc:grpChg chg="mod">
          <ac:chgData name="Yixin Luo" userId="6db681b0a45feb16" providerId="LiveId" clId="{6DD99BED-A567-44B6-B4D0-E29B1A4D2124}" dt="2018-06-21T03:56:22.672" v="16157" actId="465"/>
          <ac:grpSpMkLst>
            <pc:docMk/>
            <pc:sldMk cId="2703428305" sldId="291"/>
            <ac:grpSpMk id="305" creationId="{C44E1170-9670-434D-BE95-F327EC217AC1}"/>
          </ac:grpSpMkLst>
        </pc:grpChg>
        <pc:grpChg chg="add del mod ord">
          <ac:chgData name="Yixin Luo" userId="6db681b0a45feb16" providerId="LiveId" clId="{6DD99BED-A567-44B6-B4D0-E29B1A4D2124}" dt="2018-06-21T03:56:29.301" v="16158" actId="478"/>
          <ac:grpSpMkLst>
            <pc:docMk/>
            <pc:sldMk cId="2703428305" sldId="291"/>
            <ac:grpSpMk id="315" creationId="{82C86DA4-485B-4433-86BF-2F35958DA7BA}"/>
          </ac:grpSpMkLst>
        </pc:grpChg>
        <pc:grpChg chg="mod">
          <ac:chgData name="Yixin Luo" userId="6db681b0a45feb16" providerId="LiveId" clId="{6DD99BED-A567-44B6-B4D0-E29B1A4D2124}" dt="2018-06-20T23:41:10.424" v="12146" actId="14100"/>
          <ac:grpSpMkLst>
            <pc:docMk/>
            <pc:sldMk cId="2703428305" sldId="291"/>
            <ac:grpSpMk id="346" creationId="{5564BF7E-E8AE-4774-9B13-B75B13F7C0E9}"/>
          </ac:grpSpMkLst>
        </pc:grpChg>
        <pc:grpChg chg="mod">
          <ac:chgData name="Yixin Luo" userId="6db681b0a45feb16" providerId="LiveId" clId="{6DD99BED-A567-44B6-B4D0-E29B1A4D2124}" dt="2018-06-20T23:41:10.424" v="12146" actId="14100"/>
          <ac:grpSpMkLst>
            <pc:docMk/>
            <pc:sldMk cId="2703428305" sldId="291"/>
            <ac:grpSpMk id="350" creationId="{0FFE69C8-712E-40E6-8566-4B1B02F0B378}"/>
          </ac:grpSpMkLst>
        </pc:grpChg>
        <pc:grpChg chg="mod">
          <ac:chgData name="Yixin Luo" userId="6db681b0a45feb16" providerId="LiveId" clId="{6DD99BED-A567-44B6-B4D0-E29B1A4D2124}" dt="2018-06-20T23:41:10.424" v="12146" actId="14100"/>
          <ac:grpSpMkLst>
            <pc:docMk/>
            <pc:sldMk cId="2703428305" sldId="291"/>
            <ac:grpSpMk id="354" creationId="{39E5530D-CB6B-4AEC-AD7D-D9843545DF05}"/>
          </ac:grpSpMkLst>
        </pc:grpChg>
      </pc:sldChg>
      <pc:sldChg chg="addSp delSp modSp add del ord modAnim modNotesTx">
        <pc:chgData name="Yixin Luo" userId="6db681b0a45feb16" providerId="LiveId" clId="{6DD99BED-A567-44B6-B4D0-E29B1A4D2124}" dt="2018-06-22T17:28:19.821" v="24960" actId="20577"/>
        <pc:sldMkLst>
          <pc:docMk/>
          <pc:sldMk cId="927919620" sldId="293"/>
        </pc:sldMkLst>
        <pc:spChg chg="del">
          <ac:chgData name="Yixin Luo" userId="6db681b0a45feb16" providerId="LiveId" clId="{6DD99BED-A567-44B6-B4D0-E29B1A4D2124}" dt="2018-06-15T03:05:26.620" v="4235" actId="113"/>
          <ac:spMkLst>
            <pc:docMk/>
            <pc:sldMk cId="927919620" sldId="293"/>
            <ac:spMk id="2" creationId="{49CCA5E3-71A4-4546-BBD1-580006CFF26A}"/>
          </ac:spMkLst>
        </pc:spChg>
        <pc:spChg chg="del">
          <ac:chgData name="Yixin Luo" userId="6db681b0a45feb16" providerId="LiveId" clId="{6DD99BED-A567-44B6-B4D0-E29B1A4D2124}" dt="2018-06-15T03:05:26.620" v="4235" actId="113"/>
          <ac:spMkLst>
            <pc:docMk/>
            <pc:sldMk cId="927919620" sldId="293"/>
            <ac:spMk id="3" creationId="{59AB39D6-42B9-43B7-9BDD-37A06B280A2D}"/>
          </ac:spMkLst>
        </pc:spChg>
        <pc:spChg chg="add del mod">
          <ac:chgData name="Yixin Luo" userId="6db681b0a45feb16" providerId="LiveId" clId="{6DD99BED-A567-44B6-B4D0-E29B1A4D2124}" dt="2018-06-15T03:05:26.620" v="4235" actId="113"/>
          <ac:spMkLst>
            <pc:docMk/>
            <pc:sldMk cId="927919620" sldId="293"/>
            <ac:spMk id="5" creationId="{A0AFE84F-A914-4082-8C6A-34A6C7365F29}"/>
          </ac:spMkLst>
        </pc:spChg>
        <pc:spChg chg="add del mod">
          <ac:chgData name="Yixin Luo" userId="6db681b0a45feb16" providerId="LiveId" clId="{6DD99BED-A567-44B6-B4D0-E29B1A4D2124}" dt="2018-06-15T05:31:53.312" v="5809" actId="20577"/>
          <ac:spMkLst>
            <pc:docMk/>
            <pc:sldMk cId="927919620" sldId="293"/>
            <ac:spMk id="6" creationId="{4D4C5A8E-994C-4447-A59B-4C7A45AB399C}"/>
          </ac:spMkLst>
        </pc:spChg>
        <pc:spChg chg="add del mod">
          <ac:chgData name="Yixin Luo" userId="6db681b0a45feb16" providerId="LiveId" clId="{6DD99BED-A567-44B6-B4D0-E29B1A4D2124}" dt="2018-06-15T03:06:16.849" v="4240" actId="931"/>
          <ac:spMkLst>
            <pc:docMk/>
            <pc:sldMk cId="927919620" sldId="293"/>
            <ac:spMk id="7" creationId="{87F5B095-4B0D-434C-8470-8DF1521FC860}"/>
          </ac:spMkLst>
        </pc:spChg>
        <pc:spChg chg="add del mod">
          <ac:chgData name="Yixin Luo" userId="6db681b0a45feb16" providerId="LiveId" clId="{6DD99BED-A567-44B6-B4D0-E29B1A4D2124}" dt="2018-06-15T03:05:37.728" v="4238" actId="113"/>
          <ac:spMkLst>
            <pc:docMk/>
            <pc:sldMk cId="927919620" sldId="293"/>
            <ac:spMk id="8" creationId="{B2261312-F395-44F8-8CCF-EF94D799D4F7}"/>
          </ac:spMkLst>
        </pc:spChg>
        <pc:spChg chg="add del">
          <ac:chgData name="Yixin Luo" userId="6db681b0a45feb16" providerId="LiveId" clId="{6DD99BED-A567-44B6-B4D0-E29B1A4D2124}" dt="2018-06-15T13:28:33.116" v="6123" actId="113"/>
          <ac:spMkLst>
            <pc:docMk/>
            <pc:sldMk cId="927919620" sldId="293"/>
            <ac:spMk id="11" creationId="{7D77820A-F19F-4A86-8706-7CC93C066C13}"/>
          </ac:spMkLst>
        </pc:spChg>
        <pc:spChg chg="add del">
          <ac:chgData name="Yixin Luo" userId="6db681b0a45feb16" providerId="LiveId" clId="{6DD99BED-A567-44B6-B4D0-E29B1A4D2124}" dt="2018-06-21T15:04:32.566" v="20410" actId="20577"/>
          <ac:spMkLst>
            <pc:docMk/>
            <pc:sldMk cId="927919620" sldId="293"/>
            <ac:spMk id="11" creationId="{7A769773-1878-4751-A0AE-20DEFE37EEC6}"/>
          </ac:spMkLst>
        </pc:spChg>
        <pc:spChg chg="add del mod">
          <ac:chgData name="Yixin Luo" userId="6db681b0a45feb16" providerId="LiveId" clId="{6DD99BED-A567-44B6-B4D0-E29B1A4D2124}" dt="2018-06-21T15:04:36.246" v="20414" actId="20577"/>
          <ac:spMkLst>
            <pc:docMk/>
            <pc:sldMk cId="927919620" sldId="293"/>
            <ac:spMk id="12" creationId="{B28C7EB6-BE1B-428C-816D-3E1F4CAE65AA}"/>
          </ac:spMkLst>
        </pc:spChg>
        <pc:spChg chg="add del mod">
          <ac:chgData name="Yixin Luo" userId="6db681b0a45feb16" providerId="LiveId" clId="{6DD99BED-A567-44B6-B4D0-E29B1A4D2124}" dt="2018-06-21T14:30:08.277" v="18771" actId="478"/>
          <ac:spMkLst>
            <pc:docMk/>
            <pc:sldMk cId="927919620" sldId="293"/>
            <ac:spMk id="15" creationId="{3E44C9EE-FE76-49A4-BC22-A7F6BECB22AC}"/>
          </ac:spMkLst>
        </pc:spChg>
        <pc:spChg chg="add del mod">
          <ac:chgData name="Yixin Luo" userId="6db681b0a45feb16" providerId="LiveId" clId="{6DD99BED-A567-44B6-B4D0-E29B1A4D2124}" dt="2018-06-21T14:30:08.277" v="18771" actId="478"/>
          <ac:spMkLst>
            <pc:docMk/>
            <pc:sldMk cId="927919620" sldId="293"/>
            <ac:spMk id="16" creationId="{1ABDE485-ED20-4533-9613-BF09E604D37A}"/>
          </ac:spMkLst>
        </pc:spChg>
        <pc:spChg chg="add mod">
          <ac:chgData name="Yixin Luo" userId="6db681b0a45feb16" providerId="LiveId" clId="{6DD99BED-A567-44B6-B4D0-E29B1A4D2124}" dt="2018-06-21T16:57:23.321" v="22724" actId="207"/>
          <ac:spMkLst>
            <pc:docMk/>
            <pc:sldMk cId="927919620" sldId="293"/>
            <ac:spMk id="17" creationId="{AF71D598-FA72-46FC-92AA-EE31F5F4A8CF}"/>
          </ac:spMkLst>
        </pc:spChg>
        <pc:picChg chg="add mod">
          <ac:chgData name="Yixin Luo" userId="6db681b0a45feb16" providerId="LiveId" clId="{6DD99BED-A567-44B6-B4D0-E29B1A4D2124}" dt="2018-06-21T14:30:28.775" v="18773" actId="20577"/>
          <ac:picMkLst>
            <pc:docMk/>
            <pc:sldMk cId="927919620" sldId="293"/>
            <ac:picMk id="10" creationId="{7FD87CE0-8880-4E09-8B32-A18E389775AF}"/>
          </ac:picMkLst>
        </pc:picChg>
        <pc:picChg chg="add mod">
          <ac:chgData name="Yixin Luo" userId="6db681b0a45feb16" providerId="LiveId" clId="{6DD99BED-A567-44B6-B4D0-E29B1A4D2124}" dt="2018-06-15T15:20:26.981" v="8092" actId="571"/>
          <ac:picMkLst>
            <pc:docMk/>
            <pc:sldMk cId="927919620" sldId="293"/>
            <ac:picMk id="18" creationId="{3573714F-C209-42E1-9E8C-1E13415CB49F}"/>
          </ac:picMkLst>
        </pc:picChg>
        <pc:cxnChg chg="add del mod">
          <ac:chgData name="Yixin Luo" userId="6db681b0a45feb16" providerId="LiveId" clId="{6DD99BED-A567-44B6-B4D0-E29B1A4D2124}" dt="2018-06-21T14:30:08.277" v="18771" actId="478"/>
          <ac:cxnSpMkLst>
            <pc:docMk/>
            <pc:sldMk cId="927919620" sldId="293"/>
            <ac:cxnSpMk id="13" creationId="{283C66F7-CF37-4D89-94B6-962FC3FBA244}"/>
          </ac:cxnSpMkLst>
        </pc:cxnChg>
        <pc:cxnChg chg="add del mod">
          <ac:chgData name="Yixin Luo" userId="6db681b0a45feb16" providerId="LiveId" clId="{6DD99BED-A567-44B6-B4D0-E29B1A4D2124}" dt="2018-06-21T14:30:08.277" v="18771" actId="478"/>
          <ac:cxnSpMkLst>
            <pc:docMk/>
            <pc:sldMk cId="927919620" sldId="293"/>
            <ac:cxnSpMk id="14" creationId="{ACFAC13E-6871-4E62-B115-DD5F8B5DAD45}"/>
          </ac:cxnSpMkLst>
        </pc:cxnChg>
      </pc:sldChg>
      <pc:sldChg chg="delSp modSp add del delAnim modAnim modNotesTx">
        <pc:chgData name="Yixin Luo" userId="6db681b0a45feb16" providerId="LiveId" clId="{6DD99BED-A567-44B6-B4D0-E29B1A4D2124}" dt="2018-06-21T17:20:34.942" v="23952" actId="20577"/>
        <pc:sldMkLst>
          <pc:docMk/>
          <pc:sldMk cId="1206428792" sldId="294"/>
        </pc:sldMkLst>
        <pc:spChg chg="mod">
          <ac:chgData name="Yixin Luo" userId="6db681b0a45feb16" providerId="LiveId" clId="{6DD99BED-A567-44B6-B4D0-E29B1A4D2124}" dt="2018-06-21T14:09:22.633" v="18699" actId="20577"/>
          <ac:spMkLst>
            <pc:docMk/>
            <pc:sldMk cId="1206428792" sldId="294"/>
            <ac:spMk id="3" creationId="{5EE531F4-C075-4AA3-B104-26AE2F4DD8B2}"/>
          </ac:spMkLst>
        </pc:spChg>
        <pc:spChg chg="del">
          <ac:chgData name="Yixin Luo" userId="6db681b0a45feb16" providerId="LiveId" clId="{6DD99BED-A567-44B6-B4D0-E29B1A4D2124}" dt="2018-06-21T04:32:02.727" v="17117" actId="478"/>
          <ac:spMkLst>
            <pc:docMk/>
            <pc:sldMk cId="1206428792" sldId="294"/>
            <ac:spMk id="4" creationId="{D69D25BC-B82F-4C18-84F7-A7C453ECF2C4}"/>
          </ac:spMkLst>
        </pc:spChg>
        <pc:spChg chg="mod">
          <ac:chgData name="Yixin Luo" userId="6db681b0a45feb16" providerId="LiveId" clId="{6DD99BED-A567-44B6-B4D0-E29B1A4D2124}" dt="2018-06-21T04:32:24.128" v="17120" actId="404"/>
          <ac:spMkLst>
            <pc:docMk/>
            <pc:sldMk cId="1206428792" sldId="294"/>
            <ac:spMk id="8" creationId="{92F56CFC-D4B3-4435-AD78-08291BA2CB7A}"/>
          </ac:spMkLst>
        </pc:spChg>
        <pc:spChg chg="mod">
          <ac:chgData name="Yixin Luo" userId="6db681b0a45feb16" providerId="LiveId" clId="{6DD99BED-A567-44B6-B4D0-E29B1A4D2124}" dt="2018-06-21T04:32:24.128" v="17120" actId="404"/>
          <ac:spMkLst>
            <pc:docMk/>
            <pc:sldMk cId="1206428792" sldId="294"/>
            <ac:spMk id="10" creationId="{2734BC50-A952-404D-8EEB-CA0EA57CE354}"/>
          </ac:spMkLst>
        </pc:spChg>
      </pc:sldChg>
      <pc:sldChg chg="add ord">
        <pc:chgData name="Yixin Luo" userId="6db681b0a45feb16" providerId="LiveId" clId="{6DD99BED-A567-44B6-B4D0-E29B1A4D2124}" dt="2018-06-15T13:31:17.844" v="6166" actId="20577"/>
        <pc:sldMkLst>
          <pc:docMk/>
          <pc:sldMk cId="3780819955" sldId="295"/>
        </pc:sldMkLst>
      </pc:sldChg>
      <pc:sldChg chg="addSp delSp modSp add del ord modAnim modNotesTx">
        <pc:chgData name="Yixin Luo" userId="6db681b0a45feb16" providerId="LiveId" clId="{6DD99BED-A567-44B6-B4D0-E29B1A4D2124}" dt="2018-06-21T18:00:05.139" v="24746" actId="20577"/>
        <pc:sldMkLst>
          <pc:docMk/>
          <pc:sldMk cId="2743642175" sldId="296"/>
        </pc:sldMkLst>
        <pc:spChg chg="mod">
          <ac:chgData name="Yixin Luo" userId="6db681b0a45feb16" providerId="LiveId" clId="{6DD99BED-A567-44B6-B4D0-E29B1A4D2124}" dt="2018-06-15T13:37:41.981" v="6254" actId="20577"/>
          <ac:spMkLst>
            <pc:docMk/>
            <pc:sldMk cId="2743642175" sldId="296"/>
            <ac:spMk id="2" creationId="{3609145F-2BC6-4B20-9464-71C154C6638B}"/>
          </ac:spMkLst>
        </pc:spChg>
        <pc:spChg chg="mod">
          <ac:chgData name="Yixin Luo" userId="6db681b0a45feb16" providerId="LiveId" clId="{6DD99BED-A567-44B6-B4D0-E29B1A4D2124}" dt="2018-06-21T17:50:30.139" v="24689" actId="27636"/>
          <ac:spMkLst>
            <pc:docMk/>
            <pc:sldMk cId="2743642175" sldId="296"/>
            <ac:spMk id="3" creationId="{1FA6CC50-0B14-4D89-949B-F854A20C2324}"/>
          </ac:spMkLst>
        </pc:spChg>
        <pc:spChg chg="add del">
          <ac:chgData name="Yixin Luo" userId="6db681b0a45feb16" providerId="LiveId" clId="{6DD99BED-A567-44B6-B4D0-E29B1A4D2124}" dt="2018-06-21T03:16:45.216" v="14934" actId="20577"/>
          <ac:spMkLst>
            <pc:docMk/>
            <pc:sldMk cId="2743642175" sldId="296"/>
            <ac:spMk id="5" creationId="{70D92BF1-46EE-4FEE-B753-4A723B46EEA3}"/>
          </ac:spMkLst>
        </pc:spChg>
      </pc:sldChg>
      <pc:sldChg chg="addSp delSp modSp add ord">
        <pc:chgData name="Yixin Luo" userId="6db681b0a45feb16" providerId="LiveId" clId="{6DD99BED-A567-44B6-B4D0-E29B1A4D2124}" dt="2018-06-21T00:22:17.214" v="12601" actId="15"/>
        <pc:sldMkLst>
          <pc:docMk/>
          <pc:sldMk cId="2428360051" sldId="298"/>
        </pc:sldMkLst>
        <pc:spChg chg="mod">
          <ac:chgData name="Yixin Luo" userId="6db681b0a45feb16" providerId="LiveId" clId="{6DD99BED-A567-44B6-B4D0-E29B1A4D2124}" dt="2018-06-15T13:47:41.705" v="6611" actId="20577"/>
          <ac:spMkLst>
            <pc:docMk/>
            <pc:sldMk cId="2428360051" sldId="298"/>
            <ac:spMk id="2" creationId="{A13632A9-F42A-4890-99B3-9FA9EAA401BA}"/>
          </ac:spMkLst>
        </pc:spChg>
        <pc:spChg chg="mod">
          <ac:chgData name="Yixin Luo" userId="6db681b0a45feb16" providerId="LiveId" clId="{6DD99BED-A567-44B6-B4D0-E29B1A4D2124}" dt="2018-06-15T13:48:54.344" v="6622" actId="207"/>
          <ac:spMkLst>
            <pc:docMk/>
            <pc:sldMk cId="2428360051" sldId="298"/>
            <ac:spMk id="22" creationId="{DA67076F-3206-4A9B-9DA3-19F2C0B205BB}"/>
          </ac:spMkLst>
        </pc:spChg>
        <pc:spChg chg="mod">
          <ac:chgData name="Yixin Luo" userId="6db681b0a45feb16" providerId="LiveId" clId="{6DD99BED-A567-44B6-B4D0-E29B1A4D2124}" dt="2018-06-15T13:51:08.355" v="6643" actId="207"/>
          <ac:spMkLst>
            <pc:docMk/>
            <pc:sldMk cId="2428360051" sldId="298"/>
            <ac:spMk id="24" creationId="{262C42C3-3F49-4ECB-9C54-CAB53D597535}"/>
          </ac:spMkLst>
        </pc:spChg>
        <pc:spChg chg="mod">
          <ac:chgData name="Yixin Luo" userId="6db681b0a45feb16" providerId="LiveId" clId="{6DD99BED-A567-44B6-B4D0-E29B1A4D2124}" dt="2018-06-15T13:48:08.361" v="6614" actId="14100"/>
          <ac:spMkLst>
            <pc:docMk/>
            <pc:sldMk cId="2428360051" sldId="298"/>
            <ac:spMk id="48" creationId="{1440E24F-BA3D-456E-9980-E0E40578AAA9}"/>
          </ac:spMkLst>
        </pc:spChg>
        <pc:spChg chg="mod">
          <ac:chgData name="Yixin Luo" userId="6db681b0a45feb16" providerId="LiveId" clId="{6DD99BED-A567-44B6-B4D0-E29B1A4D2124}" dt="2018-06-15T13:50:13.164" v="6632" actId="2085"/>
          <ac:spMkLst>
            <pc:docMk/>
            <pc:sldMk cId="2428360051" sldId="298"/>
            <ac:spMk id="51" creationId="{8DD4B77F-57D4-4BB4-89EA-09B8D408FA90}"/>
          </ac:spMkLst>
        </pc:spChg>
        <pc:spChg chg="mod">
          <ac:chgData name="Yixin Luo" userId="6db681b0a45feb16" providerId="LiveId" clId="{6DD99BED-A567-44B6-B4D0-E29B1A4D2124}" dt="2018-06-15T13:50:12.032" v="6631" actId="2085"/>
          <ac:spMkLst>
            <pc:docMk/>
            <pc:sldMk cId="2428360051" sldId="298"/>
            <ac:spMk id="52" creationId="{0CF5AEC1-880D-4E48-B732-066AA4902B3A}"/>
          </ac:spMkLst>
        </pc:spChg>
        <pc:spChg chg="add mod">
          <ac:chgData name="Yixin Luo" userId="6db681b0a45feb16" providerId="LiveId" clId="{6DD99BED-A567-44B6-B4D0-E29B1A4D2124}" dt="2018-06-15T13:48:16.855" v="6616" actId="14100"/>
          <ac:spMkLst>
            <pc:docMk/>
            <pc:sldMk cId="2428360051" sldId="298"/>
            <ac:spMk id="69" creationId="{4D2023CA-98D8-4D8A-9681-6832A3B4E83F}"/>
          </ac:spMkLst>
        </pc:spChg>
        <pc:spChg chg="add mod">
          <ac:chgData name="Yixin Luo" userId="6db681b0a45feb16" providerId="LiveId" clId="{6DD99BED-A567-44B6-B4D0-E29B1A4D2124}" dt="2018-06-15T13:50:23.375" v="6634" actId="14100"/>
          <ac:spMkLst>
            <pc:docMk/>
            <pc:sldMk cId="2428360051" sldId="298"/>
            <ac:spMk id="70" creationId="{F636A282-F154-49D3-8FEB-179A22F9DFDB}"/>
          </ac:spMkLst>
        </pc:spChg>
        <pc:spChg chg="mod">
          <ac:chgData name="Yixin Luo" userId="6db681b0a45feb16" providerId="LiveId" clId="{6DD99BED-A567-44B6-B4D0-E29B1A4D2124}" dt="2018-06-15T13:48:54.344" v="6622" actId="207"/>
          <ac:spMkLst>
            <pc:docMk/>
            <pc:sldMk cId="2428360051" sldId="298"/>
            <ac:spMk id="71" creationId="{08A6370B-D760-4518-AE69-FA3405CB8F34}"/>
          </ac:spMkLst>
        </pc:spChg>
        <pc:spChg chg="mod">
          <ac:chgData name="Yixin Luo" userId="6db681b0a45feb16" providerId="LiveId" clId="{6DD99BED-A567-44B6-B4D0-E29B1A4D2124}" dt="2018-06-15T13:51:08.355" v="6643" actId="207"/>
          <ac:spMkLst>
            <pc:docMk/>
            <pc:sldMk cId="2428360051" sldId="298"/>
            <ac:spMk id="75" creationId="{A489CBEE-88A3-46F6-8D9E-8AA44B037F47}"/>
          </ac:spMkLst>
        </pc:spChg>
        <pc:spChg chg="mod">
          <ac:chgData name="Yixin Luo" userId="6db681b0a45feb16" providerId="LiveId" clId="{6DD99BED-A567-44B6-B4D0-E29B1A4D2124}" dt="2018-06-15T13:51:08.355" v="6643" actId="207"/>
          <ac:spMkLst>
            <pc:docMk/>
            <pc:sldMk cId="2428360051" sldId="298"/>
            <ac:spMk id="77" creationId="{3E759A30-125C-4863-B1F6-FA7A384A5D52}"/>
          </ac:spMkLst>
        </pc:spChg>
        <pc:spChg chg="mod">
          <ac:chgData name="Yixin Luo" userId="6db681b0a45feb16" providerId="LiveId" clId="{6DD99BED-A567-44B6-B4D0-E29B1A4D2124}" dt="2018-06-15T13:48:25.934" v="6618" actId="1076"/>
          <ac:spMkLst>
            <pc:docMk/>
            <pc:sldMk cId="2428360051" sldId="298"/>
            <ac:spMk id="79" creationId="{BD7114C2-24EC-4B9E-8170-585E459C6D2A}"/>
          </ac:spMkLst>
        </pc:spChg>
        <pc:spChg chg="add mod">
          <ac:chgData name="Yixin Luo" userId="6db681b0a45feb16" providerId="LiveId" clId="{6DD99BED-A567-44B6-B4D0-E29B1A4D2124}" dt="2018-06-15T13:56:44.275" v="6939" actId="20577"/>
          <ac:spMkLst>
            <pc:docMk/>
            <pc:sldMk cId="2428360051" sldId="298"/>
            <ac:spMk id="80" creationId="{78FA03C7-6A5E-40DA-860C-6E563121C77A}"/>
          </ac:spMkLst>
        </pc:spChg>
        <pc:spChg chg="mod">
          <ac:chgData name="Yixin Luo" userId="6db681b0a45feb16" providerId="LiveId" clId="{6DD99BED-A567-44B6-B4D0-E29B1A4D2124}" dt="2018-06-15T13:51:08.355" v="6643" actId="207"/>
          <ac:spMkLst>
            <pc:docMk/>
            <pc:sldMk cId="2428360051" sldId="298"/>
            <ac:spMk id="91" creationId="{E9CC3575-DB34-4ABF-AB27-60F31C996D66}"/>
          </ac:spMkLst>
        </pc:spChg>
        <pc:spChg chg="mod">
          <ac:chgData name="Yixin Luo" userId="6db681b0a45feb16" providerId="LiveId" clId="{6DD99BED-A567-44B6-B4D0-E29B1A4D2124}" dt="2018-06-15T13:50:32.421" v="6636" actId="14100"/>
          <ac:spMkLst>
            <pc:docMk/>
            <pc:sldMk cId="2428360051" sldId="298"/>
            <ac:spMk id="129" creationId="{9E9F2A94-6111-4E7E-8558-FD0D1F0D421C}"/>
          </ac:spMkLst>
        </pc:spChg>
        <pc:cxnChg chg="mod ord">
          <ac:chgData name="Yixin Luo" userId="6db681b0a45feb16" providerId="LiveId" clId="{6DD99BED-A567-44B6-B4D0-E29B1A4D2124}" dt="2018-06-15T13:51:14.889" v="6645" actId="208"/>
          <ac:cxnSpMkLst>
            <pc:docMk/>
            <pc:sldMk cId="2428360051" sldId="298"/>
            <ac:cxnSpMk id="72" creationId="{1E0E37CB-CDB7-4763-B1F1-2CFC11C79AD3}"/>
          </ac:cxnSpMkLst>
        </pc:cxnChg>
        <pc:cxnChg chg="mod">
          <ac:chgData name="Yixin Luo" userId="6db681b0a45feb16" providerId="LiveId" clId="{6DD99BED-A567-44B6-B4D0-E29B1A4D2124}" dt="2018-06-15T13:51:12.054" v="6644" actId="208"/>
          <ac:cxnSpMkLst>
            <pc:docMk/>
            <pc:sldMk cId="2428360051" sldId="298"/>
            <ac:cxnSpMk id="76" creationId="{D3FAF921-7C37-4092-9D12-04EE8A35A756}"/>
          </ac:cxnSpMkLst>
        </pc:cxnChg>
        <pc:cxnChg chg="mod ord">
          <ac:chgData name="Yixin Luo" userId="6db681b0a45feb16" providerId="LiveId" clId="{6DD99BED-A567-44B6-B4D0-E29B1A4D2124}" dt="2018-06-15T13:50:46.810" v="6638" actId="208"/>
          <ac:cxnSpMkLst>
            <pc:docMk/>
            <pc:sldMk cId="2428360051" sldId="298"/>
            <ac:cxnSpMk id="78" creationId="{74BA9D83-C3A8-4CC4-AB9F-83313C3DA4B9}"/>
          </ac:cxnSpMkLst>
        </pc:cxnChg>
        <pc:cxnChg chg="mod">
          <ac:chgData name="Yixin Luo" userId="6db681b0a45feb16" providerId="LiveId" clId="{6DD99BED-A567-44B6-B4D0-E29B1A4D2124}" dt="2018-06-15T13:49:00.508" v="6623" actId="208"/>
          <ac:cxnSpMkLst>
            <pc:docMk/>
            <pc:sldMk cId="2428360051" sldId="298"/>
            <ac:cxnSpMk id="95" creationId="{5E9A9862-D6A1-4828-9108-D33E82D83F70}"/>
          </ac:cxnSpMkLst>
        </pc:cxnChg>
        <pc:cxnChg chg="mod ord">
          <ac:chgData name="Yixin Luo" userId="6db681b0a45feb16" providerId="LiveId" clId="{6DD99BED-A567-44B6-B4D0-E29B1A4D2124}" dt="2018-06-15T13:51:04.168" v="6642" actId="113"/>
          <ac:cxnSpMkLst>
            <pc:docMk/>
            <pc:sldMk cId="2428360051" sldId="298"/>
            <ac:cxnSpMk id="97" creationId="{546D5A13-EC6D-4DB9-80B0-955706D658AD}"/>
          </ac:cxnSpMkLst>
        </pc:cxnChg>
        <pc:cxnChg chg="mod ord">
          <ac:chgData name="Yixin Luo" userId="6db681b0a45feb16" providerId="LiveId" clId="{6DD99BED-A567-44B6-B4D0-E29B1A4D2124}" dt="2018-06-15T13:51:04.168" v="6642" actId="113"/>
          <ac:cxnSpMkLst>
            <pc:docMk/>
            <pc:sldMk cId="2428360051" sldId="298"/>
            <ac:cxnSpMk id="99" creationId="{D500FCEA-A594-4BE0-B55F-C1B33CE1F228}"/>
          </ac:cxnSpMkLst>
        </pc:cxnChg>
        <pc:cxnChg chg="del mod">
          <ac:chgData name="Yixin Luo" userId="6db681b0a45feb16" providerId="LiveId" clId="{6DD99BED-A567-44B6-B4D0-E29B1A4D2124}" dt="2018-06-15T13:49:23.115" v="6626" actId="478"/>
          <ac:cxnSpMkLst>
            <pc:docMk/>
            <pc:sldMk cId="2428360051" sldId="298"/>
            <ac:cxnSpMk id="117" creationId="{5D12CD32-2C3D-4474-BB02-394E3A258206}"/>
          </ac:cxnSpMkLst>
        </pc:cxnChg>
        <pc:cxnChg chg="del mod">
          <ac:chgData name="Yixin Luo" userId="6db681b0a45feb16" providerId="LiveId" clId="{6DD99BED-A567-44B6-B4D0-E29B1A4D2124}" dt="2018-06-15T13:49:23.115" v="6626" actId="478"/>
          <ac:cxnSpMkLst>
            <pc:docMk/>
            <pc:sldMk cId="2428360051" sldId="298"/>
            <ac:cxnSpMk id="118" creationId="{1D5CB9C8-C384-44F6-A08D-6AE971C6FBF6}"/>
          </ac:cxnSpMkLst>
        </pc:cxnChg>
        <pc:cxnChg chg="del">
          <ac:chgData name="Yixin Luo" userId="6db681b0a45feb16" providerId="LiveId" clId="{6DD99BED-A567-44B6-B4D0-E29B1A4D2124}" dt="2018-06-15T13:49:23.115" v="6626" actId="478"/>
          <ac:cxnSpMkLst>
            <pc:docMk/>
            <pc:sldMk cId="2428360051" sldId="298"/>
            <ac:cxnSpMk id="120" creationId="{E7045B76-184F-4FBD-B7F5-48E990C25FF3}"/>
          </ac:cxnSpMkLst>
        </pc:cxnChg>
        <pc:cxnChg chg="del">
          <ac:chgData name="Yixin Luo" userId="6db681b0a45feb16" providerId="LiveId" clId="{6DD99BED-A567-44B6-B4D0-E29B1A4D2124}" dt="2018-06-15T13:49:23.115" v="6626" actId="478"/>
          <ac:cxnSpMkLst>
            <pc:docMk/>
            <pc:sldMk cId="2428360051" sldId="298"/>
            <ac:cxnSpMk id="121" creationId="{B9CB240C-4EB1-4673-B7DC-CCA1F9F77B03}"/>
          </ac:cxnSpMkLst>
        </pc:cxnChg>
        <pc:cxnChg chg="del">
          <ac:chgData name="Yixin Luo" userId="6db681b0a45feb16" providerId="LiveId" clId="{6DD99BED-A567-44B6-B4D0-E29B1A4D2124}" dt="2018-06-15T13:49:19.029" v="6625" actId="478"/>
          <ac:cxnSpMkLst>
            <pc:docMk/>
            <pc:sldMk cId="2428360051" sldId="298"/>
            <ac:cxnSpMk id="124" creationId="{B53A941D-13FA-49B3-A7B2-A00C9863B21E}"/>
          </ac:cxnSpMkLst>
        </pc:cxnChg>
        <pc:cxnChg chg="del">
          <ac:chgData name="Yixin Luo" userId="6db681b0a45feb16" providerId="LiveId" clId="{6DD99BED-A567-44B6-B4D0-E29B1A4D2124}" dt="2018-06-15T13:49:19.029" v="6625" actId="478"/>
          <ac:cxnSpMkLst>
            <pc:docMk/>
            <pc:sldMk cId="2428360051" sldId="298"/>
            <ac:cxnSpMk id="126" creationId="{FC030DF7-925D-4CC5-A1FC-27A5ADDCAB21}"/>
          </ac:cxnSpMkLst>
        </pc:cxnChg>
        <pc:cxnChg chg="del">
          <ac:chgData name="Yixin Luo" userId="6db681b0a45feb16" providerId="LiveId" clId="{6DD99BED-A567-44B6-B4D0-E29B1A4D2124}" dt="2018-06-15T13:49:19.029" v="6625" actId="478"/>
          <ac:cxnSpMkLst>
            <pc:docMk/>
            <pc:sldMk cId="2428360051" sldId="298"/>
            <ac:cxnSpMk id="127" creationId="{6257F5D1-18EC-4AC0-A293-EBDECD829A59}"/>
          </ac:cxnSpMkLst>
        </pc:cxnChg>
        <pc:cxnChg chg="del">
          <ac:chgData name="Yixin Luo" userId="6db681b0a45feb16" providerId="LiveId" clId="{6DD99BED-A567-44B6-B4D0-E29B1A4D2124}" dt="2018-06-15T13:49:19.029" v="6625" actId="478"/>
          <ac:cxnSpMkLst>
            <pc:docMk/>
            <pc:sldMk cId="2428360051" sldId="298"/>
            <ac:cxnSpMk id="128" creationId="{BE8B89AD-CDA4-44FE-9A92-6C7B93800ED6}"/>
          </ac:cxnSpMkLst>
        </pc:cxnChg>
      </pc:sldChg>
      <pc:sldChg chg="modSp add ord modAnim">
        <pc:chgData name="Yixin Luo" userId="6db681b0a45feb16" providerId="LiveId" clId="{6DD99BED-A567-44B6-B4D0-E29B1A4D2124}" dt="2018-06-22T17:38:24.371" v="25083" actId="20577"/>
        <pc:sldMkLst>
          <pc:docMk/>
          <pc:sldMk cId="3203944710" sldId="299"/>
        </pc:sldMkLst>
        <pc:spChg chg="mod">
          <ac:chgData name="Yixin Luo" userId="6db681b0a45feb16" providerId="LiveId" clId="{6DD99BED-A567-44B6-B4D0-E29B1A4D2124}" dt="2018-06-21T16:18:15.872" v="21556" actId="15"/>
          <ac:spMkLst>
            <pc:docMk/>
            <pc:sldMk cId="3203944710" sldId="299"/>
            <ac:spMk id="2" creationId="{571CF0E5-BFC6-4E50-8107-9B3C58C834E6}"/>
          </ac:spMkLst>
        </pc:spChg>
        <pc:spChg chg="mod">
          <ac:chgData name="Yixin Luo" userId="6db681b0a45feb16" providerId="LiveId" clId="{6DD99BED-A567-44B6-B4D0-E29B1A4D2124}" dt="2018-06-22T17:38:24.371" v="25083" actId="20577"/>
          <ac:spMkLst>
            <pc:docMk/>
            <pc:sldMk cId="3203944710" sldId="299"/>
            <ac:spMk id="3" creationId="{63F37C72-B960-4654-B605-B8E28C5DFCBF}"/>
          </ac:spMkLst>
        </pc:spChg>
      </pc:sldChg>
      <pc:sldChg chg="addSp delSp modSp add del ord delAnim modAnim modNotesTx">
        <pc:chgData name="Yixin Luo" userId="6db681b0a45feb16" providerId="LiveId" clId="{6DD99BED-A567-44B6-B4D0-E29B1A4D2124}" dt="2018-06-21T17:42:44.092" v="24575" actId="5793"/>
        <pc:sldMkLst>
          <pc:docMk/>
          <pc:sldMk cId="480162590" sldId="453"/>
        </pc:sldMkLst>
        <pc:spChg chg="mod">
          <ac:chgData name="Yixin Luo" userId="6db681b0a45feb16" providerId="LiveId" clId="{6DD99BED-A567-44B6-B4D0-E29B1A4D2124}" dt="2018-06-15T15:39:42.652" v="8263" actId="20577"/>
          <ac:spMkLst>
            <pc:docMk/>
            <pc:sldMk cId="480162590" sldId="453"/>
            <ac:spMk id="2" creationId="{26EE1084-E6C7-4A77-ADAB-B1DC259FABDF}"/>
          </ac:spMkLst>
        </pc:spChg>
        <pc:spChg chg="del">
          <ac:chgData name="Yixin Luo" userId="6db681b0a45feb16" providerId="LiveId" clId="{6DD99BED-A567-44B6-B4D0-E29B1A4D2124}" dt="2018-06-15T15:39:47.907" v="8264" actId="207"/>
          <ac:spMkLst>
            <pc:docMk/>
            <pc:sldMk cId="480162590" sldId="453"/>
            <ac:spMk id="3" creationId="{101AF243-97A3-423D-9ECF-2EFBB7E5CE7D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5" creationId="{BEAA158F-EDE1-4BED-9707-B75F2A559F95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6" creationId="{F1D1AC74-158B-4601-8743-1F004B4C4C85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7" creationId="{89DB8140-9A8D-4EAA-BA4E-EFFBDEE2CDB6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8" creationId="{B9BDB76A-171F-4717-B597-97AE6A7DE7C5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9" creationId="{0BBD013A-0FD9-48B5-942B-D3021D21ED6D}"/>
          </ac:spMkLst>
        </pc:spChg>
        <pc:spChg chg="add del">
          <ac:chgData name="Yixin Luo" userId="6db681b0a45feb16" providerId="LiveId" clId="{6DD99BED-A567-44B6-B4D0-E29B1A4D2124}" dt="2018-06-15T15:40:16.798" v="8266" actId="207"/>
          <ac:spMkLst>
            <pc:docMk/>
            <pc:sldMk cId="480162590" sldId="453"/>
            <ac:spMk id="10" creationId="{C8811138-7AD2-4228-8E61-87165C3FDB11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11" creationId="{CA139CF7-07D6-4E43-A95C-F003B43BC050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12" creationId="{A0E30B7A-81B8-49DD-8343-7EA65C91D0E7}"/>
          </ac:spMkLst>
        </pc:spChg>
        <pc:spChg chg="add del mod">
          <ac:chgData name="Yixin Luo" userId="6db681b0a45feb16" providerId="LiveId" clId="{6DD99BED-A567-44B6-B4D0-E29B1A4D2124}" dt="2018-06-15T15:44:17.142" v="8375" actId="478"/>
          <ac:spMkLst>
            <pc:docMk/>
            <pc:sldMk cId="480162590" sldId="453"/>
            <ac:spMk id="14" creationId="{E3A9ECDE-2B25-4173-8DBD-F658733361AB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15" creationId="{4117F43D-EB83-4211-95C6-4F52E71F22C7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16" creationId="{B35277DC-8A5C-481D-9685-DD405A8061C6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18" creationId="{A79E7416-22F3-4FD4-BDAF-DE550AE0592B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20" creationId="{0E53E38B-21BC-4959-A3F1-DAA94AAC3C77}"/>
          </ac:spMkLst>
        </pc:spChg>
        <pc:spChg chg="add mod">
          <ac:chgData name="Yixin Luo" userId="6db681b0a45feb16" providerId="LiveId" clId="{6DD99BED-A567-44B6-B4D0-E29B1A4D2124}" dt="2018-06-15T15:42:31.686" v="8315" actId="571"/>
          <ac:spMkLst>
            <pc:docMk/>
            <pc:sldMk cId="480162590" sldId="453"/>
            <ac:spMk id="21" creationId="{E89E3BB5-2C55-40FE-8103-E5C9015CC2B2}"/>
          </ac:spMkLst>
        </pc:spChg>
        <pc:spChg chg="add del mod">
          <ac:chgData name="Yixin Luo" userId="6db681b0a45feb16" providerId="LiveId" clId="{6DD99BED-A567-44B6-B4D0-E29B1A4D2124}" dt="2018-06-15T15:44:17.142" v="8375" actId="478"/>
          <ac:spMkLst>
            <pc:docMk/>
            <pc:sldMk cId="480162590" sldId="453"/>
            <ac:spMk id="25" creationId="{59178D39-ACA5-4EEF-B861-F9F80420896C}"/>
          </ac:spMkLst>
        </pc:spChg>
        <pc:spChg chg="mod">
          <ac:chgData name="Yixin Luo" userId="6db681b0a45feb16" providerId="LiveId" clId="{6DD99BED-A567-44B6-B4D0-E29B1A4D2124}" dt="2018-06-15T15:44:30.352" v="8386" actId="20577"/>
          <ac:spMkLst>
            <pc:docMk/>
            <pc:sldMk cId="480162590" sldId="453"/>
            <ac:spMk id="33" creationId="{34279A67-FAD0-485B-A068-20B9ACB5879A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35" creationId="{8EF6C803-2AC9-41DF-8870-6FC24EDEFBD6}"/>
          </ac:spMkLst>
        </pc:spChg>
        <pc:spChg chg="add del mod">
          <ac:chgData name="Yixin Luo" userId="6db681b0a45feb16" providerId="LiveId" clId="{6DD99BED-A567-44B6-B4D0-E29B1A4D2124}" dt="2018-06-15T15:47:12.479" v="8415" actId="478"/>
          <ac:spMkLst>
            <pc:docMk/>
            <pc:sldMk cId="480162590" sldId="453"/>
            <ac:spMk id="36" creationId="{126B04BD-3AC5-49A3-9D6A-0DAC65AE8C85}"/>
          </ac:spMkLst>
        </pc:spChg>
        <pc:spChg chg="add mod">
          <ac:chgData name="Yixin Luo" userId="6db681b0a45feb16" providerId="LiveId" clId="{6DD99BED-A567-44B6-B4D0-E29B1A4D2124}" dt="2018-06-21T17:35:44.395" v="24017" actId="20577"/>
          <ac:spMkLst>
            <pc:docMk/>
            <pc:sldMk cId="480162590" sldId="453"/>
            <ac:spMk id="37" creationId="{2EDE8430-E480-4698-B851-9791B9B25574}"/>
          </ac:spMkLst>
        </pc:spChg>
        <pc:grpChg chg="add del">
          <ac:chgData name="Yixin Luo" userId="6db681b0a45feb16" providerId="LiveId" clId="{6DD99BED-A567-44B6-B4D0-E29B1A4D2124}" dt="2018-06-15T15:44:35.762" v="8387" actId="478"/>
          <ac:grpSpMkLst>
            <pc:docMk/>
            <pc:sldMk cId="480162590" sldId="453"/>
            <ac:grpSpMk id="26" creationId="{C741344D-8FBD-4BE3-9C30-5F74E8CFACC5}"/>
          </ac:grpSpMkLst>
        </pc:grpChg>
        <pc:grpChg chg="add del">
          <ac:chgData name="Yixin Luo" userId="6db681b0a45feb16" providerId="LiveId" clId="{6DD99BED-A567-44B6-B4D0-E29B1A4D2124}" dt="2018-06-15T15:44:35.762" v="8387" actId="478"/>
          <ac:grpSpMkLst>
            <pc:docMk/>
            <pc:sldMk cId="480162590" sldId="453"/>
            <ac:grpSpMk id="29" creationId="{7BBD7E75-2872-4026-A324-D695E68C7173}"/>
          </ac:grpSpMkLst>
        </pc:grpChg>
        <pc:grpChg chg="add del">
          <ac:chgData name="Yixin Luo" userId="6db681b0a45feb16" providerId="LiveId" clId="{6DD99BED-A567-44B6-B4D0-E29B1A4D2124}" dt="2018-06-15T15:44:35.762" v="8387" actId="478"/>
          <ac:grpSpMkLst>
            <pc:docMk/>
            <pc:sldMk cId="480162590" sldId="453"/>
            <ac:grpSpMk id="32" creationId="{48475BA8-CC9D-4A06-AAC5-89A4D14316C8}"/>
          </ac:grpSpMkLst>
        </pc:grpChg>
        <pc:cxnChg chg="add del mod">
          <ac:chgData name="Yixin Luo" userId="6db681b0a45feb16" providerId="LiveId" clId="{6DD99BED-A567-44B6-B4D0-E29B1A4D2124}" dt="2018-06-15T15:47:12.479" v="8415" actId="478"/>
          <ac:cxnSpMkLst>
            <pc:docMk/>
            <pc:sldMk cId="480162590" sldId="453"/>
            <ac:cxnSpMk id="13" creationId="{D5DF0906-8010-431B-BB21-C22C0741B55A}"/>
          </ac:cxnSpMkLst>
        </pc:cxnChg>
        <pc:cxnChg chg="add del mod">
          <ac:chgData name="Yixin Luo" userId="6db681b0a45feb16" providerId="LiveId" clId="{6DD99BED-A567-44B6-B4D0-E29B1A4D2124}" dt="2018-06-15T15:47:12.479" v="8415" actId="478"/>
          <ac:cxnSpMkLst>
            <pc:docMk/>
            <pc:sldMk cId="480162590" sldId="453"/>
            <ac:cxnSpMk id="17" creationId="{9E10E02C-84E3-4ADD-8479-24CE2D6C6633}"/>
          </ac:cxnSpMkLst>
        </pc:cxnChg>
        <pc:cxnChg chg="mod">
          <ac:chgData name="Yixin Luo" userId="6db681b0a45feb16" providerId="LiveId" clId="{6DD99BED-A567-44B6-B4D0-E29B1A4D2124}" dt="2018-06-15T15:44:35.762" v="8387" actId="478"/>
          <ac:cxnSpMkLst>
            <pc:docMk/>
            <pc:sldMk cId="480162590" sldId="453"/>
            <ac:cxnSpMk id="31" creationId="{BC0D482F-9FAB-4DBA-8310-D855F4C84238}"/>
          </ac:cxnSpMkLst>
        </pc:cxnChg>
      </pc:sldChg>
      <pc:sldChg chg="addSp delSp modSp add ord">
        <pc:chgData name="Yixin Luo" userId="6db681b0a45feb16" providerId="LiveId" clId="{6DD99BED-A567-44B6-B4D0-E29B1A4D2124}" dt="2018-06-23T15:48:57.584" v="25132"/>
        <pc:sldMkLst>
          <pc:docMk/>
          <pc:sldMk cId="1856831461" sldId="455"/>
        </pc:sldMkLst>
        <pc:spChg chg="mod">
          <ac:chgData name="Yixin Luo" userId="6db681b0a45feb16" providerId="LiveId" clId="{6DD99BED-A567-44B6-B4D0-E29B1A4D2124}" dt="2018-06-21T16:27:33.372" v="21988" actId="113"/>
          <ac:spMkLst>
            <pc:docMk/>
            <pc:sldMk cId="1856831461" sldId="455"/>
            <ac:spMk id="2" creationId="{747A3292-70A5-4D27-B7B2-321A43A49A3E}"/>
          </ac:spMkLst>
        </pc:spChg>
        <pc:spChg chg="add del">
          <ac:chgData name="Yixin Luo" userId="6db681b0a45feb16" providerId="LiveId" clId="{6DD99BED-A567-44B6-B4D0-E29B1A4D2124}" dt="2018-06-23T15:48:57.584" v="25132"/>
          <ac:spMkLst>
            <pc:docMk/>
            <pc:sldMk cId="1856831461" sldId="455"/>
            <ac:spMk id="10" creationId="{F8503525-A6A4-4956-8185-96027769EC2E}"/>
          </ac:spMkLst>
        </pc:spChg>
      </pc:sldChg>
      <pc:sldChg chg="addSp delSp modSp add">
        <pc:chgData name="Yixin Luo" userId="6db681b0a45feb16" providerId="LiveId" clId="{6DD99BED-A567-44B6-B4D0-E29B1A4D2124}" dt="2018-06-15T17:13:06.749" v="9409" actId="20577"/>
        <pc:sldMkLst>
          <pc:docMk/>
          <pc:sldMk cId="3432499388" sldId="456"/>
        </pc:sldMkLst>
        <pc:spChg chg="add del mod">
          <ac:chgData name="Yixin Luo" userId="6db681b0a45feb16" providerId="LiveId" clId="{6DD99BED-A567-44B6-B4D0-E29B1A4D2124}" dt="2018-06-15T17:12:58.598" v="9388" actId="20577"/>
          <ac:spMkLst>
            <pc:docMk/>
            <pc:sldMk cId="3432499388" sldId="456"/>
            <ac:spMk id="2" creationId="{587BF802-65F6-4BEC-A96F-D9EBF8C08CC1}"/>
          </ac:spMkLst>
        </pc:spChg>
        <pc:spChg chg="add del mod">
          <ac:chgData name="Yixin Luo" userId="6db681b0a45feb16" providerId="LiveId" clId="{6DD99BED-A567-44B6-B4D0-E29B1A4D2124}" dt="2018-06-15T17:12:58.598" v="9388" actId="20577"/>
          <ac:spMkLst>
            <pc:docMk/>
            <pc:sldMk cId="3432499388" sldId="456"/>
            <ac:spMk id="5" creationId="{F60EA41E-AF3A-4C74-AE2C-1666814180C2}"/>
          </ac:spMkLst>
        </pc:spChg>
        <pc:spChg chg="add mod">
          <ac:chgData name="Yixin Luo" userId="6db681b0a45feb16" providerId="LiveId" clId="{6DD99BED-A567-44B6-B4D0-E29B1A4D2124}" dt="2018-06-15T17:13:06.749" v="9409" actId="20577"/>
          <ac:spMkLst>
            <pc:docMk/>
            <pc:sldMk cId="3432499388" sldId="456"/>
            <ac:spMk id="6" creationId="{179666EC-B386-4582-9887-FDEF42272CD6}"/>
          </ac:spMkLst>
        </pc:spChg>
        <pc:graphicFrameChg chg="del">
          <ac:chgData name="Yixin Luo" userId="6db681b0a45feb16" providerId="LiveId" clId="{6DD99BED-A567-44B6-B4D0-E29B1A4D2124}" dt="2018-06-15T17:12:06.487" v="9362" actId="478"/>
          <ac:graphicFrameMkLst>
            <pc:docMk/>
            <pc:sldMk cId="3432499388" sldId="456"/>
            <ac:graphicFrameMk id="3" creationId="{2CE792B4-A0EE-4DA2-A599-EF3D59D1EB88}"/>
          </ac:graphicFrameMkLst>
        </pc:graphicFrameChg>
        <pc:graphicFrameChg chg="add del mod modGraphic">
          <ac:chgData name="Yixin Luo" userId="6db681b0a45feb16" providerId="LiveId" clId="{6DD99BED-A567-44B6-B4D0-E29B1A4D2124}" dt="2018-06-15T17:12:48.861" v="9387" actId="20577"/>
          <ac:graphicFrameMkLst>
            <pc:docMk/>
            <pc:sldMk cId="3432499388" sldId="456"/>
            <ac:graphicFrameMk id="4" creationId="{7D8CCFA2-C39F-4F47-83B9-A837C039205C}"/>
          </ac:graphicFrameMkLst>
        </pc:graphicFrameChg>
      </pc:sldChg>
      <pc:sldChg chg="addSp delSp modSp add del ord modAnim modNotesTx">
        <pc:chgData name="Yixin Luo" userId="6db681b0a45feb16" providerId="LiveId" clId="{6DD99BED-A567-44B6-B4D0-E29B1A4D2124}" dt="2018-06-21T16:41:29.618" v="22413" actId="20577"/>
        <pc:sldMkLst>
          <pc:docMk/>
          <pc:sldMk cId="3098600232" sldId="458"/>
        </pc:sldMkLst>
        <pc:spChg chg="mod">
          <ac:chgData name="Yixin Luo" userId="6db681b0a45feb16" providerId="LiveId" clId="{6DD99BED-A567-44B6-B4D0-E29B1A4D2124}" dt="2018-06-21T14:44:08.502" v="19581" actId="20577"/>
          <ac:spMkLst>
            <pc:docMk/>
            <pc:sldMk cId="3098600232" sldId="458"/>
            <ac:spMk id="39" creationId="{9A93838F-509D-499B-836D-FF00102B2050}"/>
          </ac:spMkLst>
        </pc:spChg>
        <pc:spChg chg="mod">
          <ac:chgData name="Yixin Luo" userId="6db681b0a45feb16" providerId="LiveId" clId="{6DD99BED-A567-44B6-B4D0-E29B1A4D2124}" dt="2018-06-21T13:33:20.884" v="18162" actId="164"/>
          <ac:spMkLst>
            <pc:docMk/>
            <pc:sldMk cId="3098600232" sldId="458"/>
            <ac:spMk id="42" creationId="{2FD05DDF-0529-416E-9910-F67A9005245A}"/>
          </ac:spMkLst>
        </pc:spChg>
        <pc:spChg chg="mod">
          <ac:chgData name="Yixin Luo" userId="6db681b0a45feb16" providerId="LiveId" clId="{6DD99BED-A567-44B6-B4D0-E29B1A4D2124}" dt="2018-06-21T13:33:20.884" v="18162" actId="164"/>
          <ac:spMkLst>
            <pc:docMk/>
            <pc:sldMk cId="3098600232" sldId="458"/>
            <ac:spMk id="43" creationId="{81C7CEFA-0C5C-4C6B-AD8A-097B5A8B77B7}"/>
          </ac:spMkLst>
        </pc:spChg>
        <pc:spChg chg="mod">
          <ac:chgData name="Yixin Luo" userId="6db681b0a45feb16" providerId="LiveId" clId="{6DD99BED-A567-44B6-B4D0-E29B1A4D2124}" dt="2018-06-21T13:33:20.884" v="18162" actId="164"/>
          <ac:spMkLst>
            <pc:docMk/>
            <pc:sldMk cId="3098600232" sldId="458"/>
            <ac:spMk id="44" creationId="{DA409E3F-3A62-45E1-AE89-62977EE7C522}"/>
          </ac:spMkLst>
        </pc:spChg>
        <pc:spChg chg="mod">
          <ac:chgData name="Yixin Luo" userId="6db681b0a45feb16" providerId="LiveId" clId="{6DD99BED-A567-44B6-B4D0-E29B1A4D2124}" dt="2018-06-21T13:33:20.884" v="18162" actId="164"/>
          <ac:spMkLst>
            <pc:docMk/>
            <pc:sldMk cId="3098600232" sldId="458"/>
            <ac:spMk id="45" creationId="{059F5FB5-CB51-4B98-8370-E8ED4715CE54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47" creationId="{0D122077-8884-4816-8056-EF2FE78BC740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49" creationId="{412E93EE-F3C4-44AE-94F8-E3E53E700120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50" creationId="{6F2B6D13-F78D-42D0-92E6-D1873DCDA0B1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51" creationId="{B17193A4-D2A6-489B-B333-0C430096046D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52" creationId="{1503C6A8-4A82-4E43-BC56-A96F3F7BD9C5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54" creationId="{AA8F5E10-1DA0-4ACE-8931-989F2D13DFC5}"/>
          </ac:spMkLst>
        </pc:spChg>
        <pc:spChg chg="add del mod">
          <ac:chgData name="Yixin Luo" userId="6db681b0a45feb16" providerId="LiveId" clId="{6DD99BED-A567-44B6-B4D0-E29B1A4D2124}" dt="2018-06-21T00:44:34.548" v="12724" actId="478"/>
          <ac:spMkLst>
            <pc:docMk/>
            <pc:sldMk cId="3098600232" sldId="458"/>
            <ac:spMk id="55" creationId="{D20B66D2-9A75-49B0-AD9F-478805341623}"/>
          </ac:spMkLst>
        </pc:spChg>
        <pc:spChg chg="add del mod">
          <ac:chgData name="Yixin Luo" userId="6db681b0a45feb16" providerId="LiveId" clId="{6DD99BED-A567-44B6-B4D0-E29B1A4D2124}" dt="2018-06-21T00:44:34.548" v="12724" actId="478"/>
          <ac:spMkLst>
            <pc:docMk/>
            <pc:sldMk cId="3098600232" sldId="458"/>
            <ac:spMk id="56" creationId="{09F3A49A-F91A-4456-94AB-893BF6AC7474}"/>
          </ac:spMkLst>
        </pc:spChg>
        <pc:spChg chg="mod">
          <ac:chgData name="Yixin Luo" userId="6db681b0a45feb16" providerId="LiveId" clId="{6DD99BED-A567-44B6-B4D0-E29B1A4D2124}" dt="2018-06-21T13:33:15.104" v="18161" actId="164"/>
          <ac:spMkLst>
            <pc:docMk/>
            <pc:sldMk cId="3098600232" sldId="458"/>
            <ac:spMk id="90" creationId="{43BB41BC-1D47-496F-BE7B-A0597370B4F8}"/>
          </ac:spMkLst>
        </pc:spChg>
        <pc:grpChg chg="add mod">
          <ac:chgData name="Yixin Luo" userId="6db681b0a45feb16" providerId="LiveId" clId="{6DD99BED-A567-44B6-B4D0-E29B1A4D2124}" dt="2018-06-21T13:33:15.104" v="18161" actId="164"/>
          <ac:grpSpMkLst>
            <pc:docMk/>
            <pc:sldMk cId="3098600232" sldId="458"/>
            <ac:grpSpMk id="2" creationId="{C4EDD4EA-62D0-4615-86E6-3A4D5CEBD7CE}"/>
          </ac:grpSpMkLst>
        </pc:grpChg>
        <pc:grpChg chg="add mod">
          <ac:chgData name="Yixin Luo" userId="6db681b0a45feb16" providerId="LiveId" clId="{6DD99BED-A567-44B6-B4D0-E29B1A4D2124}" dt="2018-06-21T13:33:20.884" v="18162" actId="164"/>
          <ac:grpSpMkLst>
            <pc:docMk/>
            <pc:sldMk cId="3098600232" sldId="458"/>
            <ac:grpSpMk id="3" creationId="{5DABD287-3707-45FE-A4A3-06EEC0597881}"/>
          </ac:grpSpMkLst>
        </pc:grpChg>
        <pc:grpChg chg="add mod">
          <ac:chgData name="Yixin Luo" userId="6db681b0a45feb16" providerId="LiveId" clId="{6DD99BED-A567-44B6-B4D0-E29B1A4D2124}" dt="2018-06-21T13:34:04.164" v="18165" actId="164"/>
          <ac:grpSpMkLst>
            <pc:docMk/>
            <pc:sldMk cId="3098600232" sldId="458"/>
            <ac:grpSpMk id="5" creationId="{A0E60710-F6FA-4DE1-A656-7198C5ED42B3}"/>
          </ac:grpSpMkLst>
        </pc:grpChg>
        <pc:grpChg chg="add mod">
          <ac:chgData name="Yixin Luo" userId="6db681b0a45feb16" providerId="LiveId" clId="{6DD99BED-A567-44B6-B4D0-E29B1A4D2124}" dt="2018-06-21T13:34:37.231" v="18171" actId="164"/>
          <ac:grpSpMkLst>
            <pc:docMk/>
            <pc:sldMk cId="3098600232" sldId="458"/>
            <ac:grpSpMk id="6" creationId="{7AECD182-D898-4FEF-8D8B-E6A6C76B4287}"/>
          </ac:grpSpMkLst>
        </pc:grpChg>
        <pc:grpChg chg="mod">
          <ac:chgData name="Yixin Luo" userId="6db681b0a45feb16" providerId="LiveId" clId="{6DD99BED-A567-44B6-B4D0-E29B1A4D2124}" dt="2018-06-21T13:34:37.231" v="18171" actId="164"/>
          <ac:grpSpMkLst>
            <pc:docMk/>
            <pc:sldMk cId="3098600232" sldId="458"/>
            <ac:grpSpMk id="41" creationId="{0039A6C5-D4F6-49F1-AD43-1E9E767F9EC1}"/>
          </ac:grpSpMkLst>
        </pc:grpChg>
        <pc:grpChg chg="mod">
          <ac:chgData name="Yixin Luo" userId="6db681b0a45feb16" providerId="LiveId" clId="{6DD99BED-A567-44B6-B4D0-E29B1A4D2124}" dt="2018-06-21T13:33:20.884" v="18162" actId="164"/>
          <ac:grpSpMkLst>
            <pc:docMk/>
            <pc:sldMk cId="3098600232" sldId="458"/>
            <ac:grpSpMk id="58" creationId="{9FC941C8-9A85-4D54-AE78-52E461DA7E51}"/>
          </ac:grpSpMkLst>
        </pc:grpChg>
        <pc:grpChg chg="mod">
          <ac:chgData name="Yixin Luo" userId="6db681b0a45feb16" providerId="LiveId" clId="{6DD99BED-A567-44B6-B4D0-E29B1A4D2124}" dt="2018-06-21T13:34:04.164" v="18165" actId="164"/>
          <ac:grpSpMkLst>
            <pc:docMk/>
            <pc:sldMk cId="3098600232" sldId="458"/>
            <ac:grpSpMk id="88" creationId="{3408EAF1-C12A-474C-9FB5-EC56A42EFD96}"/>
          </ac:grpSpMkLst>
        </pc:grpChg>
        <pc:grpChg chg="mod">
          <ac:chgData name="Yixin Luo" userId="6db681b0a45feb16" providerId="LiveId" clId="{6DD99BED-A567-44B6-B4D0-E29B1A4D2124}" dt="2018-06-21T13:34:04.164" v="18165" actId="164"/>
          <ac:grpSpMkLst>
            <pc:docMk/>
            <pc:sldMk cId="3098600232" sldId="458"/>
            <ac:grpSpMk id="89" creationId="{8E02A2A5-BEB5-4CAF-96FC-746707FED58E}"/>
          </ac:grpSpMkLst>
        </pc:grpChg>
        <pc:grpChg chg="mod">
          <ac:chgData name="Yixin Luo" userId="6db681b0a45feb16" providerId="LiveId" clId="{6DD99BED-A567-44B6-B4D0-E29B1A4D2124}" dt="2018-06-21T13:34:37.231" v="18171" actId="164"/>
          <ac:grpSpMkLst>
            <pc:docMk/>
            <pc:sldMk cId="3098600232" sldId="458"/>
            <ac:grpSpMk id="100" creationId="{5C9E8477-E381-4E10-A182-829D7B8B9DB4}"/>
          </ac:grpSpMkLst>
        </pc:grpChg>
        <pc:cxnChg chg="mod">
          <ac:chgData name="Yixin Luo" userId="6db681b0a45feb16" providerId="LiveId" clId="{6DD99BED-A567-44B6-B4D0-E29B1A4D2124}" dt="2018-06-21T13:33:15.104" v="18161" actId="164"/>
          <ac:cxnSpMkLst>
            <pc:docMk/>
            <pc:sldMk cId="3098600232" sldId="458"/>
            <ac:cxnSpMk id="46" creationId="{BFC0FC0D-973E-46EE-8A0B-9008D8133E2E}"/>
          </ac:cxnSpMkLst>
        </pc:cxnChg>
        <pc:cxnChg chg="mod">
          <ac:chgData name="Yixin Luo" userId="6db681b0a45feb16" providerId="LiveId" clId="{6DD99BED-A567-44B6-B4D0-E29B1A4D2124}" dt="2018-06-21T13:33:15.104" v="18161" actId="164"/>
          <ac:cxnSpMkLst>
            <pc:docMk/>
            <pc:sldMk cId="3098600232" sldId="458"/>
            <ac:cxnSpMk id="53" creationId="{9A11A0C3-0AB1-4A09-9F96-595AD9CC2ADA}"/>
          </ac:cxnSpMkLst>
        </pc:cxnChg>
      </pc:sldChg>
      <pc:sldChg chg="modSp add del ord">
        <pc:chgData name="Yixin Luo" userId="6db681b0a45feb16" providerId="LiveId" clId="{6DD99BED-A567-44B6-B4D0-E29B1A4D2124}" dt="2018-06-21T16:41:29.618" v="22413" actId="20577"/>
        <pc:sldMkLst>
          <pc:docMk/>
          <pc:sldMk cId="1857929515" sldId="459"/>
        </pc:sldMkLst>
        <pc:spChg chg="mod">
          <ac:chgData name="Yixin Luo" userId="6db681b0a45feb16" providerId="LiveId" clId="{6DD99BED-A567-44B6-B4D0-E29B1A4D2124}" dt="2018-06-21T03:16:13.105" v="14916" actId="20577"/>
          <ac:spMkLst>
            <pc:docMk/>
            <pc:sldMk cId="1857929515" sldId="459"/>
            <ac:spMk id="2" creationId="{D683D199-DA89-4CA8-A4BC-D236A1E62BF3}"/>
          </ac:spMkLst>
        </pc:spChg>
        <pc:spChg chg="mod">
          <ac:chgData name="Yixin Luo" userId="6db681b0a45feb16" providerId="LiveId" clId="{6DD99BED-A567-44B6-B4D0-E29B1A4D2124}" dt="2018-06-20T23:36:35.084" v="12066" actId="14"/>
          <ac:spMkLst>
            <pc:docMk/>
            <pc:sldMk cId="1857929515" sldId="459"/>
            <ac:spMk id="3" creationId="{AA837000-47D7-43AD-8A1E-14CE5AEE2397}"/>
          </ac:spMkLst>
        </pc:spChg>
      </pc:sldChg>
      <pc:sldChg chg="addSp modSp add">
        <pc:chgData name="Yixin Luo" userId="6db681b0a45feb16" providerId="LiveId" clId="{6DD99BED-A567-44B6-B4D0-E29B1A4D2124}" dt="2018-06-20T23:34:30.105" v="12049" actId="14826"/>
        <pc:sldMkLst>
          <pc:docMk/>
          <pc:sldMk cId="2792731848" sldId="460"/>
        </pc:sldMkLst>
        <pc:spChg chg="mod">
          <ac:chgData name="Yixin Luo" userId="6db681b0a45feb16" providerId="LiveId" clId="{6DD99BED-A567-44B6-B4D0-E29B1A4D2124}" dt="2018-06-20T23:04:22.529" v="11644" actId="20577"/>
          <ac:spMkLst>
            <pc:docMk/>
            <pc:sldMk cId="2792731848" sldId="460"/>
            <ac:spMk id="2" creationId="{73AD0DA8-C6D2-453C-8A1D-6D5D455DDE70}"/>
          </ac:spMkLst>
        </pc:spChg>
        <pc:picChg chg="add mod">
          <ac:chgData name="Yixin Luo" userId="6db681b0a45feb16" providerId="LiveId" clId="{6DD99BED-A567-44B6-B4D0-E29B1A4D2124}" dt="2018-06-20T23:34:30.105" v="12049" actId="14826"/>
          <ac:picMkLst>
            <pc:docMk/>
            <pc:sldMk cId="2792731848" sldId="460"/>
            <ac:picMk id="5" creationId="{8636AED7-C184-4127-A08E-7AD91FCCDAE9}"/>
          </ac:picMkLst>
        </pc:picChg>
      </pc:sldChg>
      <pc:sldChg chg="addSp modSp add">
        <pc:chgData name="Yixin Luo" userId="6db681b0a45feb16" providerId="LiveId" clId="{6DD99BED-A567-44B6-B4D0-E29B1A4D2124}" dt="2018-06-20T22:57:29.447" v="11368" actId="20577"/>
        <pc:sldMkLst>
          <pc:docMk/>
          <pc:sldMk cId="2964077131" sldId="461"/>
        </pc:sldMkLst>
        <pc:spChg chg="mod">
          <ac:chgData name="Yixin Luo" userId="6db681b0a45feb16" providerId="LiveId" clId="{6DD99BED-A567-44B6-B4D0-E29B1A4D2124}" dt="2018-06-20T22:57:29.447" v="11368" actId="20577"/>
          <ac:spMkLst>
            <pc:docMk/>
            <pc:sldMk cId="2964077131" sldId="461"/>
            <ac:spMk id="2" creationId="{BA9C1AEF-3519-406A-AF42-8B0665AAF6C0}"/>
          </ac:spMkLst>
        </pc:spChg>
        <pc:picChg chg="add mod">
          <ac:chgData name="Yixin Luo" userId="6db681b0a45feb16" providerId="LiveId" clId="{6DD99BED-A567-44B6-B4D0-E29B1A4D2124}" dt="2018-06-20T22:55:40.126" v="11342" actId="962"/>
          <ac:picMkLst>
            <pc:docMk/>
            <pc:sldMk cId="2964077131" sldId="461"/>
            <ac:picMk id="5" creationId="{A8E6894F-D879-4337-9332-4FE8C3D2D40B}"/>
          </ac:picMkLst>
        </pc:picChg>
      </pc:sldChg>
      <pc:sldChg chg="addSp modSp add ord">
        <pc:chgData name="Yixin Luo" userId="6db681b0a45feb16" providerId="LiveId" clId="{6DD99BED-A567-44B6-B4D0-E29B1A4D2124}" dt="2018-06-20T22:58:02.756" v="11398" actId="15"/>
        <pc:sldMkLst>
          <pc:docMk/>
          <pc:sldMk cId="1407395828" sldId="462"/>
        </pc:sldMkLst>
        <pc:spChg chg="mod">
          <ac:chgData name="Yixin Luo" userId="6db681b0a45feb16" providerId="LiveId" clId="{6DD99BED-A567-44B6-B4D0-E29B1A4D2124}" dt="2018-06-20T22:57:59.268" v="11397" actId="20577"/>
          <ac:spMkLst>
            <pc:docMk/>
            <pc:sldMk cId="1407395828" sldId="462"/>
            <ac:spMk id="2" creationId="{450092B2-55A5-4B99-B83F-29D665567FC5}"/>
          </ac:spMkLst>
        </pc:spChg>
        <pc:picChg chg="add mod">
          <ac:chgData name="Yixin Luo" userId="6db681b0a45feb16" providerId="LiveId" clId="{6DD99BED-A567-44B6-B4D0-E29B1A4D2124}" dt="2018-06-20T22:57:51.526" v="11372" actId="962"/>
          <ac:picMkLst>
            <pc:docMk/>
            <pc:sldMk cId="1407395828" sldId="462"/>
            <ac:picMk id="5" creationId="{4BB27871-025B-443C-A0C8-D312BBE0BC3F}"/>
          </ac:picMkLst>
        </pc:picChg>
      </pc:sldChg>
      <pc:sldChg chg="addSp modSp add ord">
        <pc:chgData name="Yixin Luo" userId="6db681b0a45feb16" providerId="LiveId" clId="{6DD99BED-A567-44B6-B4D0-E29B1A4D2124}" dt="2018-06-20T23:08:59.186" v="11982" actId="15"/>
        <pc:sldMkLst>
          <pc:docMk/>
          <pc:sldMk cId="1464245167" sldId="463"/>
        </pc:sldMkLst>
        <pc:spChg chg="mod">
          <ac:chgData name="Yixin Luo" userId="6db681b0a45feb16" providerId="LiveId" clId="{6DD99BED-A567-44B6-B4D0-E29B1A4D2124}" dt="2018-06-20T22:58:31.677" v="11430" actId="20577"/>
          <ac:spMkLst>
            <pc:docMk/>
            <pc:sldMk cId="1464245167" sldId="463"/>
            <ac:spMk id="2" creationId="{6E6F16CD-A301-4835-801C-03D244128866}"/>
          </ac:spMkLst>
        </pc:spChg>
        <pc:picChg chg="add mod">
          <ac:chgData name="Yixin Luo" userId="6db681b0a45feb16" providerId="LiveId" clId="{6DD99BED-A567-44B6-B4D0-E29B1A4D2124}" dt="2018-06-20T22:58:23.218" v="11403" actId="14826"/>
          <ac:picMkLst>
            <pc:docMk/>
            <pc:sldMk cId="1464245167" sldId="463"/>
            <ac:picMk id="5" creationId="{CE7D97B0-3B90-4766-BC46-288FB689C22A}"/>
          </ac:picMkLst>
        </pc:picChg>
      </pc:sldChg>
      <pc:sldChg chg="addSp modSp add">
        <pc:chgData name="Yixin Luo" userId="6db681b0a45feb16" providerId="LiveId" clId="{6DD99BED-A567-44B6-B4D0-E29B1A4D2124}" dt="2018-06-20T23:03:28.812" v="11578" actId="1035"/>
        <pc:sldMkLst>
          <pc:docMk/>
          <pc:sldMk cId="1792370819" sldId="464"/>
        </pc:sldMkLst>
        <pc:spChg chg="mod">
          <ac:chgData name="Yixin Luo" userId="6db681b0a45feb16" providerId="LiveId" clId="{6DD99BED-A567-44B6-B4D0-E29B1A4D2124}" dt="2018-06-20T22:59:53.167" v="11501" actId="20577"/>
          <ac:spMkLst>
            <pc:docMk/>
            <pc:sldMk cId="1792370819" sldId="464"/>
            <ac:spMk id="2" creationId="{154F7F05-AD64-40BB-B495-E652A3AFE5D1}"/>
          </ac:spMkLst>
        </pc:spChg>
        <pc:spChg chg="add mod">
          <ac:chgData name="Yixin Luo" userId="6db681b0a45feb16" providerId="LiveId" clId="{6DD99BED-A567-44B6-B4D0-E29B1A4D2124}" dt="2018-06-20T23:03:28.812" v="11578" actId="1035"/>
          <ac:spMkLst>
            <pc:docMk/>
            <pc:sldMk cId="1792370819" sldId="464"/>
            <ac:spMk id="4" creationId="{5E91F5B6-66DF-42B5-B708-9FF74AE522F5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40" creationId="{8045B876-8743-42CE-8112-70234867821C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44" creationId="{68595B8E-4367-4458-BEA8-B18F99041507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48" creationId="{632ACA21-6ECE-4A81-B625-DCEB560C530C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49" creationId="{7091CCF7-9FCE-4374-AC54-67BEFB9925B4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50" creationId="{46F3DFBB-9DDA-414E-B940-9DF90F5EC826}"/>
          </ac:spMkLst>
        </pc:spChg>
        <pc:spChg chg="add mod">
          <ac:chgData name="Yixin Luo" userId="6db681b0a45feb16" providerId="LiveId" clId="{6DD99BED-A567-44B6-B4D0-E29B1A4D2124}" dt="2018-06-20T22:59:23.175" v="11433" actId="1076"/>
          <ac:spMkLst>
            <pc:docMk/>
            <pc:sldMk cId="1792370819" sldId="464"/>
            <ac:spMk id="51" creationId="{260D30E7-968A-4888-8F2E-7FE96B42926F}"/>
          </ac:spMkLst>
        </pc:spChg>
        <pc:grpChg chg="add mod">
          <ac:chgData name="Yixin Luo" userId="6db681b0a45feb16" providerId="LiveId" clId="{6DD99BED-A567-44B6-B4D0-E29B1A4D2124}" dt="2018-06-20T22:59:23.175" v="11433" actId="1076"/>
          <ac:grpSpMkLst>
            <pc:docMk/>
            <pc:sldMk cId="1792370819" sldId="464"/>
            <ac:grpSpMk id="5" creationId="{02467084-7561-4A9F-AD69-675A8A71A545}"/>
          </ac:grpSpMkLst>
        </pc:grpChg>
        <pc:grpChg chg="add mod">
          <ac:chgData name="Yixin Luo" userId="6db681b0a45feb16" providerId="LiveId" clId="{6DD99BED-A567-44B6-B4D0-E29B1A4D2124}" dt="2018-06-20T22:59:23.175" v="11433" actId="1076"/>
          <ac:grpSpMkLst>
            <pc:docMk/>
            <pc:sldMk cId="1792370819" sldId="464"/>
            <ac:grpSpMk id="33" creationId="{DEE9BFBB-47CB-41C4-A1F4-D861E8BC6F4A}"/>
          </ac:grpSpMkLst>
        </pc:grpChg>
        <pc:grpChg chg="add mod">
          <ac:chgData name="Yixin Luo" userId="6db681b0a45feb16" providerId="LiveId" clId="{6DD99BED-A567-44B6-B4D0-E29B1A4D2124}" dt="2018-06-20T22:59:23.175" v="11433" actId="1076"/>
          <ac:grpSpMkLst>
            <pc:docMk/>
            <pc:sldMk cId="1792370819" sldId="464"/>
            <ac:grpSpMk id="41" creationId="{8685CC0B-0FAC-4CDB-B6DB-E537D4EE260C}"/>
          </ac:grpSpMkLst>
        </pc:grpChg>
        <pc:grpChg chg="add mod">
          <ac:chgData name="Yixin Luo" userId="6db681b0a45feb16" providerId="LiveId" clId="{6DD99BED-A567-44B6-B4D0-E29B1A4D2124}" dt="2018-06-20T22:59:23.175" v="11433" actId="1076"/>
          <ac:grpSpMkLst>
            <pc:docMk/>
            <pc:sldMk cId="1792370819" sldId="464"/>
            <ac:grpSpMk id="45" creationId="{E3DBB56D-3DAA-4410-A7E6-5C997977E50A}"/>
          </ac:grpSpMkLst>
        </pc:grpChg>
      </pc:sldChg>
      <pc:sldChg chg="addSp modSp add">
        <pc:chgData name="Yixin Luo" userId="6db681b0a45feb16" providerId="LiveId" clId="{6DD99BED-A567-44B6-B4D0-E29B1A4D2124}" dt="2018-06-20T23:01:02.547" v="11531" actId="20577"/>
        <pc:sldMkLst>
          <pc:docMk/>
          <pc:sldMk cId="2083699677" sldId="465"/>
        </pc:sldMkLst>
        <pc:spChg chg="mod">
          <ac:chgData name="Yixin Luo" userId="6db681b0a45feb16" providerId="LiveId" clId="{6DD99BED-A567-44B6-B4D0-E29B1A4D2124}" dt="2018-06-20T23:01:02.547" v="11531" actId="20577"/>
          <ac:spMkLst>
            <pc:docMk/>
            <pc:sldMk cId="2083699677" sldId="465"/>
            <ac:spMk id="2" creationId="{92A5E887-D3A6-4F07-9E4B-C314B48246FD}"/>
          </ac:spMkLst>
        </pc:spChg>
        <pc:picChg chg="add mod">
          <ac:chgData name="Yixin Luo" userId="6db681b0a45feb16" providerId="LiveId" clId="{6DD99BED-A567-44B6-B4D0-E29B1A4D2124}" dt="2018-06-20T23:00:41.134" v="11505" actId="962"/>
          <ac:picMkLst>
            <pc:docMk/>
            <pc:sldMk cId="2083699677" sldId="465"/>
            <ac:picMk id="5" creationId="{4183D219-E915-4563-9A10-1057A5819CE5}"/>
          </ac:picMkLst>
        </pc:picChg>
      </pc:sldChg>
      <pc:sldChg chg="addSp modSp add">
        <pc:chgData name="Yixin Luo" userId="6db681b0a45feb16" providerId="LiveId" clId="{6DD99BED-A567-44B6-B4D0-E29B1A4D2124}" dt="2018-06-20T23:02:35.115" v="11562" actId="20577"/>
        <pc:sldMkLst>
          <pc:docMk/>
          <pc:sldMk cId="3956791958" sldId="466"/>
        </pc:sldMkLst>
        <pc:spChg chg="mod">
          <ac:chgData name="Yixin Luo" userId="6db681b0a45feb16" providerId="LiveId" clId="{6DD99BED-A567-44B6-B4D0-E29B1A4D2124}" dt="2018-06-20T23:02:35.115" v="11562" actId="20577"/>
          <ac:spMkLst>
            <pc:docMk/>
            <pc:sldMk cId="3956791958" sldId="466"/>
            <ac:spMk id="2" creationId="{B095768E-BAD0-4C44-B279-1CEA8F970D44}"/>
          </ac:spMkLst>
        </pc:spChg>
        <pc:picChg chg="add mod">
          <ac:chgData name="Yixin Luo" userId="6db681b0a45feb16" providerId="LiveId" clId="{6DD99BED-A567-44B6-B4D0-E29B1A4D2124}" dt="2018-06-20T23:02:26.839" v="11534" actId="27614"/>
          <ac:picMkLst>
            <pc:docMk/>
            <pc:sldMk cId="3956791958" sldId="466"/>
            <ac:picMk id="5" creationId="{A675F3AF-00C1-4121-87B1-015F88FE0225}"/>
          </ac:picMkLst>
        </pc:picChg>
      </pc:sldChg>
      <pc:sldChg chg="addSp modSp add ord">
        <pc:chgData name="Yixin Luo" userId="6db681b0a45feb16" providerId="LiveId" clId="{6DD99BED-A567-44B6-B4D0-E29B1A4D2124}" dt="2018-06-20T23:04:10.721" v="11623" actId="20577"/>
        <pc:sldMkLst>
          <pc:docMk/>
          <pc:sldMk cId="2027889707" sldId="467"/>
        </pc:sldMkLst>
        <pc:spChg chg="mod">
          <ac:chgData name="Yixin Luo" userId="6db681b0a45feb16" providerId="LiveId" clId="{6DD99BED-A567-44B6-B4D0-E29B1A4D2124}" dt="2018-06-20T23:04:10.721" v="11623" actId="20577"/>
          <ac:spMkLst>
            <pc:docMk/>
            <pc:sldMk cId="2027889707" sldId="467"/>
            <ac:spMk id="2" creationId="{7DCEFAAC-4729-4D35-99F1-75AE4F52629A}"/>
          </ac:spMkLst>
        </pc:spChg>
        <pc:picChg chg="add mod">
          <ac:chgData name="Yixin Luo" userId="6db681b0a45feb16" providerId="LiveId" clId="{6DD99BED-A567-44B6-B4D0-E29B1A4D2124}" dt="2018-06-20T23:03:59.750" v="11583" actId="962"/>
          <ac:picMkLst>
            <pc:docMk/>
            <pc:sldMk cId="2027889707" sldId="467"/>
            <ac:picMk id="5" creationId="{8B50D6DC-F34F-4478-A57B-90417308CDAE}"/>
          </ac:picMkLst>
        </pc:picChg>
      </pc:sldChg>
      <pc:sldChg chg="addSp modSp add">
        <pc:chgData name="Yixin Luo" userId="6db681b0a45feb16" providerId="LiveId" clId="{6DD99BED-A567-44B6-B4D0-E29B1A4D2124}" dt="2018-06-20T23:04:43.703" v="11669" actId="20577"/>
        <pc:sldMkLst>
          <pc:docMk/>
          <pc:sldMk cId="4148923956" sldId="468"/>
        </pc:sldMkLst>
        <pc:spChg chg="mod">
          <ac:chgData name="Yixin Luo" userId="6db681b0a45feb16" providerId="LiveId" clId="{6DD99BED-A567-44B6-B4D0-E29B1A4D2124}" dt="2018-06-20T23:04:43.703" v="11669" actId="20577"/>
          <ac:spMkLst>
            <pc:docMk/>
            <pc:sldMk cId="4148923956" sldId="468"/>
            <ac:spMk id="2" creationId="{CA978AD2-A226-4FE2-A0A2-1A2097951058}"/>
          </ac:spMkLst>
        </pc:spChg>
        <pc:picChg chg="add mod">
          <ac:chgData name="Yixin Luo" userId="6db681b0a45feb16" providerId="LiveId" clId="{6DD99BED-A567-44B6-B4D0-E29B1A4D2124}" dt="2018-06-20T23:04:36.664" v="11648" actId="962"/>
          <ac:picMkLst>
            <pc:docMk/>
            <pc:sldMk cId="4148923956" sldId="468"/>
            <ac:picMk id="5" creationId="{6CC38D31-EBC9-4111-A25A-E04F44842902}"/>
          </ac:picMkLst>
        </pc:picChg>
      </pc:sldChg>
      <pc:sldChg chg="addSp modSp add">
        <pc:chgData name="Yixin Luo" userId="6db681b0a45feb16" providerId="LiveId" clId="{6DD99BED-A567-44B6-B4D0-E29B1A4D2124}" dt="2018-06-20T23:05:16.212" v="11696" actId="20577"/>
        <pc:sldMkLst>
          <pc:docMk/>
          <pc:sldMk cId="3862560362" sldId="469"/>
        </pc:sldMkLst>
        <pc:spChg chg="mod">
          <ac:chgData name="Yixin Luo" userId="6db681b0a45feb16" providerId="LiveId" clId="{6DD99BED-A567-44B6-B4D0-E29B1A4D2124}" dt="2018-06-20T23:05:16.212" v="11696" actId="20577"/>
          <ac:spMkLst>
            <pc:docMk/>
            <pc:sldMk cId="3862560362" sldId="469"/>
            <ac:spMk id="2" creationId="{C17BF009-0F73-4097-B9BE-60B879771294}"/>
          </ac:spMkLst>
        </pc:spChg>
        <pc:picChg chg="add mod">
          <ac:chgData name="Yixin Luo" userId="6db681b0a45feb16" providerId="LiveId" clId="{6DD99BED-A567-44B6-B4D0-E29B1A4D2124}" dt="2018-06-20T23:05:03.124" v="11673" actId="962"/>
          <ac:picMkLst>
            <pc:docMk/>
            <pc:sldMk cId="3862560362" sldId="469"/>
            <ac:picMk id="5" creationId="{76E8FCA1-20B8-4A9E-BFD2-35E2B5492AD9}"/>
          </ac:picMkLst>
        </pc:picChg>
      </pc:sldChg>
      <pc:sldChg chg="addSp modSp add">
        <pc:chgData name="Yixin Luo" userId="6db681b0a45feb16" providerId="LiveId" clId="{6DD99BED-A567-44B6-B4D0-E29B1A4D2124}" dt="2018-06-20T23:05:35.521" v="11732" actId="20577"/>
        <pc:sldMkLst>
          <pc:docMk/>
          <pc:sldMk cId="4121685628" sldId="470"/>
        </pc:sldMkLst>
        <pc:spChg chg="mod">
          <ac:chgData name="Yixin Luo" userId="6db681b0a45feb16" providerId="LiveId" clId="{6DD99BED-A567-44B6-B4D0-E29B1A4D2124}" dt="2018-06-20T23:05:35.521" v="11732" actId="20577"/>
          <ac:spMkLst>
            <pc:docMk/>
            <pc:sldMk cId="4121685628" sldId="470"/>
            <ac:spMk id="2" creationId="{7F505F9B-53BB-4FB5-9F09-1C6ADBCCDB54}"/>
          </ac:spMkLst>
        </pc:spChg>
        <pc:picChg chg="add mod">
          <ac:chgData name="Yixin Luo" userId="6db681b0a45feb16" providerId="LiveId" clId="{6DD99BED-A567-44B6-B4D0-E29B1A4D2124}" dt="2018-06-20T23:05:27.840" v="11699" actId="27614"/>
          <ac:picMkLst>
            <pc:docMk/>
            <pc:sldMk cId="4121685628" sldId="470"/>
            <ac:picMk id="5" creationId="{322E8372-352C-4398-B168-995FC42D9F78}"/>
          </ac:picMkLst>
        </pc:picChg>
      </pc:sldChg>
      <pc:sldChg chg="addSp modSp add">
        <pc:chgData name="Yixin Luo" userId="6db681b0a45feb16" providerId="LiveId" clId="{6DD99BED-A567-44B6-B4D0-E29B1A4D2124}" dt="2018-06-20T23:06:18.902" v="11801" actId="6559"/>
        <pc:sldMkLst>
          <pc:docMk/>
          <pc:sldMk cId="2746851534" sldId="471"/>
        </pc:sldMkLst>
        <pc:spChg chg="mod">
          <ac:chgData name="Yixin Luo" userId="6db681b0a45feb16" providerId="LiveId" clId="{6DD99BED-A567-44B6-B4D0-E29B1A4D2124}" dt="2018-06-20T23:06:18.902" v="11801" actId="6559"/>
          <ac:spMkLst>
            <pc:docMk/>
            <pc:sldMk cId="2746851534" sldId="471"/>
            <ac:spMk id="2" creationId="{BB9BAA6A-9236-4BBF-A486-6AEC01DEEAD8}"/>
          </ac:spMkLst>
        </pc:spChg>
        <pc:picChg chg="add mod">
          <ac:chgData name="Yixin Luo" userId="6db681b0a45feb16" providerId="LiveId" clId="{6DD99BED-A567-44B6-B4D0-E29B1A4D2124}" dt="2018-06-20T23:05:51.533" v="11735" actId="27614"/>
          <ac:picMkLst>
            <pc:docMk/>
            <pc:sldMk cId="2746851534" sldId="471"/>
            <ac:picMk id="5" creationId="{A70F89CD-B095-47C3-996E-8D954270508D}"/>
          </ac:picMkLst>
        </pc:picChg>
      </pc:sldChg>
      <pc:sldChg chg="addSp modSp add">
        <pc:chgData name="Yixin Luo" userId="6db681b0a45feb16" providerId="LiveId" clId="{6DD99BED-A567-44B6-B4D0-E29B1A4D2124}" dt="2018-06-20T23:07:27.361" v="11832" actId="20577"/>
        <pc:sldMkLst>
          <pc:docMk/>
          <pc:sldMk cId="49924456" sldId="472"/>
        </pc:sldMkLst>
        <pc:spChg chg="mod">
          <ac:chgData name="Yixin Luo" userId="6db681b0a45feb16" providerId="LiveId" clId="{6DD99BED-A567-44B6-B4D0-E29B1A4D2124}" dt="2018-06-20T23:07:27.361" v="11832" actId="20577"/>
          <ac:spMkLst>
            <pc:docMk/>
            <pc:sldMk cId="49924456" sldId="472"/>
            <ac:spMk id="2" creationId="{95ED7701-18E6-4307-BEC4-2629DEC4B88B}"/>
          </ac:spMkLst>
        </pc:spChg>
        <pc:picChg chg="add mod">
          <ac:chgData name="Yixin Luo" userId="6db681b0a45feb16" providerId="LiveId" clId="{6DD99BED-A567-44B6-B4D0-E29B1A4D2124}" dt="2018-06-20T23:06:39.589" v="11805" actId="962"/>
          <ac:picMkLst>
            <pc:docMk/>
            <pc:sldMk cId="49924456" sldId="472"/>
            <ac:picMk id="5" creationId="{051C7899-F425-4095-895F-E058CC88B664}"/>
          </ac:picMkLst>
        </pc:picChg>
      </pc:sldChg>
      <pc:sldChg chg="addSp modSp add">
        <pc:chgData name="Yixin Luo" userId="6db681b0a45feb16" providerId="LiveId" clId="{6DD99BED-A567-44B6-B4D0-E29B1A4D2124}" dt="2018-06-20T23:08:23.066" v="11918" actId="20577"/>
        <pc:sldMkLst>
          <pc:docMk/>
          <pc:sldMk cId="639416390" sldId="473"/>
        </pc:sldMkLst>
        <pc:spChg chg="mod">
          <ac:chgData name="Yixin Luo" userId="6db681b0a45feb16" providerId="LiveId" clId="{6DD99BED-A567-44B6-B4D0-E29B1A4D2124}" dt="2018-06-20T23:08:23.066" v="11918" actId="20577"/>
          <ac:spMkLst>
            <pc:docMk/>
            <pc:sldMk cId="639416390" sldId="473"/>
            <ac:spMk id="2" creationId="{0915BF15-C5E8-4ABB-95F0-CB22D38E2CDE}"/>
          </ac:spMkLst>
        </pc:spChg>
        <pc:picChg chg="add mod">
          <ac:chgData name="Yixin Luo" userId="6db681b0a45feb16" providerId="LiveId" clId="{6DD99BED-A567-44B6-B4D0-E29B1A4D2124}" dt="2018-06-20T23:07:43.557" v="11836" actId="27614"/>
          <ac:picMkLst>
            <pc:docMk/>
            <pc:sldMk cId="639416390" sldId="473"/>
            <ac:picMk id="5" creationId="{109F518E-048A-492F-9089-94EB3A6387F9}"/>
          </ac:picMkLst>
        </pc:picChg>
      </pc:sldChg>
      <pc:sldChg chg="addSp modSp add">
        <pc:chgData name="Yixin Luo" userId="6db681b0a45feb16" providerId="LiveId" clId="{6DD99BED-A567-44B6-B4D0-E29B1A4D2124}" dt="2018-06-20T23:08:53.731" v="11981" actId="20577"/>
        <pc:sldMkLst>
          <pc:docMk/>
          <pc:sldMk cId="3954661491" sldId="474"/>
        </pc:sldMkLst>
        <pc:spChg chg="mod">
          <ac:chgData name="Yixin Luo" userId="6db681b0a45feb16" providerId="LiveId" clId="{6DD99BED-A567-44B6-B4D0-E29B1A4D2124}" dt="2018-06-20T23:08:53.731" v="11981" actId="20577"/>
          <ac:spMkLst>
            <pc:docMk/>
            <pc:sldMk cId="3954661491" sldId="474"/>
            <ac:spMk id="2" creationId="{3D27C27A-E1DF-489C-824B-A08C91B4D49B}"/>
          </ac:spMkLst>
        </pc:spChg>
        <pc:picChg chg="add mod">
          <ac:chgData name="Yixin Luo" userId="6db681b0a45feb16" providerId="LiveId" clId="{6DD99BED-A567-44B6-B4D0-E29B1A4D2124}" dt="2018-06-20T23:08:41.629" v="11924" actId="27614"/>
          <ac:picMkLst>
            <pc:docMk/>
            <pc:sldMk cId="3954661491" sldId="474"/>
            <ac:picMk id="5" creationId="{38416651-AFE8-4C82-A460-55F1FF8EE95A}"/>
          </ac:picMkLst>
        </pc:picChg>
      </pc:sldChg>
      <pc:sldChg chg="addSp modSp add">
        <pc:chgData name="Yixin Luo" userId="6db681b0a45feb16" providerId="LiveId" clId="{6DD99BED-A567-44B6-B4D0-E29B1A4D2124}" dt="2018-06-20T23:33:50.708" v="12048" actId="20577"/>
        <pc:sldMkLst>
          <pc:docMk/>
          <pc:sldMk cId="1883611363" sldId="475"/>
        </pc:sldMkLst>
        <pc:spChg chg="mod">
          <ac:chgData name="Yixin Luo" userId="6db681b0a45feb16" providerId="LiveId" clId="{6DD99BED-A567-44B6-B4D0-E29B1A4D2124}" dt="2018-06-20T23:33:50.708" v="12048" actId="20577"/>
          <ac:spMkLst>
            <pc:docMk/>
            <pc:sldMk cId="1883611363" sldId="475"/>
            <ac:spMk id="2" creationId="{5B544349-F021-4B80-9316-3E4898CFB83D}"/>
          </ac:spMkLst>
        </pc:spChg>
        <pc:picChg chg="add mod">
          <ac:chgData name="Yixin Luo" userId="6db681b0a45feb16" providerId="LiveId" clId="{6DD99BED-A567-44B6-B4D0-E29B1A4D2124}" dt="2018-06-20T23:33:39.231" v="11990" actId="962"/>
          <ac:picMkLst>
            <pc:docMk/>
            <pc:sldMk cId="1883611363" sldId="475"/>
            <ac:picMk id="5" creationId="{E9B00C9E-3E9E-4CD5-92C1-24EDEBE2CAF6}"/>
          </ac:picMkLst>
        </pc:picChg>
      </pc:sldChg>
      <pc:sldChg chg="modSp add del ord">
        <pc:chgData name="Yixin Luo" userId="6db681b0a45feb16" providerId="LiveId" clId="{6DD99BED-A567-44B6-B4D0-E29B1A4D2124}" dt="2018-06-21T16:41:29.618" v="22413" actId="20577"/>
        <pc:sldMkLst>
          <pc:docMk/>
          <pc:sldMk cId="217803419" sldId="476"/>
        </pc:sldMkLst>
        <pc:spChg chg="mod">
          <ac:chgData name="Yixin Luo" userId="6db681b0a45feb16" providerId="LiveId" clId="{6DD99BED-A567-44B6-B4D0-E29B1A4D2124}" dt="2018-06-21T03:16:32.506" v="14932" actId="20577"/>
          <ac:spMkLst>
            <pc:docMk/>
            <pc:sldMk cId="217803419" sldId="476"/>
            <ac:spMk id="2" creationId="{D683D199-DA89-4CA8-A4BC-D236A1E62BF3}"/>
          </ac:spMkLst>
        </pc:spChg>
        <pc:spChg chg="mod">
          <ac:chgData name="Yixin Luo" userId="6db681b0a45feb16" providerId="LiveId" clId="{6DD99BED-A567-44B6-B4D0-E29B1A4D2124}" dt="2018-06-20T23:36:13.386" v="12064" actId="207"/>
          <ac:spMkLst>
            <pc:docMk/>
            <pc:sldMk cId="217803419" sldId="476"/>
            <ac:spMk id="3" creationId="{AA837000-47D7-43AD-8A1E-14CE5AEE2397}"/>
          </ac:spMkLst>
        </pc:spChg>
      </pc:sldChg>
      <pc:sldChg chg="addSp delSp modSp add del ord modAnim modNotesTx">
        <pc:chgData name="Yixin Luo" userId="6db681b0a45feb16" providerId="LiveId" clId="{6DD99BED-A567-44B6-B4D0-E29B1A4D2124}" dt="2018-06-21T16:56:54.895" v="22719" actId="207"/>
        <pc:sldMkLst>
          <pc:docMk/>
          <pc:sldMk cId="713533633" sldId="478"/>
        </pc:sldMkLst>
        <pc:spChg chg="del">
          <ac:chgData name="Yixin Luo" userId="6db681b0a45feb16" providerId="LiveId" clId="{6DD99BED-A567-44B6-B4D0-E29B1A4D2124}" dt="2018-06-21T00:44:49.588" v="12726" actId="6549"/>
          <ac:spMkLst>
            <pc:docMk/>
            <pc:sldMk cId="713533633" sldId="478"/>
            <ac:spMk id="2" creationId="{37E92C9B-1FF1-4433-8CD1-4DA717A6935D}"/>
          </ac:spMkLst>
        </pc:spChg>
        <pc:spChg chg="del">
          <ac:chgData name="Yixin Luo" userId="6db681b0a45feb16" providerId="LiveId" clId="{6DD99BED-A567-44B6-B4D0-E29B1A4D2124}" dt="2018-06-21T00:44:49.588" v="12726" actId="6549"/>
          <ac:spMkLst>
            <pc:docMk/>
            <pc:sldMk cId="713533633" sldId="478"/>
            <ac:spMk id="3" creationId="{B78D1A65-CF25-42C5-9CCD-CC1641452584}"/>
          </ac:spMkLst>
        </pc:spChg>
        <pc:spChg chg="add mod">
          <ac:chgData name="Yixin Luo" userId="6db681b0a45feb16" providerId="LiveId" clId="{6DD99BED-A567-44B6-B4D0-E29B1A4D2124}" dt="2018-06-21T01:02:54.575" v="12771" actId="20577"/>
          <ac:spMkLst>
            <pc:docMk/>
            <pc:sldMk cId="713533633" sldId="478"/>
            <ac:spMk id="5" creationId="{A1411CA9-AB30-4ECB-BE47-077AB38CE1A7}"/>
          </ac:spMkLst>
        </pc:spChg>
        <pc:spChg chg="add mod">
          <ac:chgData name="Yixin Luo" userId="6db681b0a45feb16" providerId="LiveId" clId="{6DD99BED-A567-44B6-B4D0-E29B1A4D2124}" dt="2018-06-21T03:41:00.554" v="15796" actId="164"/>
          <ac:spMkLst>
            <pc:docMk/>
            <pc:sldMk cId="713533633" sldId="478"/>
            <ac:spMk id="6" creationId="{002AA7FA-7C48-4E89-9BC6-E89F1A07F739}"/>
          </ac:spMkLst>
        </pc:spChg>
        <pc:spChg chg="add mod">
          <ac:chgData name="Yixin Luo" userId="6db681b0a45feb16" providerId="LiveId" clId="{6DD99BED-A567-44B6-B4D0-E29B1A4D2124}" dt="2018-06-21T01:07:04.465" v="12924" actId="1037"/>
          <ac:spMkLst>
            <pc:docMk/>
            <pc:sldMk cId="713533633" sldId="478"/>
            <ac:spMk id="7" creationId="{5A72489B-B01D-4053-A5BE-92FC4431EAAB}"/>
          </ac:spMkLst>
        </pc:spChg>
        <pc:spChg chg="add mod">
          <ac:chgData name="Yixin Luo" userId="6db681b0a45feb16" providerId="LiveId" clId="{6DD99BED-A567-44B6-B4D0-E29B1A4D2124}" dt="2018-06-21T01:07:04.465" v="12924" actId="1037"/>
          <ac:spMkLst>
            <pc:docMk/>
            <pc:sldMk cId="713533633" sldId="478"/>
            <ac:spMk id="11" creationId="{38996619-AA19-420F-8CD5-6F73C4EDAE30}"/>
          </ac:spMkLst>
        </pc:spChg>
        <pc:spChg chg="mod">
          <ac:chgData name="Yixin Luo" userId="6db681b0a45feb16" providerId="LiveId" clId="{6DD99BED-A567-44B6-B4D0-E29B1A4D2124}" dt="2018-06-21T01:02:07.033" v="12729" actId="113"/>
          <ac:spMkLst>
            <pc:docMk/>
            <pc:sldMk cId="713533633" sldId="478"/>
            <ac:spMk id="14" creationId="{2D49B1C1-BADE-471D-A45B-2A26310A528D}"/>
          </ac:spMkLst>
        </pc:spChg>
        <pc:spChg chg="mod">
          <ac:chgData name="Yixin Luo" userId="6db681b0a45feb16" providerId="LiveId" clId="{6DD99BED-A567-44B6-B4D0-E29B1A4D2124}" dt="2018-06-21T01:02:07.033" v="12729" actId="113"/>
          <ac:spMkLst>
            <pc:docMk/>
            <pc:sldMk cId="713533633" sldId="478"/>
            <ac:spMk id="17" creationId="{F7A6BB81-3D69-44FE-BC2D-89D84A6B060A}"/>
          </ac:spMkLst>
        </pc:spChg>
        <pc:spChg chg="mod">
          <ac:chgData name="Yixin Luo" userId="6db681b0a45feb16" providerId="LiveId" clId="{6DD99BED-A567-44B6-B4D0-E29B1A4D2124}" dt="2018-06-21T01:02:07.033" v="12729" actId="113"/>
          <ac:spMkLst>
            <pc:docMk/>
            <pc:sldMk cId="713533633" sldId="478"/>
            <ac:spMk id="20" creationId="{43669496-6E5E-446F-824E-1DF9D93CCD76}"/>
          </ac:spMkLst>
        </pc:spChg>
        <pc:spChg chg="mod">
          <ac:chgData name="Yixin Luo" userId="6db681b0a45feb16" providerId="LiveId" clId="{6DD99BED-A567-44B6-B4D0-E29B1A4D2124}" dt="2018-06-21T01:02:07.033" v="12729" actId="113"/>
          <ac:spMkLst>
            <pc:docMk/>
            <pc:sldMk cId="713533633" sldId="478"/>
            <ac:spMk id="23" creationId="{3D153285-5E9E-4FD6-932A-1D25C3ABA084}"/>
          </ac:spMkLst>
        </pc:spChg>
        <pc:spChg chg="mod">
          <ac:chgData name="Yixin Luo" userId="6db681b0a45feb16" providerId="LiveId" clId="{6DD99BED-A567-44B6-B4D0-E29B1A4D2124}" dt="2018-06-21T01:02:07.033" v="12729" actId="113"/>
          <ac:spMkLst>
            <pc:docMk/>
            <pc:sldMk cId="713533633" sldId="478"/>
            <ac:spMk id="26" creationId="{837CB55D-8254-40D7-8F01-FC9E2527DA77}"/>
          </ac:spMkLst>
        </pc:spChg>
        <pc:spChg chg="add mod">
          <ac:chgData name="Yixin Luo" userId="6db681b0a45feb16" providerId="LiveId" clId="{6DD99BED-A567-44B6-B4D0-E29B1A4D2124}" dt="2018-06-21T16:56:54.895" v="22719" actId="207"/>
          <ac:spMkLst>
            <pc:docMk/>
            <pc:sldMk cId="713533633" sldId="478"/>
            <ac:spMk id="28" creationId="{C6AF3F78-78EA-42B2-9D67-8A1E6AC8725E}"/>
          </ac:spMkLst>
        </pc:spChg>
        <pc:spChg chg="add mod">
          <ac:chgData name="Yixin Luo" userId="6db681b0a45feb16" providerId="LiveId" clId="{6DD99BED-A567-44B6-B4D0-E29B1A4D2124}" dt="2018-06-21T03:41:14.618" v="15797" actId="571"/>
          <ac:spMkLst>
            <pc:docMk/>
            <pc:sldMk cId="713533633" sldId="478"/>
            <ac:spMk id="29" creationId="{FA8A0499-3CA7-4045-A29C-FB13F224D020}"/>
          </ac:spMkLst>
        </pc:spChg>
        <pc:grpChg chg="add mod">
          <ac:chgData name="Yixin Luo" userId="6db681b0a45feb16" providerId="LiveId" clId="{6DD99BED-A567-44B6-B4D0-E29B1A4D2124}" dt="2018-06-21T01:07:04.465" v="12924" actId="1037"/>
          <ac:grpSpMkLst>
            <pc:docMk/>
            <pc:sldMk cId="713533633" sldId="478"/>
            <ac:grpSpMk id="12" creationId="{7E075AC2-F4EB-4CE1-AA6E-8FD950903AC8}"/>
          </ac:grpSpMkLst>
        </pc:grpChg>
        <pc:grpChg chg="add mod">
          <ac:chgData name="Yixin Luo" userId="6db681b0a45feb16" providerId="LiveId" clId="{6DD99BED-A567-44B6-B4D0-E29B1A4D2124}" dt="2018-06-21T01:07:04.465" v="12924" actId="1037"/>
          <ac:grpSpMkLst>
            <pc:docMk/>
            <pc:sldMk cId="713533633" sldId="478"/>
            <ac:grpSpMk id="15" creationId="{0D9D8805-78A9-43F5-A085-7FDFE2738CBE}"/>
          </ac:grpSpMkLst>
        </pc:grpChg>
        <pc:grpChg chg="add mod">
          <ac:chgData name="Yixin Luo" userId="6db681b0a45feb16" providerId="LiveId" clId="{6DD99BED-A567-44B6-B4D0-E29B1A4D2124}" dt="2018-06-21T01:07:04.465" v="12924" actId="1037"/>
          <ac:grpSpMkLst>
            <pc:docMk/>
            <pc:sldMk cId="713533633" sldId="478"/>
            <ac:grpSpMk id="18" creationId="{F2C3D911-09C8-4BCC-B6C1-0B6E93C46618}"/>
          </ac:grpSpMkLst>
        </pc:grpChg>
        <pc:grpChg chg="add mod">
          <ac:chgData name="Yixin Luo" userId="6db681b0a45feb16" providerId="LiveId" clId="{6DD99BED-A567-44B6-B4D0-E29B1A4D2124}" dt="2018-06-21T01:07:04.465" v="12924" actId="1037"/>
          <ac:grpSpMkLst>
            <pc:docMk/>
            <pc:sldMk cId="713533633" sldId="478"/>
            <ac:grpSpMk id="21" creationId="{C7DDED23-7727-4DBA-BAAE-D58566947F19}"/>
          </ac:grpSpMkLst>
        </pc:grpChg>
        <pc:grpChg chg="add mod">
          <ac:chgData name="Yixin Luo" userId="6db681b0a45feb16" providerId="LiveId" clId="{6DD99BED-A567-44B6-B4D0-E29B1A4D2124}" dt="2018-06-21T01:07:04.465" v="12924" actId="1037"/>
          <ac:grpSpMkLst>
            <pc:docMk/>
            <pc:sldMk cId="713533633" sldId="478"/>
            <ac:grpSpMk id="24" creationId="{812023FD-F253-4B99-BDD2-DA01D1009893}"/>
          </ac:grpSpMkLst>
        </pc:grpChg>
        <pc:grpChg chg="add mod">
          <ac:chgData name="Yixin Luo" userId="6db681b0a45feb16" providerId="LiveId" clId="{6DD99BED-A567-44B6-B4D0-E29B1A4D2124}" dt="2018-06-21T03:41:00.554" v="15796" actId="164"/>
          <ac:grpSpMkLst>
            <pc:docMk/>
            <pc:sldMk cId="713533633" sldId="478"/>
            <ac:grpSpMk id="31" creationId="{367DDF80-E90E-4774-B0C9-915788762633}"/>
          </ac:grpSpMkLst>
        </pc:grpChg>
        <pc:cxnChg chg="add mod">
          <ac:chgData name="Yixin Luo" userId="6db681b0a45feb16" providerId="LiveId" clId="{6DD99BED-A567-44B6-B4D0-E29B1A4D2124}" dt="2018-06-21T01:07:04.465" v="12924" actId="1037"/>
          <ac:cxnSpMkLst>
            <pc:docMk/>
            <pc:sldMk cId="713533633" sldId="478"/>
            <ac:cxnSpMk id="8" creationId="{722BD108-D74A-4BD6-9E84-F79B7933146E}"/>
          </ac:cxnSpMkLst>
        </pc:cxnChg>
        <pc:cxnChg chg="add mod">
          <ac:chgData name="Yixin Luo" userId="6db681b0a45feb16" providerId="LiveId" clId="{6DD99BED-A567-44B6-B4D0-E29B1A4D2124}" dt="2018-06-21T03:41:00.554" v="15796" actId="164"/>
          <ac:cxnSpMkLst>
            <pc:docMk/>
            <pc:sldMk cId="713533633" sldId="478"/>
            <ac:cxnSpMk id="9" creationId="{9B255093-31AB-4A8A-AB3D-B7721DBFE71B}"/>
          </ac:cxnSpMkLst>
        </pc:cxnChg>
        <pc:cxnChg chg="add mod">
          <ac:chgData name="Yixin Luo" userId="6db681b0a45feb16" providerId="LiveId" clId="{6DD99BED-A567-44B6-B4D0-E29B1A4D2124}" dt="2018-06-21T01:07:04.465" v="12924" actId="1037"/>
          <ac:cxnSpMkLst>
            <pc:docMk/>
            <pc:sldMk cId="713533633" sldId="478"/>
            <ac:cxnSpMk id="10" creationId="{C2560E04-7FE4-4A1C-AD93-F72173D76BCB}"/>
          </ac:cxnSpMkLst>
        </pc:cxnChg>
        <pc:cxnChg chg="add mod">
          <ac:chgData name="Yixin Luo" userId="6db681b0a45feb16" providerId="LiveId" clId="{6DD99BED-A567-44B6-B4D0-E29B1A4D2124}" dt="2018-06-21T01:07:04.465" v="12924" actId="1037"/>
          <ac:cxnSpMkLst>
            <pc:docMk/>
            <pc:sldMk cId="713533633" sldId="478"/>
            <ac:cxnSpMk id="27" creationId="{7D3A7B1F-E410-4D22-80BC-A4D2B69878D5}"/>
          </ac:cxnSpMkLst>
        </pc:cxnChg>
        <pc:cxnChg chg="add mod">
          <ac:chgData name="Yixin Luo" userId="6db681b0a45feb16" providerId="LiveId" clId="{6DD99BED-A567-44B6-B4D0-E29B1A4D2124}" dt="2018-06-21T03:41:14.618" v="15797" actId="571"/>
          <ac:cxnSpMkLst>
            <pc:docMk/>
            <pc:sldMk cId="713533633" sldId="478"/>
            <ac:cxnSpMk id="30" creationId="{FA34C3E6-E0D7-4DDE-AF65-7CB56AD8C4D2}"/>
          </ac:cxnSpMkLst>
        </pc:cxnChg>
      </pc:sldChg>
      <pc:sldChg chg="addSp delSp modSp add del ord delAnim modAnim modNotesTx">
        <pc:chgData name="Yixin Luo" userId="6db681b0a45feb16" providerId="LiveId" clId="{6DD99BED-A567-44B6-B4D0-E29B1A4D2124}" dt="2018-06-22T15:22:51.978" v="24874" actId="20577"/>
        <pc:sldMkLst>
          <pc:docMk/>
          <pc:sldMk cId="1982680293" sldId="479"/>
        </pc:sldMkLst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" creationId="{B39EEB78-D4F5-4F13-BE19-4047C557EED6}"/>
          </ac:spMkLst>
        </pc:spChg>
        <pc:spChg chg="del">
          <ac:chgData name="Yixin Luo" userId="6db681b0a45feb16" providerId="LiveId" clId="{6DD99BED-A567-44B6-B4D0-E29B1A4D2124}" dt="2018-06-21T03:00:44.519" v="14555" actId="20577"/>
          <ac:spMkLst>
            <pc:docMk/>
            <pc:sldMk cId="1982680293" sldId="479"/>
            <ac:spMk id="2" creationId="{425D4253-75E4-4D34-B83A-F8E8FD053458}"/>
          </ac:spMkLst>
        </pc:spChg>
        <pc:spChg chg="del">
          <ac:chgData name="Yixin Luo" userId="6db681b0a45feb16" providerId="LiveId" clId="{6DD99BED-A567-44B6-B4D0-E29B1A4D2124}" dt="2018-06-21T03:00:44.519" v="14555" actId="20577"/>
          <ac:spMkLst>
            <pc:docMk/>
            <pc:sldMk cId="1982680293" sldId="479"/>
            <ac:spMk id="3" creationId="{DE2413E7-91BB-46A8-B671-A5A0B4A5A7B8}"/>
          </ac:spMkLst>
        </pc:spChg>
        <pc:spChg chg="add mod">
          <ac:chgData name="Yixin Luo" userId="6db681b0a45feb16" providerId="LiveId" clId="{6DD99BED-A567-44B6-B4D0-E29B1A4D2124}" dt="2018-06-22T15:21:37.622" v="24836" actId="1076"/>
          <ac:spMkLst>
            <pc:docMk/>
            <pc:sldMk cId="1982680293" sldId="479"/>
            <ac:spMk id="5" creationId="{F7264A44-BC45-403F-B398-066B43852A69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9" creationId="{68141C49-D5F2-4D48-B1F9-C88632196B0F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0" creationId="{13779FC0-FAE2-42AA-A417-534AB3503244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1" creationId="{14F7A98B-4497-4939-9CCF-4FC4B7AFDC38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2" creationId="{45852857-EAB1-4C8B-B1EE-BA1A7EC9C8DE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3" creationId="{9A0B4D7D-143A-405D-9D84-42BCA0E62594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4" creationId="{49BFB5D8-2081-49BD-81D7-8D005C416A93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5" creationId="{EA0026B0-A3BB-4C70-A834-36FFA6BB290D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6" creationId="{541D2258-00D8-44E1-AB6E-B40D60B8103F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17" creationId="{9AC8E60B-552E-4EC7-AC59-69841971E5FB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1" creationId="{8866201A-3D7C-4067-80DF-BAA2D1A4B787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2" creationId="{2D9563BF-E283-4F55-A29A-ACD3C76FABC3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4" creationId="{A684C755-5A8A-44A4-ACCE-41911763EFAA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6" creationId="{FAB1F649-E405-4AE3-B77C-AE1E37C30FA9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27" creationId="{677E8FEB-ED3B-4DA9-94B2-4796EB38E8DD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35" creationId="{046A37F6-DA0A-4C75-B7B0-BF1B4E2C4A7D}"/>
          </ac:spMkLst>
        </pc:spChg>
        <pc:spChg chg="add del mod">
          <ac:chgData name="Yixin Luo" userId="6db681b0a45feb16" providerId="LiveId" clId="{6DD99BED-A567-44B6-B4D0-E29B1A4D2124}" dt="2018-06-22T15:21:05.548" v="24804" actId="478"/>
          <ac:spMkLst>
            <pc:docMk/>
            <pc:sldMk cId="1982680293" sldId="479"/>
            <ac:spMk id="36" creationId="{3FF384CB-045D-4AB2-BC9D-F158D26B9FA1}"/>
          </ac:spMkLst>
        </pc:spChg>
        <pc:spChg chg="add mod">
          <ac:chgData name="Yixin Luo" userId="6db681b0a45feb16" providerId="LiveId" clId="{6DD99BED-A567-44B6-B4D0-E29B1A4D2124}" dt="2018-06-21T16:57:14.400" v="22722" actId="207"/>
          <ac:spMkLst>
            <pc:docMk/>
            <pc:sldMk cId="1982680293" sldId="479"/>
            <ac:spMk id="38" creationId="{B19F523D-8077-463B-88C1-77075643DC19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40" creationId="{BCEDEA69-48BA-4CD9-9EEF-531F2543C698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41" creationId="{0051D637-2A11-4FEF-A254-C4CED07A1F03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42" creationId="{7CCDAB89-6965-4A84-8803-383BEE34EDB2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43" creationId="{2A8CE9C9-FDEC-42A8-864E-84FB8A01EC19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44" creationId="{517C2C2C-69D6-4800-8910-95619F500965}"/>
          </ac:spMkLst>
        </pc:spChg>
        <pc:spChg chg="add mod">
          <ac:chgData name="Yixin Luo" userId="6db681b0a45feb16" providerId="LiveId" clId="{6DD99BED-A567-44B6-B4D0-E29B1A4D2124}" dt="2018-06-22T15:22:01.945" v="24860" actId="6549"/>
          <ac:spMkLst>
            <pc:docMk/>
            <pc:sldMk cId="1982680293" sldId="479"/>
            <ac:spMk id="55" creationId="{C7A8E168-192E-4D80-8CCB-301482BBC33B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56" creationId="{60F4AFA3-3080-4796-94CC-6E64D3C967C5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57" creationId="{CE384EFA-44F2-4463-BD44-A220376228E1}"/>
          </ac:spMkLst>
        </pc:spChg>
        <pc:spChg chg="add mod">
          <ac:chgData name="Yixin Luo" userId="6db681b0a45feb16" providerId="LiveId" clId="{6DD99BED-A567-44B6-B4D0-E29B1A4D2124}" dt="2018-06-22T15:22:06.057" v="24867" actId="20577"/>
          <ac:spMkLst>
            <pc:docMk/>
            <pc:sldMk cId="1982680293" sldId="479"/>
            <ac:spMk id="58" creationId="{39714163-B0A1-414E-803A-1DAEBF6633C3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59" creationId="{071EC3F1-81B9-4888-B460-498574727DCC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3" creationId="{E11AB034-9B32-4BDE-BA56-90969D66AEA1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4" creationId="{AD6DAF83-BB13-41AF-84B0-81F739FAC57E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5" creationId="{3E804DC0-15C7-4103-A5DA-68EEF3127BA5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6" creationId="{17536C4C-9B50-4441-B260-1C4A815A8D81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7" creationId="{8F5FD988-E9DD-49D2-ACB1-3C72A624E2BE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8" creationId="{E9792649-0442-47F7-886D-D039477AC77A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69" creationId="{6D2A01E7-A91B-44BF-90F8-2A44476FBBF8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70" creationId="{FC368A0E-1A55-416C-AF34-E020BEF03E77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71" creationId="{26B4A900-4A6B-4CC9-8FD7-F0A929125416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75" creationId="{EEA84952-5BA8-4E22-9DAB-18B728E1A762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76" creationId="{190EDD56-52FE-4F37-95BF-A05650A9813A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78" creationId="{0528DAFC-1AEC-4680-8227-74CEA6424BED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80" creationId="{3D0C2441-408E-44F7-ACA5-DD8000E398FB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81" creationId="{1E584E94-8A3A-4167-87BE-0646F3053DE0}"/>
          </ac:spMkLst>
        </pc:spChg>
        <pc:spChg chg="add mod">
          <ac:chgData name="Yixin Luo" userId="6db681b0a45feb16" providerId="LiveId" clId="{6DD99BED-A567-44B6-B4D0-E29B1A4D2124}" dt="2018-06-22T15:21:42.279" v="24844" actId="1036"/>
          <ac:spMkLst>
            <pc:docMk/>
            <pc:sldMk cId="1982680293" sldId="479"/>
            <ac:spMk id="86" creationId="{B2CCB4CB-7860-42E2-89B5-2361129F3645}"/>
          </ac:spMkLst>
        </pc:spChg>
        <pc:spChg chg="add mod">
          <ac:chgData name="Yixin Luo" userId="6db681b0a45feb16" providerId="LiveId" clId="{6DD99BED-A567-44B6-B4D0-E29B1A4D2124}" dt="2018-06-22T15:21:33.897" v="24834" actId="1036"/>
          <ac:spMkLst>
            <pc:docMk/>
            <pc:sldMk cId="1982680293" sldId="479"/>
            <ac:spMk id="98" creationId="{C00118F4-C07F-4FC9-8DC2-A2E254561BC2}"/>
          </ac:spMkLst>
        </pc:spChg>
        <pc:grpChg chg="add del mod">
          <ac:chgData name="Yixin Luo" userId="6db681b0a45feb16" providerId="LiveId" clId="{6DD99BED-A567-44B6-B4D0-E29B1A4D2124}" dt="2018-06-22T15:21:05.548" v="24804" actId="478"/>
          <ac:grpSpMkLst>
            <pc:docMk/>
            <pc:sldMk cId="1982680293" sldId="479"/>
            <ac:grpSpMk id="6" creationId="{4BC200F9-85D2-4319-8B21-004F652FC579}"/>
          </ac:grpSpMkLst>
        </pc:grpChg>
        <pc:grpChg chg="add del mod">
          <ac:chgData name="Yixin Luo" userId="6db681b0a45feb16" providerId="LiveId" clId="{6DD99BED-A567-44B6-B4D0-E29B1A4D2124}" dt="2018-06-22T15:21:05.548" v="24804" actId="478"/>
          <ac:grpSpMkLst>
            <pc:docMk/>
            <pc:sldMk cId="1982680293" sldId="479"/>
            <ac:grpSpMk id="39" creationId="{B18AB59F-0DC9-4370-A52B-CC83B749B9E2}"/>
          </ac:grpSpMkLst>
        </pc:grpChg>
        <pc:grpChg chg="add mod">
          <ac:chgData name="Yixin Luo" userId="6db681b0a45feb16" providerId="LiveId" clId="{6DD99BED-A567-44B6-B4D0-E29B1A4D2124}" dt="2018-06-22T15:21:33.897" v="24834" actId="1036"/>
          <ac:grpSpMkLst>
            <pc:docMk/>
            <pc:sldMk cId="1982680293" sldId="479"/>
            <ac:grpSpMk id="60" creationId="{52CD6E8F-5EEB-4999-8DB7-8DBC3A3F2BAE}"/>
          </ac:grpSpMkLst>
        </pc:grp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18" creationId="{3D752679-670D-4F32-B70F-EBB920C65119}"/>
          </ac:picMkLst>
        </pc:pic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19" creationId="{FE7A615D-9009-4EAD-BCE7-FB2E9A95520F}"/>
          </ac:picMkLst>
        </pc:pic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20" creationId="{20302AE5-AC28-4686-A86D-059519578082}"/>
          </ac:picMkLst>
        </pc:pic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28" creationId="{F3DB32DF-3EE8-4EA0-8B71-931A7F69BA4A}"/>
          </ac:picMkLst>
        </pc:pic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29" creationId="{60A0D672-24B8-447C-AE71-CF04AC524781}"/>
          </ac:picMkLst>
        </pc:picChg>
        <pc:picChg chg="add mod">
          <ac:chgData name="Yixin Luo" userId="6db681b0a45feb16" providerId="LiveId" clId="{6DD99BED-A567-44B6-B4D0-E29B1A4D2124}" dt="2018-06-21T13:54:19.642" v="18579" actId="164"/>
          <ac:picMkLst>
            <pc:docMk/>
            <pc:sldMk cId="1982680293" sldId="479"/>
            <ac:picMk id="30" creationId="{9CD4C97B-FB16-4C33-8628-B650FEE792C2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45" creationId="{99A3F957-EA24-479C-970F-D8DEC5BF4A46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46" creationId="{FD5574FE-C101-47EF-AFA5-E19043FF0C7D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47" creationId="{AE92DB66-54A0-49E4-A07C-DE75AC6F10F7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48" creationId="{E35C9D70-2439-402A-B6CF-1182BE92DA0B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49" creationId="{CEA78DF2-4F21-4180-892D-EF68DFF3C7B8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50" creationId="{2B6B8389-EBCB-4F67-BC2A-60893C6A8B0C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51" creationId="{91AE0808-58CA-44D7-8B85-8E78E1760959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52" creationId="{33328D54-8665-489D-A2A6-7636685C307D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53" creationId="{9D8FEF0A-F129-43F8-BABE-87EDD132A9E0}"/>
          </ac:picMkLst>
        </pc:picChg>
        <pc:picChg chg="add mod">
          <ac:chgData name="Yixin Luo" userId="6db681b0a45feb16" providerId="LiveId" clId="{6DD99BED-A567-44B6-B4D0-E29B1A4D2124}" dt="2018-06-22T15:21:42.279" v="24844" actId="1036"/>
          <ac:picMkLst>
            <pc:docMk/>
            <pc:sldMk cId="1982680293" sldId="479"/>
            <ac:picMk id="54" creationId="{0B94849E-3771-4FCD-9849-2E2796568793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72" creationId="{37728D92-715B-48B5-9A0A-B02831196321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73" creationId="{03BC7077-30DB-4C31-ACF3-EDE3D19FB062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74" creationId="{FDF2580D-DC19-4265-93C1-F49DED616270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82" creationId="{33CAF923-1FD9-4524-90B5-BBB2462E64A8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83" creationId="{8B48032B-B082-446A-8D1C-0DE7B8332DC0}"/>
          </ac:picMkLst>
        </pc:picChg>
        <pc:picChg chg="add mod">
          <ac:chgData name="Yixin Luo" userId="6db681b0a45feb16" providerId="LiveId" clId="{6DD99BED-A567-44B6-B4D0-E29B1A4D2124}" dt="2018-06-22T15:21:33.897" v="24834" actId="1036"/>
          <ac:picMkLst>
            <pc:docMk/>
            <pc:sldMk cId="1982680293" sldId="479"/>
            <ac:picMk id="84" creationId="{4EBB5551-8F64-459F-AA71-D5ADA17D533C}"/>
          </ac:picMkLst>
        </pc:picChg>
        <pc:cxnChg chg="add del mod">
          <ac:chgData name="Yixin Luo" userId="6db681b0a45feb16" providerId="LiveId" clId="{6DD99BED-A567-44B6-B4D0-E29B1A4D2124}" dt="2018-06-22T15:21:05.548" v="24804" actId="478"/>
          <ac:cxnSpMkLst>
            <pc:docMk/>
            <pc:sldMk cId="1982680293" sldId="479"/>
            <ac:cxnSpMk id="23" creationId="{DF0194E3-3FD3-4A1F-9217-B323574D920A}"/>
          </ac:cxnSpMkLst>
        </pc:cxnChg>
        <pc:cxnChg chg="add del mod">
          <ac:chgData name="Yixin Luo" userId="6db681b0a45feb16" providerId="LiveId" clId="{6DD99BED-A567-44B6-B4D0-E29B1A4D2124}" dt="2018-06-22T15:21:05.548" v="24804" actId="478"/>
          <ac:cxnSpMkLst>
            <pc:docMk/>
            <pc:sldMk cId="1982680293" sldId="479"/>
            <ac:cxnSpMk id="25" creationId="{82A49846-4876-4504-93BF-A59C058AB6DE}"/>
          </ac:cxnSpMkLst>
        </pc:cxnChg>
        <pc:cxnChg chg="add del mod">
          <ac:chgData name="Yixin Luo" userId="6db681b0a45feb16" providerId="LiveId" clId="{6DD99BED-A567-44B6-B4D0-E29B1A4D2124}" dt="2018-06-22T15:21:05.548" v="24804" actId="478"/>
          <ac:cxnSpMkLst>
            <pc:docMk/>
            <pc:sldMk cId="1982680293" sldId="479"/>
            <ac:cxnSpMk id="31" creationId="{F5A75D75-39C8-45D1-A5A1-F5C27CFD37A3}"/>
          </ac:cxnSpMkLst>
        </pc:cxnChg>
        <pc:cxnChg chg="add del mod">
          <ac:chgData name="Yixin Luo" userId="6db681b0a45feb16" providerId="LiveId" clId="{6DD99BED-A567-44B6-B4D0-E29B1A4D2124}" dt="2018-06-21T03:00:58.410" v="14558" actId="478"/>
          <ac:cxnSpMkLst>
            <pc:docMk/>
            <pc:sldMk cId="1982680293" sldId="479"/>
            <ac:cxnSpMk id="32" creationId="{D6DABA9C-8EE9-4D24-AC48-917DE261855E}"/>
          </ac:cxnSpMkLst>
        </pc:cxnChg>
        <pc:cxnChg chg="add del mod">
          <ac:chgData name="Yixin Luo" userId="6db681b0a45feb16" providerId="LiveId" clId="{6DD99BED-A567-44B6-B4D0-E29B1A4D2124}" dt="2018-06-21T03:00:58.410" v="14558" actId="478"/>
          <ac:cxnSpMkLst>
            <pc:docMk/>
            <pc:sldMk cId="1982680293" sldId="479"/>
            <ac:cxnSpMk id="33" creationId="{E4CD8B3F-AF4D-4D47-AA62-BD9DE17A113F}"/>
          </ac:cxnSpMkLst>
        </pc:cxnChg>
        <pc:cxnChg chg="add del mod">
          <ac:chgData name="Yixin Luo" userId="6db681b0a45feb16" providerId="LiveId" clId="{6DD99BED-A567-44B6-B4D0-E29B1A4D2124}" dt="2018-06-21T03:00:58.410" v="14558" actId="478"/>
          <ac:cxnSpMkLst>
            <pc:docMk/>
            <pc:sldMk cId="1982680293" sldId="479"/>
            <ac:cxnSpMk id="34" creationId="{2C90A08F-6710-4AE1-A7DB-A20E6D9CE044}"/>
          </ac:cxnSpMkLst>
        </pc:cxnChg>
        <pc:cxnChg chg="add del mod">
          <ac:chgData name="Yixin Luo" userId="6db681b0a45feb16" providerId="LiveId" clId="{6DD99BED-A567-44B6-B4D0-E29B1A4D2124}" dt="2018-06-21T03:00:58.410" v="14558" actId="478"/>
          <ac:cxnSpMkLst>
            <pc:docMk/>
            <pc:sldMk cId="1982680293" sldId="479"/>
            <ac:cxnSpMk id="35" creationId="{CFDDC2D2-C90C-40B7-B57D-11469F07784B}"/>
          </ac:cxnSpMkLst>
        </pc:cxnChg>
        <pc:cxnChg chg="add del mod">
          <ac:chgData name="Yixin Luo" userId="6db681b0a45feb16" providerId="LiveId" clId="{6DD99BED-A567-44B6-B4D0-E29B1A4D2124}" dt="2018-06-22T15:21:05.548" v="24804" actId="478"/>
          <ac:cxnSpMkLst>
            <pc:docMk/>
            <pc:sldMk cId="1982680293" sldId="479"/>
            <ac:cxnSpMk id="37" creationId="{D865FAD2-B54F-444C-84FB-E133599597B9}"/>
          </ac:cxnSpMkLst>
        </pc:cxnChg>
        <pc:cxnChg chg="add mod">
          <ac:chgData name="Yixin Luo" userId="6db681b0a45feb16" providerId="LiveId" clId="{6DD99BED-A567-44B6-B4D0-E29B1A4D2124}" dt="2018-06-22T15:21:33.897" v="24834" actId="1036"/>
          <ac:cxnSpMkLst>
            <pc:docMk/>
            <pc:sldMk cId="1982680293" sldId="479"/>
            <ac:cxnSpMk id="77" creationId="{C3B21096-D981-49CD-BCB2-104E585620EF}"/>
          </ac:cxnSpMkLst>
        </pc:cxnChg>
        <pc:cxnChg chg="add mod">
          <ac:chgData name="Yixin Luo" userId="6db681b0a45feb16" providerId="LiveId" clId="{6DD99BED-A567-44B6-B4D0-E29B1A4D2124}" dt="2018-06-22T15:21:33.897" v="24834" actId="1036"/>
          <ac:cxnSpMkLst>
            <pc:docMk/>
            <pc:sldMk cId="1982680293" sldId="479"/>
            <ac:cxnSpMk id="79" creationId="{FBF9EC26-C4DA-44B1-AFB6-987776D94E95}"/>
          </ac:cxnSpMkLst>
        </pc:cxnChg>
        <pc:cxnChg chg="add mod">
          <ac:chgData name="Yixin Luo" userId="6db681b0a45feb16" providerId="LiveId" clId="{6DD99BED-A567-44B6-B4D0-E29B1A4D2124}" dt="2018-06-22T15:21:33.897" v="24834" actId="1036"/>
          <ac:cxnSpMkLst>
            <pc:docMk/>
            <pc:sldMk cId="1982680293" sldId="479"/>
            <ac:cxnSpMk id="85" creationId="{00C9DE07-52CB-440F-9116-BA84BCECA3D3}"/>
          </ac:cxnSpMkLst>
        </pc:cxnChg>
        <pc:cxnChg chg="add mod">
          <ac:chgData name="Yixin Luo" userId="6db681b0a45feb16" providerId="LiveId" clId="{6DD99BED-A567-44B6-B4D0-E29B1A4D2124}" dt="2018-06-22T15:21:42.279" v="24844" actId="1036"/>
          <ac:cxnSpMkLst>
            <pc:docMk/>
            <pc:sldMk cId="1982680293" sldId="479"/>
            <ac:cxnSpMk id="87" creationId="{67A85326-ED5B-4564-A1AC-0CF5B5E02EB0}"/>
          </ac:cxnSpMkLst>
        </pc:cxnChg>
        <pc:cxnChg chg="add mod">
          <ac:chgData name="Yixin Luo" userId="6db681b0a45feb16" providerId="LiveId" clId="{6DD99BED-A567-44B6-B4D0-E29B1A4D2124}" dt="2018-06-22T15:21:42.279" v="24844" actId="1036"/>
          <ac:cxnSpMkLst>
            <pc:docMk/>
            <pc:sldMk cId="1982680293" sldId="479"/>
            <ac:cxnSpMk id="88" creationId="{D4015B99-C65F-4123-A2FD-A707134EC56B}"/>
          </ac:cxnSpMkLst>
        </pc:cxnChg>
        <pc:cxnChg chg="add mod">
          <ac:chgData name="Yixin Luo" userId="6db681b0a45feb16" providerId="LiveId" clId="{6DD99BED-A567-44B6-B4D0-E29B1A4D2124}" dt="2018-06-22T15:21:42.279" v="24844" actId="1036"/>
          <ac:cxnSpMkLst>
            <pc:docMk/>
            <pc:sldMk cId="1982680293" sldId="479"/>
            <ac:cxnSpMk id="89" creationId="{7AD4DCC6-F7D6-46BB-81B1-EA49FED09994}"/>
          </ac:cxnSpMkLst>
        </pc:cxnChg>
        <pc:cxnChg chg="add del mod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0" creationId="{67491A28-0914-4086-BC4F-D9CD662FE2D0}"/>
          </ac:cxnSpMkLst>
        </pc:cxnChg>
        <pc:cxnChg chg="add del mod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1" creationId="{6D04142E-920C-4EC2-ABA2-67012511BB2F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2" creationId="{2E207E02-2A19-493C-B8A8-C5A35B1A8309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3" creationId="{E227BC16-0C44-4ED3-9760-FD7A87D14E20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4" creationId="{4500D4C5-EDE0-4E69-A55B-9A096F656A5E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5" creationId="{5E8FDC84-1F48-4BDA-80DC-0F78E0F9F942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6" creationId="{E836636E-EA17-46C4-824F-3F34D6AAE29D}"/>
          </ac:cxnSpMkLst>
        </pc:cxnChg>
        <pc:cxnChg chg="add del">
          <ac:chgData name="Yixin Luo" userId="6db681b0a45feb16" providerId="LiveId" clId="{6DD99BED-A567-44B6-B4D0-E29B1A4D2124}" dt="2018-06-22T15:21:21.882" v="24806" actId="478"/>
          <ac:cxnSpMkLst>
            <pc:docMk/>
            <pc:sldMk cId="1982680293" sldId="479"/>
            <ac:cxnSpMk id="97" creationId="{225AC2AE-16C3-4AD4-904D-A9E95FC7238B}"/>
          </ac:cxnSpMkLst>
        </pc:cxnChg>
        <pc:cxnChg chg="add mod">
          <ac:chgData name="Yixin Luo" userId="6db681b0a45feb16" providerId="LiveId" clId="{6DD99BED-A567-44B6-B4D0-E29B1A4D2124}" dt="2018-06-22T15:21:33.897" v="24834" actId="1036"/>
          <ac:cxnSpMkLst>
            <pc:docMk/>
            <pc:sldMk cId="1982680293" sldId="479"/>
            <ac:cxnSpMk id="99" creationId="{A9654435-2604-4F4F-8CFE-70718354DE6E}"/>
          </ac:cxnSpMkLst>
        </pc:cxnChg>
      </pc:sldChg>
      <pc:sldChg chg="modSp add del ord">
        <pc:chgData name="Yixin Luo" userId="6db681b0a45feb16" providerId="LiveId" clId="{6DD99BED-A567-44B6-B4D0-E29B1A4D2124}" dt="2018-06-21T16:41:29.618" v="22413" actId="20577"/>
        <pc:sldMkLst>
          <pc:docMk/>
          <pc:sldMk cId="3407962388" sldId="480"/>
        </pc:sldMkLst>
        <pc:spChg chg="mod">
          <ac:chgData name="Yixin Luo" userId="6db681b0a45feb16" providerId="LiveId" clId="{6DD99BED-A567-44B6-B4D0-E29B1A4D2124}" dt="2018-06-21T14:39:23.264" v="19314" actId="20577"/>
          <ac:spMkLst>
            <pc:docMk/>
            <pc:sldMk cId="3407962388" sldId="480"/>
            <ac:spMk id="3" creationId="{AA837000-47D7-43AD-8A1E-14CE5AEE2397}"/>
          </ac:spMkLst>
        </pc:spChg>
      </pc:sldChg>
      <pc:sldChg chg="modSp add ord">
        <pc:chgData name="Yixin Luo" userId="6db681b0a45feb16" providerId="LiveId" clId="{6DD99BED-A567-44B6-B4D0-E29B1A4D2124}" dt="2018-06-21T16:17:14.962" v="21549" actId="207"/>
        <pc:sldMkLst>
          <pc:docMk/>
          <pc:sldMk cId="2247310905" sldId="481"/>
        </pc:sldMkLst>
        <pc:spChg chg="mod">
          <ac:chgData name="Yixin Luo" userId="6db681b0a45feb16" providerId="LiveId" clId="{6DD99BED-A567-44B6-B4D0-E29B1A4D2124}" dt="2018-06-21T16:17:14.962" v="21549" actId="207"/>
          <ac:spMkLst>
            <pc:docMk/>
            <pc:sldMk cId="2247310905" sldId="481"/>
            <ac:spMk id="3" creationId="{AA837000-47D7-43AD-8A1E-14CE5AEE2397}"/>
          </ac:spMkLst>
        </pc:spChg>
      </pc:sldChg>
      <pc:sldChg chg="modSp add ord">
        <pc:chgData name="Yixin Luo" userId="6db681b0a45feb16" providerId="LiveId" clId="{6DD99BED-A567-44B6-B4D0-E29B1A4D2124}" dt="2018-06-21T03:38:45.403" v="15729" actId="15"/>
        <pc:sldMkLst>
          <pc:docMk/>
          <pc:sldMk cId="1102945745" sldId="482"/>
        </pc:sldMkLst>
        <pc:spChg chg="mod">
          <ac:chgData name="Yixin Luo" userId="6db681b0a45feb16" providerId="LiveId" clId="{6DD99BED-A567-44B6-B4D0-E29B1A4D2124}" dt="2018-06-21T03:17:38.494" v="14941" actId="207"/>
          <ac:spMkLst>
            <pc:docMk/>
            <pc:sldMk cId="1102945745" sldId="482"/>
            <ac:spMk id="3" creationId="{AA837000-47D7-43AD-8A1E-14CE5AEE2397}"/>
          </ac:spMkLst>
        </pc:spChg>
      </pc:sldChg>
      <pc:sldChg chg="addSp delSp modSp add del modAnim modNotesTx">
        <pc:chgData name="Yixin Luo" userId="6db681b0a45feb16" providerId="LiveId" clId="{6DD99BED-A567-44B6-B4D0-E29B1A4D2124}" dt="2018-06-22T17:27:42.286" v="24941" actId="1036"/>
        <pc:sldMkLst>
          <pc:docMk/>
          <pc:sldMk cId="2557573699" sldId="483"/>
        </pc:sldMkLst>
        <pc:spChg chg="add mod ord">
          <ac:chgData name="Yixin Luo" userId="6db681b0a45feb16" providerId="LiveId" clId="{6DD99BED-A567-44B6-B4D0-E29B1A4D2124}" dt="2018-06-21T14:50:40.217" v="19623" actId="164"/>
          <ac:spMkLst>
            <pc:docMk/>
            <pc:sldMk cId="2557573699" sldId="483"/>
            <ac:spMk id="8" creationId="{855850E9-187B-4B86-9043-5CBEEC8E4F72}"/>
          </ac:spMkLst>
        </pc:spChg>
        <pc:spChg chg="add mod ord">
          <ac:chgData name="Yixin Luo" userId="6db681b0a45feb16" providerId="LiveId" clId="{6DD99BED-A567-44B6-B4D0-E29B1A4D2124}" dt="2018-06-21T14:50:40.217" v="19623" actId="164"/>
          <ac:spMkLst>
            <pc:docMk/>
            <pc:sldMk cId="2557573699" sldId="483"/>
            <ac:spMk id="9" creationId="{64D982B6-FA81-4C89-B76E-FCE611DF3D29}"/>
          </ac:spMkLst>
        </pc:spChg>
        <pc:spChg chg="del mod topLvl">
          <ac:chgData name="Yixin Luo" userId="6db681b0a45feb16" providerId="LiveId" clId="{6DD99BED-A567-44B6-B4D0-E29B1A4D2124}" dt="2018-06-21T14:44:29.588" v="19583" actId="478"/>
          <ac:spMkLst>
            <pc:docMk/>
            <pc:sldMk cId="2557573699" sldId="483"/>
            <ac:spMk id="42" creationId="{2FD05DDF-0529-416E-9910-F67A9005245A}"/>
          </ac:spMkLst>
        </pc:spChg>
        <pc:spChg chg="del mod topLvl">
          <ac:chgData name="Yixin Luo" userId="6db681b0a45feb16" providerId="LiveId" clId="{6DD99BED-A567-44B6-B4D0-E29B1A4D2124}" dt="2018-06-21T14:44:29.588" v="19583" actId="478"/>
          <ac:spMkLst>
            <pc:docMk/>
            <pc:sldMk cId="2557573699" sldId="483"/>
            <ac:spMk id="43" creationId="{81C7CEFA-0C5C-4C6B-AD8A-097B5A8B77B7}"/>
          </ac:spMkLst>
        </pc:spChg>
        <pc:spChg chg="del mod topLvl">
          <ac:chgData name="Yixin Luo" userId="6db681b0a45feb16" providerId="LiveId" clId="{6DD99BED-A567-44B6-B4D0-E29B1A4D2124}" dt="2018-06-21T14:44:29.588" v="19583" actId="478"/>
          <ac:spMkLst>
            <pc:docMk/>
            <pc:sldMk cId="2557573699" sldId="483"/>
            <ac:spMk id="44" creationId="{DA409E3F-3A62-45E1-AE89-62977EE7C522}"/>
          </ac:spMkLst>
        </pc:spChg>
        <pc:spChg chg="del mod topLvl">
          <ac:chgData name="Yixin Luo" userId="6db681b0a45feb16" providerId="LiveId" clId="{6DD99BED-A567-44B6-B4D0-E29B1A4D2124}" dt="2018-06-21T14:44:29.588" v="19583" actId="478"/>
          <ac:spMkLst>
            <pc:docMk/>
            <pc:sldMk cId="2557573699" sldId="483"/>
            <ac:spMk id="45" creationId="{059F5FB5-CB51-4B98-8370-E8ED4715CE54}"/>
          </ac:spMkLst>
        </pc:spChg>
        <pc:spChg chg="mod topLvl">
          <ac:chgData name="Yixin Luo" userId="6db681b0a45feb16" providerId="LiveId" clId="{6DD99BED-A567-44B6-B4D0-E29B1A4D2124}" dt="2018-06-21T14:45:38.160" v="19590" actId="165"/>
          <ac:spMkLst>
            <pc:docMk/>
            <pc:sldMk cId="2557573699" sldId="483"/>
            <ac:spMk id="47" creationId="{0D122077-8884-4816-8056-EF2FE78BC740}"/>
          </ac:spMkLst>
        </pc:spChg>
        <pc:spChg chg="mod topLvl">
          <ac:chgData name="Yixin Luo" userId="6db681b0a45feb16" providerId="LiveId" clId="{6DD99BED-A567-44B6-B4D0-E29B1A4D2124}" dt="2018-06-21T14:46:53.510" v="19602" actId="164"/>
          <ac:spMkLst>
            <pc:docMk/>
            <pc:sldMk cId="2557573699" sldId="483"/>
            <ac:spMk id="49" creationId="{412E93EE-F3C4-44AE-94F8-E3E53E700120}"/>
          </ac:spMkLst>
        </pc:spChg>
        <pc:spChg chg="mod topLvl">
          <ac:chgData name="Yixin Luo" userId="6db681b0a45feb16" providerId="LiveId" clId="{6DD99BED-A567-44B6-B4D0-E29B1A4D2124}" dt="2018-06-21T14:46:53.510" v="19602" actId="164"/>
          <ac:spMkLst>
            <pc:docMk/>
            <pc:sldMk cId="2557573699" sldId="483"/>
            <ac:spMk id="50" creationId="{6F2B6D13-F78D-42D0-92E6-D1873DCDA0B1}"/>
          </ac:spMkLst>
        </pc:spChg>
        <pc:spChg chg="mod topLvl">
          <ac:chgData name="Yixin Luo" userId="6db681b0a45feb16" providerId="LiveId" clId="{6DD99BED-A567-44B6-B4D0-E29B1A4D2124}" dt="2018-06-21T14:46:53.510" v="19602" actId="164"/>
          <ac:spMkLst>
            <pc:docMk/>
            <pc:sldMk cId="2557573699" sldId="483"/>
            <ac:spMk id="51" creationId="{B17193A4-D2A6-489B-B333-0C430096046D}"/>
          </ac:spMkLst>
        </pc:spChg>
        <pc:spChg chg="mod topLvl">
          <ac:chgData name="Yixin Luo" userId="6db681b0a45feb16" providerId="LiveId" clId="{6DD99BED-A567-44B6-B4D0-E29B1A4D2124}" dt="2018-06-21T14:46:53.510" v="19602" actId="164"/>
          <ac:spMkLst>
            <pc:docMk/>
            <pc:sldMk cId="2557573699" sldId="483"/>
            <ac:spMk id="52" creationId="{1503C6A8-4A82-4E43-BC56-A96F3F7BD9C5}"/>
          </ac:spMkLst>
        </pc:spChg>
        <pc:spChg chg="mod topLvl">
          <ac:chgData name="Yixin Luo" userId="6db681b0a45feb16" providerId="LiveId" clId="{6DD99BED-A567-44B6-B4D0-E29B1A4D2124}" dt="2018-06-21T14:45:38.160" v="19590" actId="165"/>
          <ac:spMkLst>
            <pc:docMk/>
            <pc:sldMk cId="2557573699" sldId="483"/>
            <ac:spMk id="54" creationId="{AA8F5E10-1DA0-4ACE-8931-989F2D13DFC5}"/>
          </ac:spMkLst>
        </pc:spChg>
        <pc:spChg chg="add del mod">
          <ac:chgData name="Yixin Luo" userId="6db681b0a45feb16" providerId="LiveId" clId="{6DD99BED-A567-44B6-B4D0-E29B1A4D2124}" dt="2018-06-21T14:46:02.605" v="19594" actId="478"/>
          <ac:spMkLst>
            <pc:docMk/>
            <pc:sldMk cId="2557573699" sldId="483"/>
            <ac:spMk id="55" creationId="{A8841A8B-DBE8-408C-B719-CBA1401D58F3}"/>
          </ac:spMkLst>
        </pc:spChg>
        <pc:spChg chg="add del mod">
          <ac:chgData name="Yixin Luo" userId="6db681b0a45feb16" providerId="LiveId" clId="{6DD99BED-A567-44B6-B4D0-E29B1A4D2124}" dt="2018-06-21T14:46:02.605" v="19594" actId="478"/>
          <ac:spMkLst>
            <pc:docMk/>
            <pc:sldMk cId="2557573699" sldId="483"/>
            <ac:spMk id="56" creationId="{CEE8FB37-2704-4950-A186-1BB3D9431AEE}"/>
          </ac:spMkLst>
        </pc:spChg>
        <pc:spChg chg="add del mod">
          <ac:chgData name="Yixin Luo" userId="6db681b0a45feb16" providerId="LiveId" clId="{6DD99BED-A567-44B6-B4D0-E29B1A4D2124}" dt="2018-06-21T14:46:02.605" v="19594" actId="478"/>
          <ac:spMkLst>
            <pc:docMk/>
            <pc:sldMk cId="2557573699" sldId="483"/>
            <ac:spMk id="57" creationId="{9D0CCEC7-7E3F-40C0-AE9B-CFE29BB6739F}"/>
          </ac:spMkLst>
        </pc:spChg>
        <pc:spChg chg="add del mod">
          <ac:chgData name="Yixin Luo" userId="6db681b0a45feb16" providerId="LiveId" clId="{6DD99BED-A567-44B6-B4D0-E29B1A4D2124}" dt="2018-06-21T14:46:02.605" v="19594" actId="478"/>
          <ac:spMkLst>
            <pc:docMk/>
            <pc:sldMk cId="2557573699" sldId="483"/>
            <ac:spMk id="59" creationId="{5A9821F8-4A59-4872-A490-AFF201C21B5D}"/>
          </ac:spMkLst>
        </pc:spChg>
        <pc:spChg chg="add mod">
          <ac:chgData name="Yixin Luo" userId="6db681b0a45feb16" providerId="LiveId" clId="{6DD99BED-A567-44B6-B4D0-E29B1A4D2124}" dt="2018-06-22T17:26:34.652" v="24929" actId="208"/>
          <ac:spMkLst>
            <pc:docMk/>
            <pc:sldMk cId="2557573699" sldId="483"/>
            <ac:spMk id="60" creationId="{760E9068-9D27-4180-AEAF-8A1F1F1AB126}"/>
          </ac:spMkLst>
        </pc:spChg>
        <pc:spChg chg="add mod">
          <ac:chgData name="Yixin Luo" userId="6db681b0a45feb16" providerId="LiveId" clId="{6DD99BED-A567-44B6-B4D0-E29B1A4D2124}" dt="2018-06-22T17:26:34.652" v="24929" actId="208"/>
          <ac:spMkLst>
            <pc:docMk/>
            <pc:sldMk cId="2557573699" sldId="483"/>
            <ac:spMk id="61" creationId="{3F1E4CCD-CC75-4937-A306-2027582BFECE}"/>
          </ac:spMkLst>
        </pc:spChg>
        <pc:spChg chg="add mod">
          <ac:chgData name="Yixin Luo" userId="6db681b0a45feb16" providerId="LiveId" clId="{6DD99BED-A567-44B6-B4D0-E29B1A4D2124}" dt="2018-06-22T17:26:34.652" v="24929" actId="208"/>
          <ac:spMkLst>
            <pc:docMk/>
            <pc:sldMk cId="2557573699" sldId="483"/>
            <ac:spMk id="62" creationId="{12C8E0BB-0A5E-4681-B469-7FD3E931EDCA}"/>
          </ac:spMkLst>
        </pc:spChg>
        <pc:spChg chg="add mod">
          <ac:chgData name="Yixin Luo" userId="6db681b0a45feb16" providerId="LiveId" clId="{6DD99BED-A567-44B6-B4D0-E29B1A4D2124}" dt="2018-06-22T17:26:34.652" v="24929" actId="208"/>
          <ac:spMkLst>
            <pc:docMk/>
            <pc:sldMk cId="2557573699" sldId="483"/>
            <ac:spMk id="63" creationId="{74EDF349-28C6-4849-8CEC-3130ED180581}"/>
          </ac:spMkLst>
        </pc:spChg>
        <pc:spChg chg="mod topLvl">
          <ac:chgData name="Yixin Luo" userId="6db681b0a45feb16" providerId="LiveId" clId="{6DD99BED-A567-44B6-B4D0-E29B1A4D2124}" dt="2018-06-21T14:56:23.740" v="19833" actId="164"/>
          <ac:spMkLst>
            <pc:docMk/>
            <pc:sldMk cId="2557573699" sldId="483"/>
            <ac:spMk id="75" creationId="{CF7F00EF-6577-455B-B01E-EB5485B03B58}"/>
          </ac:spMkLst>
        </pc:spChg>
        <pc:spChg chg="mod topLvl">
          <ac:chgData name="Yixin Luo" userId="6db681b0a45feb16" providerId="LiveId" clId="{6DD99BED-A567-44B6-B4D0-E29B1A4D2124}" dt="2018-06-22T15:23:34.932" v="24878" actId="207"/>
          <ac:spMkLst>
            <pc:docMk/>
            <pc:sldMk cId="2557573699" sldId="483"/>
            <ac:spMk id="76" creationId="{68E8F06E-AE46-44C1-B51E-D8DA25EE303C}"/>
          </ac:spMkLst>
        </pc:spChg>
        <pc:spChg chg="mod topLvl">
          <ac:chgData name="Yixin Luo" userId="6db681b0a45feb16" providerId="LiveId" clId="{6DD99BED-A567-44B6-B4D0-E29B1A4D2124}" dt="2018-06-21T14:56:23.740" v="19833" actId="164"/>
          <ac:spMkLst>
            <pc:docMk/>
            <pc:sldMk cId="2557573699" sldId="483"/>
            <ac:spMk id="77" creationId="{14CED9A9-0486-4979-90A3-085AC08B7459}"/>
          </ac:spMkLst>
        </pc:spChg>
        <pc:spChg chg="add mod ord">
          <ac:chgData name="Yixin Luo" userId="6db681b0a45feb16" providerId="LiveId" clId="{6DD99BED-A567-44B6-B4D0-E29B1A4D2124}" dt="2018-06-21T14:50:40.217" v="19623" actId="164"/>
          <ac:spMkLst>
            <pc:docMk/>
            <pc:sldMk cId="2557573699" sldId="483"/>
            <ac:spMk id="86" creationId="{D507793B-A773-426C-B761-C690BA67A7F8}"/>
          </ac:spMkLst>
        </pc:spChg>
        <pc:spChg chg="del">
          <ac:chgData name="Yixin Luo" userId="6db681b0a45feb16" providerId="LiveId" clId="{6DD99BED-A567-44B6-B4D0-E29B1A4D2124}" dt="2018-06-21T14:44:47.204" v="19584" actId="478"/>
          <ac:spMkLst>
            <pc:docMk/>
            <pc:sldMk cId="2557573699" sldId="483"/>
            <ac:spMk id="90" creationId="{43BB41BC-1D47-496F-BE7B-A0597370B4F8}"/>
          </ac:spMkLst>
        </pc:spChg>
        <pc:spChg chg="mod">
          <ac:chgData name="Yixin Luo" userId="6db681b0a45feb16" providerId="LiveId" clId="{6DD99BED-A567-44B6-B4D0-E29B1A4D2124}" dt="2018-06-21T14:48:38.117" v="19612" actId="1076"/>
          <ac:spMkLst>
            <pc:docMk/>
            <pc:sldMk cId="2557573699" sldId="483"/>
            <ac:spMk id="96" creationId="{7CCFF085-AD23-416E-8960-54468EDB8E88}"/>
          </ac:spMkLst>
        </pc:spChg>
        <pc:grpChg chg="del mod">
          <ac:chgData name="Yixin Luo" userId="6db681b0a45feb16" providerId="LiveId" clId="{6DD99BED-A567-44B6-B4D0-E29B1A4D2124}" dt="2018-06-21T14:45:38.160" v="19590" actId="165"/>
          <ac:grpSpMkLst>
            <pc:docMk/>
            <pc:sldMk cId="2557573699" sldId="483"/>
            <ac:grpSpMk id="2" creationId="{C4EDD4EA-62D0-4615-86E6-3A4D5CEBD7CE}"/>
          </ac:grpSpMkLst>
        </pc:grpChg>
        <pc:grpChg chg="del">
          <ac:chgData name="Yixin Luo" userId="6db681b0a45feb16" providerId="LiveId" clId="{6DD99BED-A567-44B6-B4D0-E29B1A4D2124}" dt="2018-06-21T14:44:27.753" v="19582" actId="165"/>
          <ac:grpSpMkLst>
            <pc:docMk/>
            <pc:sldMk cId="2557573699" sldId="483"/>
            <ac:grpSpMk id="3" creationId="{5DABD287-3707-45FE-A4A3-06EEC0597881}"/>
          </ac:grpSpMkLst>
        </pc:grpChg>
        <pc:grpChg chg="del">
          <ac:chgData name="Yixin Luo" userId="6db681b0a45feb16" providerId="LiveId" clId="{6DD99BED-A567-44B6-B4D0-E29B1A4D2124}" dt="2018-06-21T14:51:57.874" v="19629" actId="165"/>
          <ac:grpSpMkLst>
            <pc:docMk/>
            <pc:sldMk cId="2557573699" sldId="483"/>
            <ac:grpSpMk id="5" creationId="{A0E60710-F6FA-4DE1-A656-7198C5ED42B3}"/>
          </ac:grpSpMkLst>
        </pc:grpChg>
        <pc:grpChg chg="add mod ord">
          <ac:chgData name="Yixin Luo" userId="6db681b0a45feb16" providerId="LiveId" clId="{6DD99BED-A567-44B6-B4D0-E29B1A4D2124}" dt="2018-06-21T14:46:46.962" v="19601" actId="167"/>
          <ac:grpSpMkLst>
            <pc:docMk/>
            <pc:sldMk cId="2557573699" sldId="483"/>
            <ac:grpSpMk id="6" creationId="{8DA0404C-3007-4555-813A-02A2BEAC2950}"/>
          </ac:grpSpMkLst>
        </pc:grpChg>
        <pc:grpChg chg="add del mod">
          <ac:chgData name="Yixin Luo" userId="6db681b0a45feb16" providerId="LiveId" clId="{6DD99BED-A567-44B6-B4D0-E29B1A4D2124}" dt="2018-06-22T17:26:16.087" v="24928" actId="1036"/>
          <ac:grpSpMkLst>
            <pc:docMk/>
            <pc:sldMk cId="2557573699" sldId="483"/>
            <ac:grpSpMk id="7" creationId="{1C21C845-9E8C-4989-BB1D-F22D41BFEA3C}"/>
          </ac:grpSpMkLst>
        </pc:grpChg>
        <pc:grpChg chg="add mod ord">
          <ac:chgData name="Yixin Luo" userId="6db681b0a45feb16" providerId="LiveId" clId="{6DD99BED-A567-44B6-B4D0-E29B1A4D2124}" dt="2018-06-22T17:25:43.127" v="24925" actId="167"/>
          <ac:grpSpMkLst>
            <pc:docMk/>
            <pc:sldMk cId="2557573699" sldId="483"/>
            <ac:grpSpMk id="10" creationId="{700550E9-5153-49A2-B789-BC3AD625BDBB}"/>
          </ac:grpSpMkLst>
        </pc:grpChg>
        <pc:grpChg chg="add mod ord">
          <ac:chgData name="Yixin Luo" userId="6db681b0a45feb16" providerId="LiveId" clId="{6DD99BED-A567-44B6-B4D0-E29B1A4D2124}" dt="2018-06-22T17:25:37.740" v="24924" actId="167"/>
          <ac:grpSpMkLst>
            <pc:docMk/>
            <pc:sldMk cId="2557573699" sldId="483"/>
            <ac:grpSpMk id="11" creationId="{8BAC94ED-8AB4-47DB-91A6-424147168D26}"/>
          </ac:grpSpMkLst>
        </pc:grpChg>
        <pc:grpChg chg="mod">
          <ac:chgData name="Yixin Luo" userId="6db681b0a45feb16" providerId="LiveId" clId="{6DD99BED-A567-44B6-B4D0-E29B1A4D2124}" dt="2018-06-21T14:48:38.117" v="19612" actId="1076"/>
          <ac:grpSpMkLst>
            <pc:docMk/>
            <pc:sldMk cId="2557573699" sldId="483"/>
            <ac:grpSpMk id="41" creationId="{0039A6C5-D4F6-49F1-AD43-1E9E767F9EC1}"/>
          </ac:grpSpMkLst>
        </pc:grpChg>
        <pc:grpChg chg="add mod ord">
          <ac:chgData name="Yixin Luo" userId="6db681b0a45feb16" providerId="LiveId" clId="{6DD99BED-A567-44B6-B4D0-E29B1A4D2124}" dt="2018-06-22T17:25:22.893" v="24920" actId="167"/>
          <ac:grpSpMkLst>
            <pc:docMk/>
            <pc:sldMk cId="2557573699" sldId="483"/>
            <ac:grpSpMk id="43" creationId="{DF30790C-31DA-496F-A628-A246721776C0}"/>
          </ac:grpSpMkLst>
        </pc:grpChg>
        <pc:grpChg chg="mod topLvl">
          <ac:chgData name="Yixin Luo" userId="6db681b0a45feb16" providerId="LiveId" clId="{6DD99BED-A567-44B6-B4D0-E29B1A4D2124}" dt="2018-06-21T14:56:23.740" v="19833" actId="164"/>
          <ac:grpSpMkLst>
            <pc:docMk/>
            <pc:sldMk cId="2557573699" sldId="483"/>
            <ac:grpSpMk id="48" creationId="{B22D2416-D944-45A9-8C00-D507EFDCD798}"/>
          </ac:grpSpMkLst>
        </pc:grpChg>
        <pc:grpChg chg="add">
          <ac:chgData name="Yixin Luo" userId="6db681b0a45feb16" providerId="LiveId" clId="{6DD99BED-A567-44B6-B4D0-E29B1A4D2124}" dt="2018-06-22T17:26:36.681" v="24930" actId="1036"/>
          <ac:grpSpMkLst>
            <pc:docMk/>
            <pc:sldMk cId="2557573699" sldId="483"/>
            <ac:grpSpMk id="56" creationId="{349B6818-6EA9-4347-A7AB-3BCF8B8D513B}"/>
          </ac:grpSpMkLst>
        </pc:grpChg>
        <pc:grpChg chg="del mod topLvl">
          <ac:chgData name="Yixin Luo" userId="6db681b0a45feb16" providerId="LiveId" clId="{6DD99BED-A567-44B6-B4D0-E29B1A4D2124}" dt="2018-06-21T14:44:29.588" v="19583" actId="478"/>
          <ac:grpSpMkLst>
            <pc:docMk/>
            <pc:sldMk cId="2557573699" sldId="483"/>
            <ac:grpSpMk id="58" creationId="{9FC941C8-9A85-4D54-AE78-52E461DA7E51}"/>
          </ac:grpSpMkLst>
        </pc:grpChg>
        <pc:grpChg chg="add del mod">
          <ac:chgData name="Yixin Luo" userId="6db681b0a45feb16" providerId="LiveId" clId="{6DD99BED-A567-44B6-B4D0-E29B1A4D2124}" dt="2018-06-21T14:51:20.533" v="19626" actId="478"/>
          <ac:grpSpMkLst>
            <pc:docMk/>
            <pc:sldMk cId="2557573699" sldId="483"/>
            <ac:grpSpMk id="78" creationId="{CFF50819-74EB-4627-A709-42E0E93C2D1F}"/>
          </ac:grpSpMkLst>
        </pc:grpChg>
        <pc:grpChg chg="add mod ord">
          <ac:chgData name="Yixin Luo" userId="6db681b0a45feb16" providerId="LiveId" clId="{6DD99BED-A567-44B6-B4D0-E29B1A4D2124}" dt="2018-06-22T17:27:42.286" v="24941" actId="1036"/>
          <ac:grpSpMkLst>
            <pc:docMk/>
            <pc:sldMk cId="2557573699" sldId="483"/>
            <ac:grpSpMk id="87" creationId="{60FFBED4-3735-4F2F-9F1B-9D503BFEEEF9}"/>
          </ac:grpSpMkLst>
        </pc:grpChg>
        <pc:grpChg chg="del mod topLvl">
          <ac:chgData name="Yixin Luo" userId="6db681b0a45feb16" providerId="LiveId" clId="{6DD99BED-A567-44B6-B4D0-E29B1A4D2124}" dt="2018-06-21T14:52:09.237" v="19633" actId="165"/>
          <ac:grpSpMkLst>
            <pc:docMk/>
            <pc:sldMk cId="2557573699" sldId="483"/>
            <ac:grpSpMk id="88" creationId="{3408EAF1-C12A-474C-9FB5-EC56A42EFD96}"/>
          </ac:grpSpMkLst>
        </pc:grpChg>
        <pc:grpChg chg="del mod topLvl">
          <ac:chgData name="Yixin Luo" userId="6db681b0a45feb16" providerId="LiveId" clId="{6DD99BED-A567-44B6-B4D0-E29B1A4D2124}" dt="2018-06-21T14:52:07.327" v="19632" actId="478"/>
          <ac:grpSpMkLst>
            <pc:docMk/>
            <pc:sldMk cId="2557573699" sldId="483"/>
            <ac:grpSpMk id="89" creationId="{8E02A2A5-BEB5-4CAF-96FC-746707FED58E}"/>
          </ac:grpSpMkLst>
        </pc:grpChg>
        <pc:grpChg chg="mod">
          <ac:chgData name="Yixin Luo" userId="6db681b0a45feb16" providerId="LiveId" clId="{6DD99BED-A567-44B6-B4D0-E29B1A4D2124}" dt="2018-06-21T14:48:38.117" v="19612" actId="1076"/>
          <ac:grpSpMkLst>
            <pc:docMk/>
            <pc:sldMk cId="2557573699" sldId="483"/>
            <ac:grpSpMk id="100" creationId="{5C9E8477-E381-4E10-A182-829D7B8B9DB4}"/>
          </ac:grpSpMkLst>
        </pc:grpChg>
        <pc:cxnChg chg="mod topLvl">
          <ac:chgData name="Yixin Luo" userId="6db681b0a45feb16" providerId="LiveId" clId="{6DD99BED-A567-44B6-B4D0-E29B1A4D2124}" dt="2018-06-21T14:45:38.160" v="19590" actId="165"/>
          <ac:cxnSpMkLst>
            <pc:docMk/>
            <pc:sldMk cId="2557573699" sldId="483"/>
            <ac:cxnSpMk id="46" creationId="{BFC0FC0D-973E-46EE-8A0B-9008D8133E2E}"/>
          </ac:cxnSpMkLst>
        </pc:cxnChg>
        <pc:cxnChg chg="mod topLvl">
          <ac:chgData name="Yixin Luo" userId="6db681b0a45feb16" providerId="LiveId" clId="{6DD99BED-A567-44B6-B4D0-E29B1A4D2124}" dt="2018-06-21T14:45:38.160" v="19590" actId="165"/>
          <ac:cxnSpMkLst>
            <pc:docMk/>
            <pc:sldMk cId="2557573699" sldId="483"/>
            <ac:cxnSpMk id="53" creationId="{9A11A0C3-0AB1-4A09-9F96-595AD9CC2ADA}"/>
          </ac:cxnSpMkLst>
        </pc:cxnChg>
        <pc:cxnChg chg="mod">
          <ac:chgData name="Yixin Luo" userId="6db681b0a45feb16" providerId="LiveId" clId="{6DD99BED-A567-44B6-B4D0-E29B1A4D2124}" dt="2018-06-22T15:23:28.428" v="24875" actId="208"/>
          <ac:cxnSpMkLst>
            <pc:docMk/>
            <pc:sldMk cId="2557573699" sldId="483"/>
            <ac:cxnSpMk id="69" creationId="{04EBA7BF-D2CF-4FBC-949E-B96E5CB59B75}"/>
          </ac:cxnSpMkLst>
        </pc:cxnChg>
        <pc:cxnChg chg="mod">
          <ac:chgData name="Yixin Luo" userId="6db681b0a45feb16" providerId="LiveId" clId="{6DD99BED-A567-44B6-B4D0-E29B1A4D2124}" dt="2018-06-21T14:52:07.327" v="19632" actId="478"/>
          <ac:cxnSpMkLst>
            <pc:docMk/>
            <pc:sldMk cId="2557573699" sldId="483"/>
            <ac:cxnSpMk id="79" creationId="{91100953-1F4E-45F5-9166-A8CD30610616}"/>
          </ac:cxnSpMkLst>
        </pc:cxnChg>
        <pc:cxnChg chg="mod">
          <ac:chgData name="Yixin Luo" userId="6db681b0a45feb16" providerId="LiveId" clId="{6DD99BED-A567-44B6-B4D0-E29B1A4D2124}" dt="2018-06-21T14:52:07.327" v="19632" actId="478"/>
          <ac:cxnSpMkLst>
            <pc:docMk/>
            <pc:sldMk cId="2557573699" sldId="483"/>
            <ac:cxnSpMk id="82" creationId="{D7D6932B-E72A-4422-850D-F07541A6F380}"/>
          </ac:cxnSpMkLst>
        </pc:cxnChg>
        <pc:cxnChg chg="mod">
          <ac:chgData name="Yixin Luo" userId="6db681b0a45feb16" providerId="LiveId" clId="{6DD99BED-A567-44B6-B4D0-E29B1A4D2124}" dt="2018-06-21T14:52:07.327" v="19632" actId="478"/>
          <ac:cxnSpMkLst>
            <pc:docMk/>
            <pc:sldMk cId="2557573699" sldId="483"/>
            <ac:cxnSpMk id="85" creationId="{A7A86011-7B4E-447A-AE69-6725C1B71241}"/>
          </ac:cxnSpMkLst>
        </pc:cxnChg>
        <pc:cxnChg chg="mod">
          <ac:chgData name="Yixin Luo" userId="6db681b0a45feb16" providerId="LiveId" clId="{6DD99BED-A567-44B6-B4D0-E29B1A4D2124}" dt="2018-06-22T17:27:08.034" v="24934" actId="208"/>
          <ac:cxnSpMkLst>
            <pc:docMk/>
            <pc:sldMk cId="2557573699" sldId="483"/>
            <ac:cxnSpMk id="91" creationId="{84B87D1E-204F-4AD8-B3A1-1D73D27EA4B4}"/>
          </ac:cxnSpMkLst>
        </pc:cxnChg>
        <pc:cxnChg chg="mod">
          <ac:chgData name="Yixin Luo" userId="6db681b0a45feb16" providerId="LiveId" clId="{6DD99BED-A567-44B6-B4D0-E29B1A4D2124}" dt="2018-06-22T17:27:08.034" v="24934" actId="208"/>
          <ac:cxnSpMkLst>
            <pc:docMk/>
            <pc:sldMk cId="2557573699" sldId="483"/>
            <ac:cxnSpMk id="92" creationId="{3952F59A-8C6B-44E4-A845-53B9DF06A8DC}"/>
          </ac:cxnSpMkLst>
        </pc:cxnChg>
        <pc:cxnChg chg="mod">
          <ac:chgData name="Yixin Luo" userId="6db681b0a45feb16" providerId="LiveId" clId="{6DD99BED-A567-44B6-B4D0-E29B1A4D2124}" dt="2018-06-22T17:27:08.034" v="24934" actId="208"/>
          <ac:cxnSpMkLst>
            <pc:docMk/>
            <pc:sldMk cId="2557573699" sldId="483"/>
            <ac:cxnSpMk id="93" creationId="{83E4C0EB-57C3-4913-BFE1-0D7DC695F191}"/>
          </ac:cxnSpMkLst>
        </pc:cxnChg>
        <pc:cxnChg chg="mod">
          <ac:chgData name="Yixin Luo" userId="6db681b0a45feb16" providerId="LiveId" clId="{6DD99BED-A567-44B6-B4D0-E29B1A4D2124}" dt="2018-06-21T14:48:38.117" v="19612" actId="1076"/>
          <ac:cxnSpMkLst>
            <pc:docMk/>
            <pc:sldMk cId="2557573699" sldId="483"/>
            <ac:cxnSpMk id="97" creationId="{702DCBCA-141F-42B2-B9BE-4A079F1F5FF4}"/>
          </ac:cxnSpMkLst>
        </pc:cxnChg>
        <pc:cxnChg chg="mod">
          <ac:chgData name="Yixin Luo" userId="6db681b0a45feb16" providerId="LiveId" clId="{6DD99BED-A567-44B6-B4D0-E29B1A4D2124}" dt="2018-06-21T14:48:38.117" v="19612" actId="1076"/>
          <ac:cxnSpMkLst>
            <pc:docMk/>
            <pc:sldMk cId="2557573699" sldId="483"/>
            <ac:cxnSpMk id="98" creationId="{2AB5F59B-10F4-4ADC-9701-BEC126AC22F8}"/>
          </ac:cxnSpMkLst>
        </pc:cxnChg>
        <pc:cxnChg chg="mod">
          <ac:chgData name="Yixin Luo" userId="6db681b0a45feb16" providerId="LiveId" clId="{6DD99BED-A567-44B6-B4D0-E29B1A4D2124}" dt="2018-06-21T14:48:38.117" v="19612" actId="1076"/>
          <ac:cxnSpMkLst>
            <pc:docMk/>
            <pc:sldMk cId="2557573699" sldId="483"/>
            <ac:cxnSpMk id="99" creationId="{66B4A8B7-26DF-4AA1-A852-0A32CB81CD60}"/>
          </ac:cxnSpMkLst>
        </pc:cxnChg>
      </pc:sldChg>
      <pc:sldChg chg="add ord">
        <pc:chgData name="Yixin Luo" userId="6db681b0a45feb16" providerId="LiveId" clId="{6DD99BED-A567-44B6-B4D0-E29B1A4D2124}" dt="2018-06-21T16:17:57.045" v="21553" actId="15"/>
        <pc:sldMkLst>
          <pc:docMk/>
          <pc:sldMk cId="2655998818" sldId="484"/>
        </pc:sldMkLst>
      </pc:sldChg>
      <pc:sldChg chg="modSp add modAnim">
        <pc:chgData name="Yixin Luo" userId="6db681b0a45feb16" providerId="LiveId" clId="{6DD99BED-A567-44B6-B4D0-E29B1A4D2124}" dt="2018-06-21T17:43:40.747" v="24588" actId="27636"/>
        <pc:sldMkLst>
          <pc:docMk/>
          <pc:sldMk cId="2009239135" sldId="485"/>
        </pc:sldMkLst>
        <pc:spChg chg="mod">
          <ac:chgData name="Yixin Luo" userId="6db681b0a45feb16" providerId="LiveId" clId="{6DD99BED-A567-44B6-B4D0-E29B1A4D2124}" dt="2018-06-21T16:39:04.699" v="22342" actId="20577"/>
          <ac:spMkLst>
            <pc:docMk/>
            <pc:sldMk cId="2009239135" sldId="485"/>
            <ac:spMk id="2" creationId="{571CF0E5-BFC6-4E50-8107-9B3C58C834E6}"/>
          </ac:spMkLst>
        </pc:spChg>
        <pc:spChg chg="mod">
          <ac:chgData name="Yixin Luo" userId="6db681b0a45feb16" providerId="LiveId" clId="{6DD99BED-A567-44B6-B4D0-E29B1A4D2124}" dt="2018-06-21T17:43:40.747" v="24588" actId="27636"/>
          <ac:spMkLst>
            <pc:docMk/>
            <pc:sldMk cId="2009239135" sldId="485"/>
            <ac:spMk id="3" creationId="{63F37C72-B960-4654-B605-B8E28C5DFCBF}"/>
          </ac:spMkLst>
        </pc:spChg>
      </pc:sldChg>
      <pc:sldChg chg="modSp add modAnim">
        <pc:chgData name="Yixin Luo" userId="6db681b0a45feb16" providerId="LiveId" clId="{6DD99BED-A567-44B6-B4D0-E29B1A4D2124}" dt="2018-06-22T17:38:54.243" v="25130" actId="20577"/>
        <pc:sldMkLst>
          <pc:docMk/>
          <pc:sldMk cId="1141779234" sldId="486"/>
        </pc:sldMkLst>
        <pc:spChg chg="mod">
          <ac:chgData name="Yixin Luo" userId="6db681b0a45feb16" providerId="LiveId" clId="{6DD99BED-A567-44B6-B4D0-E29B1A4D2124}" dt="2018-06-21T17:00:16.272" v="22919" actId="20577"/>
          <ac:spMkLst>
            <pc:docMk/>
            <pc:sldMk cId="1141779234" sldId="486"/>
            <ac:spMk id="2" creationId="{571CF0E5-BFC6-4E50-8107-9B3C58C834E6}"/>
          </ac:spMkLst>
        </pc:spChg>
        <pc:spChg chg="mod">
          <ac:chgData name="Yixin Luo" userId="6db681b0a45feb16" providerId="LiveId" clId="{6DD99BED-A567-44B6-B4D0-E29B1A4D2124}" dt="2018-06-22T17:38:54.243" v="25130" actId="20577"/>
          <ac:spMkLst>
            <pc:docMk/>
            <pc:sldMk cId="1141779234" sldId="486"/>
            <ac:spMk id="3" creationId="{63F37C72-B960-4654-B605-B8E28C5DFCBF}"/>
          </ac:spMkLst>
        </pc:spChg>
      </pc:sldChg>
      <pc:sldChg chg="modSp add ord modAnim">
        <pc:chgData name="Yixin Luo" userId="6db681b0a45feb16" providerId="LiveId" clId="{6DD99BED-A567-44B6-B4D0-E29B1A4D2124}" dt="2018-06-21T17:59:21.560" v="24745" actId="20577"/>
        <pc:sldMkLst>
          <pc:docMk/>
          <pc:sldMk cId="2916773406" sldId="487"/>
        </pc:sldMkLst>
        <pc:spChg chg="mod">
          <ac:chgData name="Yixin Luo" userId="6db681b0a45feb16" providerId="LiveId" clId="{6DD99BED-A567-44B6-B4D0-E29B1A4D2124}" dt="2018-06-21T17:58:17.962" v="24728" actId="20577"/>
          <ac:spMkLst>
            <pc:docMk/>
            <pc:sldMk cId="2916773406" sldId="487"/>
            <ac:spMk id="2" creationId="{571CF0E5-BFC6-4E50-8107-9B3C58C834E6}"/>
          </ac:spMkLst>
        </pc:spChg>
        <pc:spChg chg="mod">
          <ac:chgData name="Yixin Luo" userId="6db681b0a45feb16" providerId="LiveId" clId="{6DD99BED-A567-44B6-B4D0-E29B1A4D2124}" dt="2018-06-21T17:59:21.560" v="24745" actId="20577"/>
          <ac:spMkLst>
            <pc:docMk/>
            <pc:sldMk cId="2916773406" sldId="487"/>
            <ac:spMk id="3" creationId="{63F37C72-B960-4654-B605-B8E28C5DFCBF}"/>
          </ac:spMkLst>
        </pc:spChg>
      </pc:sldChg>
      <pc:sldChg chg="addSp delSp modSp add modAnim">
        <pc:chgData name="Yixin Luo" userId="6db681b0a45feb16" providerId="LiveId" clId="{6DD99BED-A567-44B6-B4D0-E29B1A4D2124}" dt="2018-06-21T16:59:26.247" v="22916" actId="20577"/>
        <pc:sldMkLst>
          <pc:docMk/>
          <pc:sldMk cId="2750787223" sldId="488"/>
        </pc:sldMkLst>
        <pc:spChg chg="del">
          <ac:chgData name="Yixin Luo" userId="6db681b0a45feb16" providerId="LiveId" clId="{6DD99BED-A567-44B6-B4D0-E29B1A4D2124}" dt="2018-06-21T16:47:34.688" v="22504" actId="20577"/>
          <ac:spMkLst>
            <pc:docMk/>
            <pc:sldMk cId="2750787223" sldId="488"/>
            <ac:spMk id="2" creationId="{62E3A0F7-7A59-4CA2-80DE-8F7AB33F738D}"/>
          </ac:spMkLst>
        </pc:spChg>
        <pc:spChg chg="del mod">
          <ac:chgData name="Yixin Luo" userId="6db681b0a45feb16" providerId="LiveId" clId="{6DD99BED-A567-44B6-B4D0-E29B1A4D2124}" dt="2018-06-21T16:47:34.688" v="22504" actId="20577"/>
          <ac:spMkLst>
            <pc:docMk/>
            <pc:sldMk cId="2750787223" sldId="488"/>
            <ac:spMk id="3" creationId="{87AF869D-E563-4942-9417-CED781A358AE}"/>
          </ac:spMkLst>
        </pc:spChg>
        <pc:spChg chg="add mod">
          <ac:chgData name="Yixin Luo" userId="6db681b0a45feb16" providerId="LiveId" clId="{6DD99BED-A567-44B6-B4D0-E29B1A4D2124}" dt="2018-06-21T16:51:32.172" v="22675" actId="20577"/>
          <ac:spMkLst>
            <pc:docMk/>
            <pc:sldMk cId="2750787223" sldId="488"/>
            <ac:spMk id="5" creationId="{EC6BC71F-4CC5-40A3-9E61-806D2E742421}"/>
          </ac:spMkLst>
        </pc:spChg>
        <pc:spChg chg="add mod">
          <ac:chgData name="Yixin Luo" userId="6db681b0a45feb16" providerId="LiveId" clId="{6DD99BED-A567-44B6-B4D0-E29B1A4D2124}" dt="2018-06-21T16:55:23.702" v="22717" actId="693"/>
          <ac:spMkLst>
            <pc:docMk/>
            <pc:sldMk cId="2750787223" sldId="488"/>
            <ac:spMk id="7" creationId="{DF73823D-E2C2-4E4F-B3BB-61CD690F6DDB}"/>
          </ac:spMkLst>
        </pc:spChg>
        <pc:spChg chg="add mod">
          <ac:chgData name="Yixin Luo" userId="6db681b0a45feb16" providerId="LiveId" clId="{6DD99BED-A567-44B6-B4D0-E29B1A4D2124}" dt="2018-06-21T16:58:44.588" v="22874" actId="20577"/>
          <ac:spMkLst>
            <pc:docMk/>
            <pc:sldMk cId="2750787223" sldId="488"/>
            <ac:spMk id="8" creationId="{EEFF3545-04D5-42D1-9B80-C234B279BE33}"/>
          </ac:spMkLst>
        </pc:spChg>
        <pc:graphicFrameChg chg="add mod modGraphic">
          <ac:chgData name="Yixin Luo" userId="6db681b0a45feb16" providerId="LiveId" clId="{6DD99BED-A567-44B6-B4D0-E29B1A4D2124}" dt="2018-06-21T16:59:11.355" v="22914" actId="1076"/>
          <ac:graphicFrameMkLst>
            <pc:docMk/>
            <pc:sldMk cId="2750787223" sldId="488"/>
            <ac:graphicFrameMk id="6" creationId="{C825C589-2FE4-43C2-8EDD-3E48BEA52D65}"/>
          </ac:graphicFrameMkLst>
        </pc:graphicFrameChg>
      </pc:sldChg>
      <pc:sldChg chg="addSp modSp add modAnim">
        <pc:chgData name="Yixin Luo" userId="6db681b0a45feb16" providerId="LiveId" clId="{6DD99BED-A567-44B6-B4D0-E29B1A4D2124}" dt="2018-06-21T17:14:28.365" v="23807" actId="207"/>
        <pc:sldMkLst>
          <pc:docMk/>
          <pc:sldMk cId="2621164098" sldId="489"/>
        </pc:sldMkLst>
        <pc:spChg chg="mod">
          <ac:chgData name="Yixin Luo" userId="6db681b0a45feb16" providerId="LiveId" clId="{6DD99BED-A567-44B6-B4D0-E29B1A4D2124}" dt="2018-06-21T16:59:04.506" v="22912" actId="20577"/>
          <ac:spMkLst>
            <pc:docMk/>
            <pc:sldMk cId="2621164098" sldId="489"/>
            <ac:spMk id="5" creationId="{EC6BC71F-4CC5-40A3-9E61-806D2E742421}"/>
          </ac:spMkLst>
        </pc:spChg>
        <pc:spChg chg="add mod">
          <ac:chgData name="Yixin Luo" userId="6db681b0a45feb16" providerId="LiveId" clId="{6DD99BED-A567-44B6-B4D0-E29B1A4D2124}" dt="2018-06-21T17:12:32.501" v="23786" actId="20577"/>
          <ac:spMkLst>
            <pc:docMk/>
            <pc:sldMk cId="2621164098" sldId="489"/>
            <ac:spMk id="7" creationId="{565747EA-502B-4F7E-BDF6-4C5388260D4D}"/>
          </ac:spMkLst>
        </pc:spChg>
        <pc:spChg chg="add">
          <ac:chgData name="Yixin Luo" userId="6db681b0a45feb16" providerId="LiveId" clId="{6DD99BED-A567-44B6-B4D0-E29B1A4D2124}" dt="2018-06-21T17:10:42.404" v="23684" actId="207"/>
          <ac:spMkLst>
            <pc:docMk/>
            <pc:sldMk cId="2621164098" sldId="489"/>
            <ac:spMk id="8" creationId="{70EF8747-F826-415C-9C82-25077D871162}"/>
          </ac:spMkLst>
        </pc:spChg>
        <pc:graphicFrameChg chg="modGraphic">
          <ac:chgData name="Yixin Luo" userId="6db681b0a45feb16" providerId="LiveId" clId="{6DD99BED-A567-44B6-B4D0-E29B1A4D2124}" dt="2018-06-21T17:14:28.365" v="23807" actId="207"/>
          <ac:graphicFrameMkLst>
            <pc:docMk/>
            <pc:sldMk cId="2621164098" sldId="489"/>
            <ac:graphicFrameMk id="6" creationId="{C825C589-2FE4-43C2-8EDD-3E48BEA52D65}"/>
          </ac:graphicFrameMkLst>
        </pc:graphicFrameChg>
      </pc:sldChg>
      <pc:sldChg chg="modSp add modAnim">
        <pc:chgData name="Yixin Luo" userId="6db681b0a45feb16" providerId="LiveId" clId="{6DD99BED-A567-44B6-B4D0-E29B1A4D2124}" dt="2018-06-21T17:19:23.538" v="23944" actId="1076"/>
        <pc:sldMkLst>
          <pc:docMk/>
          <pc:sldMk cId="1212964047" sldId="490"/>
        </pc:sldMkLst>
        <pc:spChg chg="mod">
          <ac:chgData name="Yixin Luo" userId="6db681b0a45feb16" providerId="LiveId" clId="{6DD99BED-A567-44B6-B4D0-E29B1A4D2124}" dt="2018-06-21T17:18:55.831" v="23939" actId="20577"/>
          <ac:spMkLst>
            <pc:docMk/>
            <pc:sldMk cId="1212964047" sldId="490"/>
            <ac:spMk id="2" creationId="{A3197DB6-5DED-4EBA-B644-243E48E6C9F7}"/>
          </ac:spMkLst>
        </pc:spChg>
        <pc:spChg chg="mod">
          <ac:chgData name="Yixin Luo" userId="6db681b0a45feb16" providerId="LiveId" clId="{6DD99BED-A567-44B6-B4D0-E29B1A4D2124}" dt="2018-06-21T17:19:23.538" v="23944" actId="1076"/>
          <ac:spMkLst>
            <pc:docMk/>
            <pc:sldMk cId="1212964047" sldId="490"/>
            <ac:spMk id="3" creationId="{7EC15247-8C26-4B1F-AD63-5497C373876E}"/>
          </ac:spMkLst>
        </pc:spChg>
      </pc:sldChg>
      <pc:sldChg chg="modSp add modAnim">
        <pc:chgData name="Yixin Luo" userId="6db681b0a45feb16" providerId="LiveId" clId="{6DD99BED-A567-44B6-B4D0-E29B1A4D2124}" dt="2018-06-22T17:38:30.627" v="25084" actId="20577"/>
        <pc:sldMkLst>
          <pc:docMk/>
          <pc:sldMk cId="3068259688" sldId="491"/>
        </pc:sldMkLst>
        <pc:spChg chg="mod">
          <ac:chgData name="Yixin Luo" userId="6db681b0a45feb16" providerId="LiveId" clId="{6DD99BED-A567-44B6-B4D0-E29B1A4D2124}" dt="2018-06-22T17:38:30.627" v="25084" actId="20577"/>
          <ac:spMkLst>
            <pc:docMk/>
            <pc:sldMk cId="3068259688" sldId="491"/>
            <ac:spMk id="3" creationId="{63F37C72-B960-4654-B605-B8E28C5DFCBF}"/>
          </ac:spMkLst>
        </pc:spChg>
      </pc:sldChg>
      <pc:sldChg chg="addSp delSp modSp add">
        <pc:chgData name="Yixin Luo" userId="6db681b0a45feb16" providerId="LiveId" clId="{6DD99BED-A567-44B6-B4D0-E29B1A4D2124}" dt="2018-06-23T15:56:08.675" v="25368" actId="6559"/>
        <pc:sldMkLst>
          <pc:docMk/>
          <pc:sldMk cId="2398324976" sldId="492"/>
        </pc:sldMkLst>
        <pc:spChg chg="add mod ord">
          <ac:chgData name="Yixin Luo" userId="6db681b0a45feb16" providerId="LiveId" clId="{6DD99BED-A567-44B6-B4D0-E29B1A4D2124}" dt="2018-06-23T15:53:54.251" v="25220" actId="166"/>
          <ac:spMkLst>
            <pc:docMk/>
            <pc:sldMk cId="2398324976" sldId="492"/>
            <ac:spMk id="2" creationId="{668DC074-C283-40ED-88ED-9554DF390BEF}"/>
          </ac:spMkLst>
        </pc:spChg>
        <pc:spChg chg="mod">
          <ac:chgData name="Yixin Luo" userId="6db681b0a45feb16" providerId="LiveId" clId="{6DD99BED-A567-44B6-B4D0-E29B1A4D2124}" dt="2018-06-23T15:56:08.675" v="25368" actId="6559"/>
          <ac:spMkLst>
            <pc:docMk/>
            <pc:sldMk cId="2398324976" sldId="492"/>
            <ac:spMk id="7" creationId="{565747EA-502B-4F7E-BDF6-4C5388260D4D}"/>
          </ac:spMkLst>
        </pc:spChg>
        <pc:spChg chg="del">
          <ac:chgData name="Yixin Luo" userId="6db681b0a45feb16" providerId="LiveId" clId="{6DD99BED-A567-44B6-B4D0-E29B1A4D2124}" dt="2018-06-23T15:49:19.851" v="25149" actId="478"/>
          <ac:spMkLst>
            <pc:docMk/>
            <pc:sldMk cId="2398324976" sldId="492"/>
            <ac:spMk id="8" creationId="{70EF8747-F826-415C-9C82-25077D871162}"/>
          </ac:spMkLst>
        </pc:spChg>
        <pc:spChg chg="add mod ord">
          <ac:chgData name="Yixin Luo" userId="6db681b0a45feb16" providerId="LiveId" clId="{6DD99BED-A567-44B6-B4D0-E29B1A4D2124}" dt="2018-06-23T15:53:54.251" v="25220" actId="166"/>
          <ac:spMkLst>
            <pc:docMk/>
            <pc:sldMk cId="2398324976" sldId="492"/>
            <ac:spMk id="9" creationId="{A6089359-218B-46E8-8861-F01C84C01DE0}"/>
          </ac:spMkLst>
        </pc:spChg>
        <pc:spChg chg="add mod ord">
          <ac:chgData name="Yixin Luo" userId="6db681b0a45feb16" providerId="LiveId" clId="{6DD99BED-A567-44B6-B4D0-E29B1A4D2124}" dt="2018-06-23T15:53:57.891" v="25222" actId="1036"/>
          <ac:spMkLst>
            <pc:docMk/>
            <pc:sldMk cId="2398324976" sldId="492"/>
            <ac:spMk id="10" creationId="{1445E2E0-106E-4D98-A908-0136709819CC}"/>
          </ac:spMkLst>
        </pc:spChg>
        <pc:graphicFrameChg chg="modGraphic">
          <ac:chgData name="Yixin Luo" userId="6db681b0a45feb16" providerId="LiveId" clId="{6DD99BED-A567-44B6-B4D0-E29B1A4D2124}" dt="2018-06-23T15:50:29.709" v="25193" actId="20577"/>
          <ac:graphicFrameMkLst>
            <pc:docMk/>
            <pc:sldMk cId="2398324976" sldId="492"/>
            <ac:graphicFrameMk id="6" creationId="{C825C589-2FE4-43C2-8EDD-3E48BEA52D65}"/>
          </ac:graphicFrameMkLst>
        </pc:graphicFrameChg>
        <pc:cxnChg chg="add mod">
          <ac:chgData name="Yixin Luo" userId="6db681b0a45feb16" providerId="LiveId" clId="{6DD99BED-A567-44B6-B4D0-E29B1A4D2124}" dt="2018-06-23T15:53:19.525" v="25215" actId="208"/>
          <ac:cxnSpMkLst>
            <pc:docMk/>
            <pc:sldMk cId="2398324976" sldId="492"/>
            <ac:cxnSpMk id="11" creationId="{B982ED61-F268-408A-91F0-ED4E5E52EC37}"/>
          </ac:cxnSpMkLst>
        </pc:cxnChg>
        <pc:cxnChg chg="add mod">
          <ac:chgData name="Yixin Luo" userId="6db681b0a45feb16" providerId="LiveId" clId="{6DD99BED-A567-44B6-B4D0-E29B1A4D2124}" dt="2018-06-23T15:53:19.525" v="25215" actId="208"/>
          <ac:cxnSpMkLst>
            <pc:docMk/>
            <pc:sldMk cId="2398324976" sldId="492"/>
            <ac:cxnSpMk id="13" creationId="{652E8AD4-0876-4FD7-855C-F4F7C0864B56}"/>
          </ac:cxnSpMkLst>
        </pc:cxnChg>
      </pc:sldChg>
      <pc:sldChg chg="addSp delSp modSp add">
        <pc:chgData name="Yixin Luo" userId="6db681b0a45feb16" providerId="LiveId" clId="{6DD99BED-A567-44B6-B4D0-E29B1A4D2124}" dt="2018-06-23T15:49:13.072" v="25148" actId="20577"/>
        <pc:sldMkLst>
          <pc:docMk/>
          <pc:sldMk cId="187369528" sldId="493"/>
        </pc:sldMkLst>
        <pc:spChg chg="del">
          <ac:chgData name="Yixin Luo" userId="6db681b0a45feb16" providerId="LiveId" clId="{6DD99BED-A567-44B6-B4D0-E29B1A4D2124}" dt="2018-06-23T15:49:10.165" v="25135"/>
          <ac:spMkLst>
            <pc:docMk/>
            <pc:sldMk cId="187369528" sldId="493"/>
            <ac:spMk id="2" creationId="{05AAD60D-46A2-45F2-99EE-B73A9E1D141F}"/>
          </ac:spMkLst>
        </pc:spChg>
        <pc:spChg chg="add mod">
          <ac:chgData name="Yixin Luo" userId="6db681b0a45feb16" providerId="LiveId" clId="{6DD99BED-A567-44B6-B4D0-E29B1A4D2124}" dt="2018-06-23T15:49:13.072" v="25148" actId="20577"/>
          <ac:spMkLst>
            <pc:docMk/>
            <pc:sldMk cId="187369528" sldId="493"/>
            <ac:spMk id="4" creationId="{1E7BF8F7-1FD0-4229-841A-02631A28587B}"/>
          </ac:spMkLst>
        </pc:spChg>
        <pc:spChg chg="add mod">
          <ac:chgData name="Yixin Luo" userId="6db681b0a45feb16" providerId="LiveId" clId="{6DD99BED-A567-44B6-B4D0-E29B1A4D2124}" dt="2018-06-23T15:49:10.165" v="25135"/>
          <ac:spMkLst>
            <pc:docMk/>
            <pc:sldMk cId="187369528" sldId="493"/>
            <ac:spMk id="5" creationId="{0A07D430-9981-4C25-A4D8-EEA0B616B34D}"/>
          </ac:spMkLst>
        </pc:spChg>
      </pc:sldChg>
      <pc:sldMasterChg chg="modSp modSldLayout">
        <pc:chgData name="Yixin Luo" userId="6db681b0a45feb16" providerId="LiveId" clId="{6DD99BED-A567-44B6-B4D0-E29B1A4D2124}" dt="2018-06-12T18:22:13.149" v="1" actId="27636"/>
        <pc:sldMasterMkLst>
          <pc:docMk/>
          <pc:sldMasterMk cId="1279338747" sldId="2147483660"/>
        </pc:sldMasterMkLst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279338747" sldId="2147483660"/>
            <ac:spMk id="2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279338747" sldId="2147483660"/>
            <ac:spMk id="3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279338747" sldId="2147483660"/>
            <ac:spMk id="4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279338747" sldId="2147483660"/>
            <ac:spMk id="5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279338747" sldId="2147483660"/>
            <ac:spMk id="6" creationId="{00000000-0000-0000-0000-000000000000}"/>
          </ac:spMkLst>
        </pc:sp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3301713297" sldId="2147483661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301713297" sldId="2147483661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301713297" sldId="2147483661"/>
              <ac:spMk id="3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3893796814" sldId="2147483663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893796814" sldId="2147483663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893796814" sldId="2147483663"/>
              <ac:spMk id="3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628443995" sldId="2147483664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628443995" sldId="2147483664"/>
              <ac:spMk id="3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628443995" sldId="2147483664"/>
              <ac:spMk id="4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394101529" sldId="2147483665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94101529" sldId="2147483665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94101529" sldId="2147483665"/>
              <ac:spMk id="3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94101529" sldId="2147483665"/>
              <ac:spMk id="4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94101529" sldId="2147483665"/>
              <ac:spMk id="5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394101529" sldId="2147483665"/>
              <ac:spMk id="6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2290132087" sldId="2147483668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2290132087" sldId="2147483668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2290132087" sldId="2147483668"/>
              <ac:spMk id="3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2290132087" sldId="2147483668"/>
              <ac:spMk id="4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1499956713" sldId="2147483669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1499956713" sldId="2147483669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1499956713" sldId="2147483669"/>
              <ac:spMk id="3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1499956713" sldId="2147483669"/>
              <ac:spMk id="4" creationId="{00000000-0000-0000-0000-000000000000}"/>
            </ac:spMkLst>
          </pc:spChg>
        </pc:sldLayout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279338747" sldId="2147483660"/>
            <pc:sldLayoutMk cId="10827044" sldId="2147483671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10827044" sldId="2147483671"/>
              <ac:spMk id="2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279338747" sldId="2147483660"/>
              <pc:sldLayoutMk cId="10827044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Yixin Luo" userId="6db681b0a45feb16" providerId="LiveId" clId="{6DD99BED-A567-44B6-B4D0-E29B1A4D2124}" dt="2018-06-12T18:22:13.149" v="1" actId="27636"/>
        <pc:sldMasterMkLst>
          <pc:docMk/>
          <pc:sldMasterMk cId="1346884172" sldId="2147483672"/>
        </pc:sldMasterMkLst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346884172" sldId="2147483672"/>
            <ac:spMk id="1026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346884172" sldId="2147483672"/>
            <ac:spMk id="1027" creationId="{00000000-0000-0000-0000-000000000000}"/>
          </ac:spMkLst>
        </pc:spChg>
        <pc:spChg chg="mod">
          <ac:chgData name="Yixin Luo" userId="6db681b0a45feb16" providerId="LiveId" clId="{6DD99BED-A567-44B6-B4D0-E29B1A4D2124}" dt="2018-06-12T18:22:13.149" v="1" actId="27636"/>
          <ac:spMkLst>
            <pc:docMk/>
            <pc:sldMasterMk cId="1346884172" sldId="2147483672"/>
            <ac:spMk id="1030" creationId="{00000000-0000-0000-0000-000000000000}"/>
          </ac:spMkLst>
        </pc:spChg>
        <pc:picChg chg="mod">
          <ac:chgData name="Yixin Luo" userId="6db681b0a45feb16" providerId="LiveId" clId="{6DD99BED-A567-44B6-B4D0-E29B1A4D2124}" dt="2018-06-12T18:22:13.149" v="1" actId="27636"/>
          <ac:picMkLst>
            <pc:docMk/>
            <pc:sldMasterMk cId="1346884172" sldId="2147483672"/>
            <ac:picMk id="1034" creationId="{00000000-0000-0000-0000-000000000000}"/>
          </ac:picMkLst>
        </pc:picChg>
        <pc:picChg chg="mod">
          <ac:chgData name="Yixin Luo" userId="6db681b0a45feb16" providerId="LiveId" clId="{6DD99BED-A567-44B6-B4D0-E29B1A4D2124}" dt="2018-06-12T18:22:13.149" v="1" actId="27636"/>
          <ac:picMkLst>
            <pc:docMk/>
            <pc:sldMasterMk cId="1346884172" sldId="2147483672"/>
            <ac:picMk id="1036" creationId="{00000000-0000-0000-0000-000000000000}"/>
          </ac:picMkLst>
        </pc:picChg>
        <pc:sldLayoutChg chg="modSp">
          <pc:chgData name="Yixin Luo" userId="6db681b0a45feb16" providerId="LiveId" clId="{6DD99BED-A567-44B6-B4D0-E29B1A4D2124}" dt="2018-06-12T18:22:13.149" v="1" actId="27636"/>
          <pc:sldLayoutMkLst>
            <pc:docMk/>
            <pc:sldMasterMk cId="1346884172" sldId="2147483672"/>
            <pc:sldLayoutMk cId="2790720336" sldId="2147483673"/>
          </pc:sldLayoutMkLst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346884172" sldId="2147483672"/>
              <pc:sldLayoutMk cId="2790720336" sldId="2147483673"/>
              <ac:spMk id="6148" creationId="{00000000-0000-0000-0000-000000000000}"/>
            </ac:spMkLst>
          </pc:spChg>
          <pc:spChg chg="mod">
            <ac:chgData name="Yixin Luo" userId="6db681b0a45feb16" providerId="LiveId" clId="{6DD99BED-A567-44B6-B4D0-E29B1A4D2124}" dt="2018-06-12T18:22:13.149" v="1" actId="27636"/>
            <ac:spMkLst>
              <pc:docMk/>
              <pc:sldMasterMk cId="1346884172" sldId="2147483672"/>
              <pc:sldLayoutMk cId="2790720336" sldId="2147483673"/>
              <ac:spMk id="6149" creationId="{00000000-0000-0000-0000-000000000000}"/>
            </ac:spMkLst>
          </pc:spChg>
          <pc:picChg chg="mod">
            <ac:chgData name="Yixin Luo" userId="6db681b0a45feb16" providerId="LiveId" clId="{6DD99BED-A567-44B6-B4D0-E29B1A4D2124}" dt="2018-06-12T18:22:13.149" v="1" actId="27636"/>
            <ac:picMkLst>
              <pc:docMk/>
              <pc:sldMasterMk cId="1346884172" sldId="2147483672"/>
              <pc:sldLayoutMk cId="2790720336" sldId="2147483673"/>
              <ac:picMk id="9" creationId="{00000000-0000-0000-0000-000000000000}"/>
            </ac:picMkLst>
          </pc:picChg>
        </pc:sldLayoutChg>
      </pc:sldMasterChg>
      <pc:sldMasterChg chg="addSp modSp delSldLayout modSldLayout">
        <pc:chgData name="Yixin Luo" userId="6db681b0a45feb16" providerId="LiveId" clId="{6DD99BED-A567-44B6-B4D0-E29B1A4D2124}" dt="2018-06-21T17:46:55.914" v="24597" actId="208"/>
        <pc:sldMasterMkLst>
          <pc:docMk/>
          <pc:sldMasterMk cId="1213135184" sldId="2147483699"/>
        </pc:sldMasterMkLst>
        <pc:picChg chg="add mod">
          <ac:chgData name="Yixin Luo" userId="6db681b0a45feb16" providerId="LiveId" clId="{6DD99BED-A567-44B6-B4D0-E29B1A4D2124}" dt="2018-06-21T17:46:30.101" v="24594" actId="1076"/>
          <ac:picMkLst>
            <pc:docMk/>
            <pc:sldMasterMk cId="1213135184" sldId="2147483699"/>
            <ac:picMk id="7" creationId="{6308E9F9-CC75-4FF9-A5A2-A529B14DD07C}"/>
          </ac:picMkLst>
        </pc:picChg>
        <pc:sldLayoutChg chg="addSp modSp">
          <pc:chgData name="Yixin Luo" userId="6db681b0a45feb16" providerId="LiveId" clId="{6DD99BED-A567-44B6-B4D0-E29B1A4D2124}" dt="2018-06-21T17:46:55.914" v="24597" actId="208"/>
          <pc:sldLayoutMkLst>
            <pc:docMk/>
            <pc:sldMasterMk cId="1213135184" sldId="2147483699"/>
            <pc:sldLayoutMk cId="1867082073" sldId="2147483700"/>
          </pc:sldLayoutMkLst>
          <pc:spChg chg="add mod">
            <ac:chgData name="Yixin Luo" userId="6db681b0a45feb16" providerId="LiveId" clId="{6DD99BED-A567-44B6-B4D0-E29B1A4D2124}" dt="2018-06-21T17:46:55.914" v="24597" actId="208"/>
            <ac:spMkLst>
              <pc:docMk/>
              <pc:sldMasterMk cId="1213135184" sldId="2147483699"/>
              <pc:sldLayoutMk cId="1867082073" sldId="2147483700"/>
              <ac:spMk id="4" creationId="{43F4E28C-625A-4575-B9F5-2648F77CF1E7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3575328186826"/>
          <c:y val="0.19544773835177726"/>
          <c:w val="0.76749163306848323"/>
          <c:h val="0.592675912249815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12000</c:v>
                </c:pt>
                <c:pt idx="12">
                  <c:v>14000</c:v>
                </c:pt>
                <c:pt idx="13">
                  <c:v>16000</c:v>
                </c:pt>
                <c:pt idx="14">
                  <c:v>17564.4126598027</c:v>
                </c:pt>
                <c:pt idx="15">
                  <c:v>17569.484198944101</c:v>
                </c:pt>
                <c:pt idx="16">
                  <c:v>21419.902354252001</c:v>
                </c:pt>
                <c:pt idx="17">
                  <c:v>24595.6098362782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2.8063532486680202E-4</c:v>
                </c:pt>
                <c:pt idx="1">
                  <c:v>3.3927554200314901E-4</c:v>
                </c:pt>
                <c:pt idx="2">
                  <c:v>4.2304728076935901E-4</c:v>
                </c:pt>
                <c:pt idx="3">
                  <c:v>6.95305431759541E-4</c:v>
                </c:pt>
                <c:pt idx="4">
                  <c:v>6.65985323191368E-4</c:v>
                </c:pt>
                <c:pt idx="5">
                  <c:v>6.3666521462319402E-4</c:v>
                </c:pt>
                <c:pt idx="6">
                  <c:v>9.0892336561337601E-4</c:v>
                </c:pt>
                <c:pt idx="7">
                  <c:v>8.8798043092182396E-4</c:v>
                </c:pt>
                <c:pt idx="8">
                  <c:v>1.1686157557886201E-3</c:v>
                </c:pt>
                <c:pt idx="9">
                  <c:v>1.09322119089903E-3</c:v>
                </c:pt>
                <c:pt idx="10">
                  <c:v>1.8681097744864699E-3</c:v>
                </c:pt>
                <c:pt idx="11">
                  <c:v>4.1969641121871104E-3</c:v>
                </c:pt>
                <c:pt idx="12">
                  <c:v>9.3824347418154999E-3</c:v>
                </c:pt>
                <c:pt idx="13">
                  <c:v>1.26244010320678E-2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3F-466E-B1AE-6DB8AE6B7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State-of-the-art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12000</c:v>
                </c:pt>
                <c:pt idx="12">
                  <c:v>14000</c:v>
                </c:pt>
                <c:pt idx="13">
                  <c:v>16000</c:v>
                </c:pt>
                <c:pt idx="14">
                  <c:v>17564.4126598027</c:v>
                </c:pt>
                <c:pt idx="15">
                  <c:v>17569.484198944101</c:v>
                </c:pt>
                <c:pt idx="16">
                  <c:v>21419.902354252001</c:v>
                </c:pt>
                <c:pt idx="17">
                  <c:v>24595.6098362782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1.25657608149314E-4</c:v>
                </c:pt>
                <c:pt idx="1">
                  <c:v>1.5078912977917701E-4</c:v>
                </c:pt>
                <c:pt idx="2">
                  <c:v>1.46600542840867E-4</c:v>
                </c:pt>
                <c:pt idx="3">
                  <c:v>2.5550380323693998E-4</c:v>
                </c:pt>
                <c:pt idx="4">
                  <c:v>1.7592065140904E-4</c:v>
                </c:pt>
                <c:pt idx="5">
                  <c:v>1.8010923834735099E-4</c:v>
                </c:pt>
                <c:pt idx="6">
                  <c:v>2.3456086854538701E-4</c:v>
                </c:pt>
                <c:pt idx="7">
                  <c:v>2.5969239017525003E-4</c:v>
                </c:pt>
                <c:pt idx="8">
                  <c:v>2.8901249874342298E-4</c:v>
                </c:pt>
                <c:pt idx="9">
                  <c:v>4.1885869383104902E-4</c:v>
                </c:pt>
                <c:pt idx="10">
                  <c:v>6.5341956237643603E-4</c:v>
                </c:pt>
                <c:pt idx="11">
                  <c:v>1.6796233622625E-3</c:v>
                </c:pt>
                <c:pt idx="12">
                  <c:v>4.1467010689273803E-3</c:v>
                </c:pt>
                <c:pt idx="13">
                  <c:v>5.6881010622256397E-3</c:v>
                </c:pt>
                <c:pt idx="14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3F-466E-B1AE-6DB8AE6B74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LaVAR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12000</c:v>
                </c:pt>
                <c:pt idx="12">
                  <c:v>14000</c:v>
                </c:pt>
                <c:pt idx="13">
                  <c:v>16000</c:v>
                </c:pt>
                <c:pt idx="14">
                  <c:v>17564.4126598027</c:v>
                </c:pt>
                <c:pt idx="15">
                  <c:v>17569.484198944101</c:v>
                </c:pt>
                <c:pt idx="16">
                  <c:v>21419.902354252001</c:v>
                </c:pt>
                <c:pt idx="17">
                  <c:v>24595.6098362782</c:v>
                </c:pt>
              </c:numCache>
            </c:numRef>
          </c:xVal>
          <c:yVal>
            <c:numRef>
              <c:f>Sheet1!$D$2:$D$19</c:f>
              <c:numCache>
                <c:formatCode>General</c:formatCode>
                <c:ptCount val="18"/>
                <c:pt idx="0">
                  <c:v>1.2146902121100399E-4</c:v>
                </c:pt>
                <c:pt idx="1">
                  <c:v>1.3822336896424599E-4</c:v>
                </c:pt>
                <c:pt idx="2">
                  <c:v>1.6335489059410901E-4</c:v>
                </c:pt>
                <c:pt idx="3">
                  <c:v>1.8010923834735099E-4</c:v>
                </c:pt>
                <c:pt idx="4">
                  <c:v>1.3822336896424599E-4</c:v>
                </c:pt>
                <c:pt idx="5">
                  <c:v>1.5916630365579799E-4</c:v>
                </c:pt>
                <c:pt idx="6">
                  <c:v>1.6335489059410901E-4</c:v>
                </c:pt>
                <c:pt idx="7">
                  <c:v>2.1361793385383501E-4</c:v>
                </c:pt>
                <c:pt idx="8">
                  <c:v>2.4712662936031898E-4</c:v>
                </c:pt>
                <c:pt idx="9">
                  <c:v>3.7697282444794399E-4</c:v>
                </c:pt>
                <c:pt idx="10">
                  <c:v>5.6964782361022597E-4</c:v>
                </c:pt>
                <c:pt idx="11">
                  <c:v>1.3194048855678E-3</c:v>
                </c:pt>
                <c:pt idx="12">
                  <c:v>3.17913748617766E-3</c:v>
                </c:pt>
                <c:pt idx="13">
                  <c:v>5.5205575846932198E-3</c:v>
                </c:pt>
                <c:pt idx="14">
                  <c:v>9.9808208156441473E-3</c:v>
                </c:pt>
                <c:pt idx="15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3F-466E-B1AE-6DB8AE6B74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LaVAR + LI-RAID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12000</c:v>
                </c:pt>
                <c:pt idx="12">
                  <c:v>14000</c:v>
                </c:pt>
                <c:pt idx="13">
                  <c:v>16000</c:v>
                </c:pt>
                <c:pt idx="14">
                  <c:v>17564.4126598027</c:v>
                </c:pt>
                <c:pt idx="15">
                  <c:v>17569.484198944101</c:v>
                </c:pt>
                <c:pt idx="16">
                  <c:v>21419.902354252001</c:v>
                </c:pt>
                <c:pt idx="17">
                  <c:v>24595.6098362782</c:v>
                </c:pt>
              </c:numCache>
            </c:numRef>
          </c:xVal>
          <c:yVal>
            <c:numRef>
              <c:f>Sheet1!$E$2:$E$19</c:f>
              <c:numCache>
                <c:formatCode>0.00E+00</c:formatCode>
                <c:ptCount val="18"/>
                <c:pt idx="0">
                  <c:v>2.7225815099018199E-5</c:v>
                </c:pt>
                <c:pt idx="1">
                  <c:v>3.2723335455550699E-5</c:v>
                </c:pt>
                <c:pt idx="2">
                  <c:v>3.7697282444794402E-5</c:v>
                </c:pt>
                <c:pt idx="3">
                  <c:v>4.60744563214154E-5</c:v>
                </c:pt>
                <c:pt idx="4">
                  <c:v>4.50273095868377E-5</c:v>
                </c:pt>
                <c:pt idx="5">
                  <c:v>4.9215896525148203E-5</c:v>
                </c:pt>
                <c:pt idx="6">
                  <c:v>5.86402171363468E-5</c:v>
                </c:pt>
                <c:pt idx="7">
                  <c:v>7.4085631471366794E-5</c:v>
                </c:pt>
                <c:pt idx="8">
                  <c:v>9.3719632744697202E-5</c:v>
                </c:pt>
                <c:pt idx="9" formatCode="General">
                  <c:v>1.15186140803538E-4</c:v>
                </c:pt>
                <c:pt idx="10" formatCode="General">
                  <c:v>1.65710970746908E-4</c:v>
                </c:pt>
                <c:pt idx="11" formatCode="General">
                  <c:v>3.3508695506483902E-4</c:v>
                </c:pt>
                <c:pt idx="12" formatCode="General">
                  <c:v>7.8562183761686098E-4</c:v>
                </c:pt>
                <c:pt idx="13" formatCode="General">
                  <c:v>1.42856993264752E-3</c:v>
                </c:pt>
                <c:pt idx="14" formatCode="General">
                  <c:v>2.5051435260560599E-3</c:v>
                </c:pt>
                <c:pt idx="15" formatCode="General">
                  <c:v>2.509709142239512E-3</c:v>
                </c:pt>
                <c:pt idx="16" formatCode="General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03F-466E-B1AE-6DB8AE6B74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This Work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12000</c:v>
                </c:pt>
                <c:pt idx="12">
                  <c:v>14000</c:v>
                </c:pt>
                <c:pt idx="13">
                  <c:v>16000</c:v>
                </c:pt>
                <c:pt idx="14">
                  <c:v>17564.4126598027</c:v>
                </c:pt>
                <c:pt idx="15">
                  <c:v>17569.484198944101</c:v>
                </c:pt>
                <c:pt idx="16">
                  <c:v>21419.902354252001</c:v>
                </c:pt>
                <c:pt idx="17">
                  <c:v>24595.6098362782</c:v>
                </c:pt>
              </c:numCache>
            </c:numRef>
          </c:xVal>
          <c:yVal>
            <c:numRef>
              <c:f>Sheet1!$F$2:$F$19</c:f>
              <c:numCache>
                <c:formatCode>0.00E+00</c:formatCode>
                <c:ptCount val="18"/>
                <c:pt idx="0">
                  <c:v>2.2549438584708401E-5</c:v>
                </c:pt>
                <c:pt idx="1">
                  <c:v>1.9401019596947799E-5</c:v>
                </c:pt>
                <c:pt idx="2">
                  <c:v>1.9202326457226002E-5</c:v>
                </c:pt>
                <c:pt idx="3">
                  <c:v>2.09122929932124E-5</c:v>
                </c:pt>
                <c:pt idx="4">
                  <c:v>2.02115653084765E-5</c:v>
                </c:pt>
                <c:pt idx="5">
                  <c:v>1.8919903048174301E-5</c:v>
                </c:pt>
                <c:pt idx="6">
                  <c:v>2.2974556036942402E-5</c:v>
                </c:pt>
                <c:pt idx="7">
                  <c:v>2.7503853749613398E-5</c:v>
                </c:pt>
                <c:pt idx="8">
                  <c:v>3.3714849181873402E-5</c:v>
                </c:pt>
                <c:pt idx="9">
                  <c:v>3.4839213743885597E-5</c:v>
                </c:pt>
                <c:pt idx="10">
                  <c:v>5.2988172723106503E-5</c:v>
                </c:pt>
                <c:pt idx="11" formatCode="General">
                  <c:v>1.07148279756044E-4</c:v>
                </c:pt>
                <c:pt idx="12" formatCode="General">
                  <c:v>2.5121249027178899E-4</c:v>
                </c:pt>
                <c:pt idx="13" formatCode="General">
                  <c:v>4.568032520537E-4</c:v>
                </c:pt>
                <c:pt idx="14" formatCode="General">
                  <c:v>8.0105123551276153E-4</c:v>
                </c:pt>
                <c:pt idx="15" formatCode="General">
                  <c:v>8.0251114886566535E-4</c:v>
                </c:pt>
                <c:pt idx="16" formatCode="General">
                  <c:v>3.1976261127596305E-3</c:v>
                </c:pt>
                <c:pt idx="17" formatCode="General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3F-466E-B1AE-6DB8AE6B7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977696"/>
        <c:axId val="450981960"/>
      </c:scatterChart>
      <c:valAx>
        <c:axId val="450977696"/>
        <c:scaling>
          <c:orientation val="minMax"/>
          <c:max val="25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81960"/>
        <c:crossesAt val="1.0000000000000004E-5"/>
        <c:crossBetween val="midCat"/>
      </c:valAx>
      <c:valAx>
        <c:axId val="450981960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Worst-Case RBER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77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57822697662215"/>
          <c:y val="3.6268131497911834E-3"/>
          <c:w val="0.89642177302337778"/>
          <c:h val="0.14279898224451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8158059024259"/>
          <c:y val="4.0810114364722067E-2"/>
          <c:w val="0.7832298783612256"/>
          <c:h val="0.680679405148033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N=11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tint val="5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tint val="58000"/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V=01</c:v>
                </c:pt>
                <c:pt idx="1">
                  <c:v>V=00</c:v>
                </c:pt>
                <c:pt idx="2">
                  <c:v>V=10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6.3338999999999999</c:v>
                </c:pt>
                <c:pt idx="1">
                  <c:v>11.375</c:v>
                </c:pt>
                <c:pt idx="2">
                  <c:v>17.960799999999999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C-4235-9CFD-BFB7FAE58B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N=01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tint val="86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tint val="86000"/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V=01</c:v>
                </c:pt>
                <c:pt idx="1">
                  <c:v>V=00</c:v>
                </c:pt>
                <c:pt idx="2">
                  <c:v>V=10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5.7392000000000003</c:v>
                </c:pt>
                <c:pt idx="1">
                  <c:v>10.676399999999999</c:v>
                </c:pt>
                <c:pt idx="2">
                  <c:v>17.188600000000001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C-4235-9CFD-BFB7FAE58B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N=00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86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86000"/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V=01</c:v>
                </c:pt>
                <c:pt idx="1">
                  <c:v>V=00</c:v>
                </c:pt>
                <c:pt idx="2">
                  <c:v>V=10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5.4329000000000001</c:v>
                </c:pt>
                <c:pt idx="1">
                  <c:v>10.451000000000001</c:v>
                </c:pt>
                <c:pt idx="2">
                  <c:v>17.023800000000001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C-4235-9CFD-BFB7FAE58B9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N=10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5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58000"/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V=01</c:v>
                </c:pt>
                <c:pt idx="1">
                  <c:v>V=00</c:v>
                </c:pt>
                <c:pt idx="2">
                  <c:v>V=10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5.2401999999999997</c:v>
                </c:pt>
                <c:pt idx="1">
                  <c:v>10.392200000000001</c:v>
                </c:pt>
                <c:pt idx="2">
                  <c:v>16.955400000000001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C-4235-9CFD-BFB7FAE5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65501424"/>
        <c:axId val="565509584"/>
      </c:barChart>
      <c:catAx>
        <c:axId val="56550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09584"/>
        <c:crosses val="autoZero"/>
        <c:auto val="1"/>
        <c:lblAlgn val="ctr"/>
        <c:lblOffset val="0"/>
        <c:noMultiLvlLbl val="0"/>
      </c:catAx>
      <c:valAx>
        <c:axId val="56550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Voltage Steps Shifted Over 24-Day 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0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13385412313904"/>
          <c:y val="4.1738201217526062E-2"/>
          <c:w val="0.12920207846948625"/>
          <c:h val="0.45315705653045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7EC6D-264E-4BB5-B6CE-DBAE49945220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64F17-6565-437B-B19C-13E84CB0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introduction. Today, I will present our work about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E1DA-7A05-40B0-8E70-FB6934D622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8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Here is the characterization result. X-axis shows …, y-axis shows … blue curve … orange curve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We make several observations from the data.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Font typeface="+mj-lt"/>
              <a:buNone/>
            </a:pPr>
            <a:r>
              <a:rPr lang="en-US" sz="2000" dirty="0">
                <a:solidFill>
                  <a:schemeClr val="accent1"/>
                </a:solidFill>
              </a:rPr>
              <a:t>1. Retention errors increase much faster in 3D NAND than planar NAND</a:t>
            </a:r>
          </a:p>
          <a:p>
            <a:pPr marL="0" indent="0">
              <a:buFont typeface="+mj-lt"/>
              <a:buNone/>
            </a:pPr>
            <a:r>
              <a:rPr lang="en-US" sz="2000" dirty="0">
                <a:solidFill>
                  <a:schemeClr val="accent5"/>
                </a:solidFill>
              </a:rPr>
              <a:t>2. Retention errors increase quickly immediately after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summary, we have discussed layer-to-layer process variation and early retention loss. Both are new and different in 3D NAND.</a:t>
            </a:r>
          </a:p>
          <a:p>
            <a:r>
              <a:rPr lang="en-US" dirty="0"/>
              <a:t>In our paper, we also show retention interference phenomenon where the amount of …, which is also new in 3D NAND.</a:t>
            </a:r>
          </a:p>
          <a:p>
            <a:r>
              <a:rPr lang="en-US" dirty="0"/>
              <a:t>So these three new phenomena in 3D NAND motivate us to design new mechanisms to tolerate 3D NAND errors.</a:t>
            </a:r>
          </a:p>
          <a:p>
            <a:r>
              <a:rPr lang="en-US" dirty="0"/>
              <a:t>We have many other results regarding threshold voltage and RBER, which we don’t have time to talk about.</a:t>
            </a:r>
          </a:p>
          <a:p>
            <a:r>
              <a:rPr lang="en-US" dirty="0"/>
              <a:t>Next, we will discuss our approach to model and mitigate these new 3D NAND errors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look at what are the things that we modeled.</a:t>
            </a:r>
          </a:p>
          <a:p>
            <a:r>
              <a:rPr lang="en-US" dirty="0"/>
              <a:t>NAND flash memory stores data as the threshold voltage of a flash cell.</a:t>
            </a:r>
          </a:p>
          <a:p>
            <a:r>
              <a:rPr lang="en-US" dirty="0"/>
              <a:t>The flash chips that we study in this work utilizes the multi-level cell technology, which divides the threshold voltage range into 4 possible states, so that each cell can store a 2-bit value, consisting of MSB and LSB.</a:t>
            </a:r>
          </a:p>
          <a:p>
            <a:r>
              <a:rPr lang="en-US" dirty="0"/>
              <a:t>We model the threshold voltage distribution of each state as a Gaussian distribution, with mean and variance.</a:t>
            </a:r>
          </a:p>
          <a:p>
            <a:r>
              <a:rPr lang="en-US" dirty="0"/>
              <a:t>The bit values stored in flash memory can be read by applying three read reference voltages at the boundary of the 4 states,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Vb</a:t>
            </a:r>
            <a:r>
              <a:rPr lang="en-US" dirty="0"/>
              <a:t> and </a:t>
            </a:r>
            <a:r>
              <a:rPr lang="en-US" dirty="0" err="1"/>
              <a:t>Vc</a:t>
            </a:r>
            <a:r>
              <a:rPr lang="en-US" dirty="0"/>
              <a:t>.</a:t>
            </a:r>
          </a:p>
          <a:p>
            <a:r>
              <a:rPr lang="en-US" dirty="0"/>
              <a:t>The cells in each distribution that goes across these reference voltages will cause raw bit errors, which changes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9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Raw bit errors are decided by two things.</a:t>
            </a:r>
          </a:p>
          <a:p>
            <a:r>
              <a:rPr lang="en-US" dirty="0"/>
              <a:t>First is the distribution shifts quickly due to retention loss. If we keep the read reference voltage same, raw bit errors will increase.</a:t>
            </a:r>
          </a:p>
          <a:p>
            <a:r>
              <a:rPr lang="en-US" dirty="0"/>
              <a:t>Read reference voltage also affects raw bit errors. If we shift the read reference voltage accordingly, we can minimize raw bit errors.</a:t>
            </a:r>
          </a:p>
          <a:p>
            <a:r>
              <a:rPr lang="en-US" dirty="0"/>
              <a:t>We call this the optimal read reference voltage. Our goal is to model the shift accurately to reduce raw bit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5"/>
                </a:solidFill>
              </a:rPr>
              <a:t>This figure shows a part of our retention model. X-axis shows …, y-axis shows the optimal read reference voltage, each subfigure shows </a:t>
            </a:r>
            <a:r>
              <a:rPr lang="en-US" sz="1200" dirty="0" err="1">
                <a:solidFill>
                  <a:schemeClr val="accent5"/>
                </a:solidFill>
              </a:rPr>
              <a:t>Va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Vb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Vc</a:t>
            </a:r>
            <a:r>
              <a:rPr lang="en-US" sz="1200" dirty="0">
                <a:solidFill>
                  <a:schemeClr val="accent5"/>
                </a:solidFill>
              </a:rPr>
              <a:t> respectively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5"/>
                </a:solidFill>
              </a:rPr>
              <a:t>Blue dots are the actual optimal read reference voltages from measured data.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5"/>
                </a:solidFill>
              </a:rPr>
              <a:t>We find that the voltage shift due to retention loss fits a linear trend of the logarithm of retention time.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5"/>
                </a:solidFill>
              </a:rPr>
              <a:t>In fact, we find that other parameters also follows a linear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overview of our full model. We refer to our paper for more detailed information.</a:t>
            </a:r>
          </a:p>
          <a:p>
            <a:r>
              <a:rPr lang="en-US" dirty="0"/>
              <a:t>Our retention loss model predicts …</a:t>
            </a:r>
          </a:p>
          <a:p>
            <a:r>
              <a:rPr lang="en-US" dirty="0"/>
              <a:t>And it models these variables as a function of …</a:t>
            </a:r>
          </a:p>
          <a:p>
            <a:r>
              <a:rPr lang="en-US" dirty="0"/>
              <a:t>Here is an example of how simple our model is to predict the optimal read reference voltage</a:t>
            </a:r>
          </a:p>
          <a:p>
            <a:r>
              <a:rPr lang="en-US" dirty="0"/>
              <a:t>Our model is highly accurate,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3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the distribution of per-page RBER within a flash block. X-axis shows …, y-axis shows …. The bars show the actual RBER distribution.</a:t>
            </a:r>
          </a:p>
          <a:p>
            <a:r>
              <a:rPr lang="en-US" dirty="0"/>
              <a:t>We find that this variation can be accurately modeled by a gamma distribution, regardless of which read reference voltage is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Variation-aware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improves both average and worst-case RBER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RBER distribution follows gamma distribution: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KL-divergence error = 0.09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Large gap between </a:t>
            </a:r>
            <a:r>
              <a:rPr lang="en-US" sz="1200" b="1" dirty="0">
                <a:solidFill>
                  <a:schemeClr val="accent5"/>
                </a:solidFill>
              </a:rPr>
              <a:t>worst-case RBER </a:t>
            </a:r>
            <a:r>
              <a:rPr lang="en-US" sz="1200" dirty="0">
                <a:solidFill>
                  <a:schemeClr val="accent5"/>
                </a:solidFill>
              </a:rPr>
              <a:t>and </a:t>
            </a:r>
            <a:r>
              <a:rPr lang="en-US" sz="1200" b="1" dirty="0">
                <a:solidFill>
                  <a:schemeClr val="accent5"/>
                </a:solidFill>
              </a:rPr>
              <a:t>average RBER</a:t>
            </a:r>
            <a:br>
              <a:rPr lang="en-US" sz="1200" b="1" dirty="0">
                <a:solidFill>
                  <a:schemeClr val="accent5"/>
                </a:solidFill>
              </a:rPr>
            </a:br>
            <a:r>
              <a:rPr lang="en-US" sz="1200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1200" b="1" dirty="0">
                <a:solidFill>
                  <a:schemeClr val="accent5"/>
                </a:solidFill>
                <a:sym typeface="Wingdings" panose="05000000000000000000" pitchFamily="2" charset="2"/>
              </a:rPr>
              <a:t>Need new mechanisms to narrow the RBER distribution!</a:t>
            </a:r>
            <a:endParaRPr lang="en-US" sz="1200" b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8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our goal is to …</a:t>
            </a:r>
          </a:p>
          <a:p>
            <a:r>
              <a:rPr lang="en-US" dirty="0"/>
              <a:t>In the </a:t>
            </a:r>
            <a:r>
              <a:rPr lang="en-US" dirty="0" err="1"/>
              <a:t>xth</a:t>
            </a:r>
            <a:r>
              <a:rPr lang="en-US" dirty="0"/>
              <a:t> contribution, we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2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introduction. Today, I will present our work about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E1DA-7A05-40B0-8E70-FB6934D622F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0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NAND flash memory is a type of storage media widely used in today’s SSDs.</a:t>
            </a:r>
          </a:p>
          <a:p>
            <a:r>
              <a:rPr lang="en-US" dirty="0"/>
              <a:t>NAND flash memory wears out as we write more data to it.</a:t>
            </a:r>
          </a:p>
          <a:p>
            <a:r>
              <a:rPr lang="en-US" dirty="0"/>
              <a:t>This means that the raw bit error rate (on the y-axis) increases as the program/erase cycle (on the x-axis) increases, as we show on this figure.</a:t>
            </a:r>
          </a:p>
          <a:p>
            <a:r>
              <a:rPr lang="en-US" dirty="0"/>
              <a:t>These errors are tolerated by ECC code, which can correct raw bit errors up to a certain limit. When RBER goes beyond this limit, flash lifetime end.</a:t>
            </a:r>
          </a:p>
          <a:p>
            <a:r>
              <a:rPr lang="en-US" dirty="0"/>
              <a:t>In each new generation, we trade off reliability for higher storage density. So flash lifetime decreases despite the increased ECC strength and ECC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4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NAND flash memory consists of flash cells, each of which holds different amount of charge which determines the threshold voltage of the cell.</a:t>
            </a:r>
          </a:p>
          <a:p>
            <a:r>
              <a:rPr lang="en-US" dirty="0"/>
              <a:t>And the threshold voltage determines the data value stored in that cell.</a:t>
            </a:r>
          </a:p>
          <a:p>
            <a:r>
              <a:rPr lang="en-US" dirty="0"/>
              <a:t>For example, for a cell that stores one bit of data, 0 can be assigned to higher voltage state, and 1 assigned to lower voltage state.</a:t>
            </a:r>
          </a:p>
          <a:p>
            <a:r>
              <a:rPr lang="en-US" dirty="0"/>
              <a:t>We can sense the data value by applying a read reference voltage to the cell that can distinguish between these two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E1DA-7A05-40B0-8E70-FB6934D622F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89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MLC cell has </a:t>
            </a:r>
            <a:r>
              <a:rPr lang="en-US" baseline="0" dirty="0"/>
              <a:t>4 threshold voltage states. We assign a different 2-bit value to each state..</a:t>
            </a:r>
          </a:p>
          <a:p>
            <a:r>
              <a:rPr lang="en-US" baseline="0" dirty="0"/>
              <a:t>And they are read by three read reference voltages instead of one.</a:t>
            </a:r>
          </a:p>
          <a:p>
            <a:r>
              <a:rPr lang="en-US" baseline="0" dirty="0"/>
              <a:t>To better understand the reliability of the cell, we typically model the probability distribution (point) of the threshold voltage (point) of each state as a probability density function. We call this the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2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3D NAND chips that we studied use 3D charge-trap cell, and here is how it compares with a floating gate cell used in planar NAND.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3D NAND chips that we studied use 3D charge-trap cell, and here is how it compares with a floating gate cell used in planar NAND.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1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5"/>
                </a:solidFill>
              </a:rPr>
              <a:t>The retention loss speed of a </a:t>
            </a:r>
            <a:r>
              <a:rPr lang="en-US" sz="2000" b="1" dirty="0">
                <a:solidFill>
                  <a:schemeClr val="accent5"/>
                </a:solidFill>
              </a:rPr>
              <a:t>victim cell </a:t>
            </a:r>
            <a:r>
              <a:rPr lang="en-US" sz="2000" dirty="0">
                <a:solidFill>
                  <a:schemeClr val="accent5"/>
                </a:solidFill>
              </a:rPr>
              <a:t>depends on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the threshold voltage of its </a:t>
            </a:r>
            <a:r>
              <a:rPr lang="en-US" sz="2000" b="1" dirty="0">
                <a:solidFill>
                  <a:schemeClr val="accent5"/>
                </a:solidFill>
              </a:rPr>
              <a:t>directly-connect neighboring cell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Retention interference is small in current generation 3D NAND, but it will increase in future generations as layer numbers increase and distance between layers decrease </a:t>
            </a:r>
            <a:r>
              <a:rPr lang="en-US" sz="2000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Need new mechanisms!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increase storage density, manufacturers developed 3D NAND technology, which stacks dozens of layers of flash memory on top of each other.</a:t>
            </a:r>
          </a:p>
          <a:p>
            <a:r>
              <a:rPr lang="en-US" dirty="0"/>
              <a:t>This new technology changes a lot of designs inside flash memory, from circuit-level design to flash cell organization.</a:t>
            </a:r>
          </a:p>
          <a:p>
            <a:r>
              <a:rPr lang="en-US" dirty="0"/>
              <a:t>But at this point, due to its recent development, the implication of 3D NAND technology on flash reliability is not well studied.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our goal is to …</a:t>
            </a:r>
          </a:p>
          <a:p>
            <a:r>
              <a:rPr lang="en-US" dirty="0"/>
              <a:t>In the </a:t>
            </a:r>
            <a:r>
              <a:rPr lang="en-US" dirty="0" err="1"/>
              <a:t>xth</a:t>
            </a:r>
            <a:r>
              <a:rPr lang="en-US" dirty="0"/>
              <a:t> contribution, we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how flash cells are organized in a 3-dimensional manner, with M+1 layers.</a:t>
            </a:r>
          </a:p>
          <a:p>
            <a:r>
              <a:rPr lang="en-US" dirty="0"/>
              <a:t>Each layer of a vertical </a:t>
            </a:r>
            <a:r>
              <a:rPr lang="en-US" dirty="0" err="1"/>
              <a:t>bitline</a:t>
            </a:r>
            <a:r>
              <a:rPr lang="en-US" dirty="0"/>
              <a:t> is a flash cell.</a:t>
            </a:r>
          </a:p>
          <a:p>
            <a:r>
              <a:rPr lang="en-US" dirty="0"/>
              <a:t>The key takeaway is the flash cells on different layers may have different error characteristics, because of the systematic process variation caused by the way how these vertical </a:t>
            </a:r>
            <a:r>
              <a:rPr lang="en-US" dirty="0" err="1"/>
              <a:t>bitlines</a:t>
            </a:r>
            <a:r>
              <a:rPr lang="en-US" dirty="0"/>
              <a:t> are manufactured.</a:t>
            </a:r>
          </a:p>
          <a:p>
            <a:r>
              <a:rPr lang="en-US" dirty="0"/>
              <a:t>So our goal is to experimentally characterize this phenomenon using real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methodology we use.</a:t>
            </a:r>
          </a:p>
          <a:p>
            <a:r>
              <a:rPr lang="en-US" dirty="0"/>
              <a:t>Our characterization platform consists of a form-factor SSD connected to a server machine.</a:t>
            </a:r>
          </a:p>
          <a:p>
            <a:r>
              <a:rPr lang="en-US" dirty="0"/>
              <a:t>We use a modified firmware version in the flash controller, which allows us to control the read reference voltage of the flash chip,</a:t>
            </a:r>
          </a:p>
          <a:p>
            <a:r>
              <a:rPr lang="en-US" dirty="0"/>
              <a:t>and to bypass error correction to get raw NAND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0E7BD-8D0F-4639-A9DD-304D85886A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3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characterization result. X-axis shows …, y-axis shows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make several observations from the data.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Large variation in RBER across different layers, this phenomenon is called layer-to-layer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RBER variation caused by LSB-MSB page, we call this LSB-MSB RBER variation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Max RBER in middle layers</a:t>
            </a:r>
          </a:p>
          <a:p>
            <a:pPr marL="228600" indent="-228600">
              <a:buAutoNum type="arabicPeriod"/>
            </a:pPr>
            <a:r>
              <a:rPr lang="en-US" dirty="0"/>
              <a:t>Consistent across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characterization result. X-axis shows …, y-axis shows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make several observations from the data.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Large variation in RBER caused by layers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RBER variation caused by LSB-MSB page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Max RBER in middle layers</a:t>
            </a:r>
          </a:p>
          <a:p>
            <a:pPr marL="228600" indent="-228600">
              <a:buAutoNum type="arabicPeriod"/>
            </a:pPr>
            <a:r>
              <a:rPr lang="en-US" dirty="0"/>
              <a:t>Consistent across chips</a:t>
            </a:r>
          </a:p>
          <a:p>
            <a:pPr marL="0" indent="0">
              <a:buNone/>
            </a:pPr>
            <a:r>
              <a:rPr lang="en-US" dirty="0"/>
              <a:t>The key takeaway is that due to layer-to-layer process variation, there are large RBER variations.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phenomenon we characterize is retention loss.</a:t>
            </a:r>
          </a:p>
          <a:p>
            <a:r>
              <a:rPr lang="en-US" dirty="0"/>
              <a:t>NAND flash cell stores data in the form of electric charges.</a:t>
            </a:r>
          </a:p>
          <a:p>
            <a:r>
              <a:rPr lang="en-US" dirty="0"/>
              <a:t>Retention loss refers to the phenomenon that charge leaks away over time, leading to retention errors.</a:t>
            </a:r>
          </a:p>
          <a:p>
            <a:r>
              <a:rPr lang="en-US" dirty="0"/>
              <a:t>Prior work has shown that retention error is the most dominant type of error in planar NAND flash memory.</a:t>
            </a:r>
          </a:p>
          <a:p>
            <a:r>
              <a:rPr lang="en-US" dirty="0"/>
              <a:t>So how about 3D NAND, which uses a new cell design?</a:t>
            </a:r>
          </a:p>
          <a:p>
            <a:r>
              <a:rPr lang="en-US" dirty="0"/>
              <a:t>Will this change the behavior of retention loss? That’s what we are about to find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64F17-6565-437B-B19C-13E84CB04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A18C-3504-419D-98C4-BBFAEF1FA33A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ECF-2D6A-4072-B4F6-A74040934AFC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CD19-6E40-4967-96D7-D5B23E89B5E1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FS Intern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033" descr="GFS-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72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b="0">
                <a:solidFill>
                  <a:schemeClr val="accent5">
                    <a:lumMod val="50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b="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b="0">
                <a:latin typeface="+mn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1828EB-1051-4BD3-A0A9-9B78BDA81E2A}" type="slidenum">
              <a:rPr lang="en-US">
                <a:solidFill>
                  <a:srgbClr val="1F497D"/>
                </a:solidFill>
              </a:rPr>
              <a:pPr/>
              <a:t>‹#›</a:t>
            </a:fld>
            <a:endParaRPr lang="en-US" sz="1400" b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1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  <a:noFill/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 spc="-6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8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3F466E-BB92-4A32-A6BF-4893D0FA0B65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4E28C-625A-4575-B9F5-2648F77CF1E7}"/>
              </a:ext>
            </a:extLst>
          </p:cNvPr>
          <p:cNvSpPr/>
          <p:nvPr userDrawn="1"/>
        </p:nvSpPr>
        <p:spPr>
          <a:xfrm>
            <a:off x="7073153" y="6516624"/>
            <a:ext cx="1116640" cy="341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0287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8FDBBDCC-B7C8-458D-99DF-BA9A2B480FFF}" type="datetime1">
              <a:rPr lang="en-US" smtClean="0"/>
              <a:t>6/23/2018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>
            <a:lvl2pPr marL="403225" indent="-169863">
              <a:buFont typeface="Arial" panose="020B0604020202020204" pitchFamily="34" charset="0"/>
              <a:buChar char="•"/>
              <a:defRPr/>
            </a:lvl2pPr>
            <a:lvl3pPr marL="573088" indent="-169863">
              <a:buFont typeface="Arial" panose="020B0604020202020204" pitchFamily="34" charset="0"/>
              <a:buChar char="•"/>
              <a:defRPr/>
            </a:lvl3pPr>
            <a:lvl4pPr marL="744538" indent="-171450">
              <a:buFont typeface="Arial" panose="020B0604020202020204" pitchFamily="34" charset="0"/>
              <a:buChar char="•"/>
              <a:defRPr/>
            </a:lvl4pPr>
            <a:lvl5pPr marL="914400" indent="-1698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38" y="6516033"/>
            <a:ext cx="953262" cy="341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1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1575" b="1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8F85AD8F-5D9A-4441-952B-D5681E242626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9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9" y="1208320"/>
            <a:ext cx="4271962" cy="5053693"/>
          </a:xfrm>
        </p:spPr>
        <p:txBody>
          <a:bodyPr/>
          <a:lstStyle>
            <a:lvl1pPr>
              <a:defRPr sz="1238">
                <a:solidFill>
                  <a:schemeClr val="tx1"/>
                </a:solidFill>
              </a:defRPr>
            </a:lvl1pPr>
            <a:lvl2pPr>
              <a:defRPr sz="1069">
                <a:solidFill>
                  <a:schemeClr val="tx1"/>
                </a:solidFill>
              </a:defRPr>
            </a:lvl2pPr>
            <a:lvl3pPr>
              <a:defRPr sz="956">
                <a:solidFill>
                  <a:schemeClr val="tx1"/>
                </a:solidFill>
              </a:defRPr>
            </a:lvl3pPr>
            <a:lvl4pPr>
              <a:defRPr sz="844">
                <a:solidFill>
                  <a:schemeClr val="tx1"/>
                </a:solidFill>
              </a:defRPr>
            </a:lvl4pPr>
            <a:lvl5pPr>
              <a:defRPr sz="788">
                <a:solidFill>
                  <a:schemeClr val="tx1"/>
                </a:solidFill>
              </a:defRPr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4" y="1208320"/>
            <a:ext cx="4271962" cy="5053693"/>
          </a:xfrm>
        </p:spPr>
        <p:txBody>
          <a:bodyPr/>
          <a:lstStyle>
            <a:lvl1pPr>
              <a:defRPr sz="1238">
                <a:solidFill>
                  <a:schemeClr val="tx1"/>
                </a:solidFill>
              </a:defRPr>
            </a:lvl1pPr>
            <a:lvl2pPr>
              <a:defRPr sz="1069">
                <a:solidFill>
                  <a:schemeClr val="tx1"/>
                </a:solidFill>
              </a:defRPr>
            </a:lvl2pPr>
            <a:lvl3pPr>
              <a:defRPr sz="956">
                <a:solidFill>
                  <a:schemeClr val="tx1"/>
                </a:solidFill>
              </a:defRPr>
            </a:lvl3pPr>
            <a:lvl4pPr>
              <a:defRPr sz="844">
                <a:solidFill>
                  <a:schemeClr val="tx1"/>
                </a:solidFill>
              </a:defRPr>
            </a:lvl4pPr>
            <a:lvl5pPr>
              <a:defRPr sz="788">
                <a:solidFill>
                  <a:schemeClr val="tx1"/>
                </a:solidFill>
              </a:defRPr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A2B71FF9-30C8-473A-8FB0-BB16FD606385}" type="datetime1">
              <a:rPr lang="en-US" smtClean="0"/>
              <a:t>6/23/2018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88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8799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9" y="2029972"/>
            <a:ext cx="4271962" cy="423105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1604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4" y="2025224"/>
            <a:ext cx="4271962" cy="42358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0ECABE80-9364-498D-B110-6ADA621D5C89}" type="datetime1">
              <a:rPr lang="en-US" smtClean="0"/>
              <a:t>6/23/2018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3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D2F-B4F5-4AB2-8189-5D8662617AE0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5AD-59DA-4BEF-A386-82A099C2E350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DA6F-A975-4A55-8B3E-1C5AD7ABCB91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0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1238"/>
            </a:lvl1pPr>
            <a:lvl2pPr>
              <a:defRPr sz="1069"/>
            </a:lvl2pPr>
            <a:lvl3pPr>
              <a:defRPr sz="956"/>
            </a:lvl3pPr>
            <a:lvl4pPr>
              <a:defRPr sz="844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rgbClr val="404040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714E-E88C-4658-A996-5205556B3FFE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76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5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450"/>
              </a:spcBef>
              <a:buNone/>
              <a:defRPr sz="1800">
                <a:solidFill>
                  <a:srgbClr val="4D4D4D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75"/>
              </a:spcBef>
              <a:buNone/>
              <a:defRPr sz="788">
                <a:solidFill>
                  <a:srgbClr val="262626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28073CA-886F-4202-9385-B152368B3E8D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756-AE75-4AAC-94A9-D4A4B6774261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84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0ACD-A799-45A5-BF05-F8E472D78EF9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4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59CE-9B5C-4727-B5C7-876870DC07EE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ABF0-B35C-4A41-9A88-08E68B33771F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8938-D753-4B97-876F-17F4CE0DF370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1EDA-7C18-4394-9986-D9BC6190C5BF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F24-6B9D-4026-8A65-39348D55340C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B4FA-314E-425F-9C7A-21DDAF6B297E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C679-266F-44DE-B2F3-E23A4DB294EC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C7B47-057B-4A2F-9AA5-000D3BD224B8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ideRule-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47802"/>
            <a:ext cx="555625" cy="5313363"/>
          </a:xfrm>
          <a:prstGeom prst="rect">
            <a:avLst/>
          </a:prstGeom>
          <a:noFill/>
        </p:spPr>
      </p:pic>
      <p:pic>
        <p:nvPicPr>
          <p:cNvPr id="1034" name="Picture 10" descr="Header-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128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2302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10497FE-630B-4942-85BE-1BD52CEC0C3E}" type="slidenum">
              <a:rPr lang="en-US">
                <a:solidFill>
                  <a:srgbClr val="1F497D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8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96" charset="0"/>
          <a:ea typeface="ＭＳ Ｐゴシック" pitchFamily="-96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rgbClr val="5A5A5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chemeClr val="folHlink"/>
        </a:buClr>
        <a:buChar char="–"/>
        <a:defRPr sz="2800">
          <a:solidFill>
            <a:srgbClr val="5A5A5A"/>
          </a:solidFill>
          <a:latin typeface="+mn-lt"/>
          <a:ea typeface="+mn-ea"/>
        </a:defRPr>
      </a:lvl2pPr>
      <a:lvl3pPr marL="1030288" indent="-22860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chemeClr val="folHlink"/>
        </a:buClr>
        <a:buChar char="•"/>
        <a:defRPr sz="2400">
          <a:solidFill>
            <a:srgbClr val="5A5A5A"/>
          </a:solidFill>
          <a:latin typeface="+mn-lt"/>
          <a:ea typeface="+mn-ea"/>
        </a:defRPr>
      </a:lvl3pPr>
      <a:lvl4pPr marL="1301750" indent="-22860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chemeClr val="folHlink"/>
        </a:buClr>
        <a:buChar char="–"/>
        <a:defRPr sz="2000">
          <a:solidFill>
            <a:srgbClr val="5A5A5A"/>
          </a:solidFill>
          <a:latin typeface="+mn-lt"/>
          <a:ea typeface="+mn-ea"/>
        </a:defRPr>
      </a:lvl4pPr>
      <a:lvl5pPr marL="1489075" indent="-228600" algn="l" defTabSz="688975" rtl="0" eaLnBrk="1" fontAlgn="base" hangingPunct="1">
        <a:spcBef>
          <a:spcPts val="400"/>
        </a:spcBef>
        <a:spcAft>
          <a:spcPts val="0"/>
        </a:spcAft>
        <a:buClr>
          <a:schemeClr val="folHlink"/>
        </a:buClr>
        <a:buChar char="»"/>
        <a:defRPr sz="2000">
          <a:solidFill>
            <a:srgbClr val="5A5A5A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ts val="900"/>
        </a:spcBef>
        <a:spcAft>
          <a:spcPts val="900"/>
        </a:spcAft>
        <a:buClr>
          <a:schemeClr val="folHlink"/>
        </a:buClr>
        <a:buChar char="»"/>
        <a:defRPr sz="2000">
          <a:solidFill>
            <a:srgbClr val="5A5A5A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ts val="900"/>
        </a:spcBef>
        <a:spcAft>
          <a:spcPts val="900"/>
        </a:spcAft>
        <a:buClr>
          <a:schemeClr val="folHlink"/>
        </a:buClr>
        <a:buChar char="»"/>
        <a:defRPr sz="2000">
          <a:solidFill>
            <a:srgbClr val="5A5A5A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ts val="900"/>
        </a:spcBef>
        <a:spcAft>
          <a:spcPts val="900"/>
        </a:spcAft>
        <a:buClr>
          <a:schemeClr val="folHlink"/>
        </a:buClr>
        <a:buChar char="»"/>
        <a:defRPr sz="2000">
          <a:solidFill>
            <a:srgbClr val="5A5A5A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ts val="900"/>
        </a:spcBef>
        <a:spcAft>
          <a:spcPts val="900"/>
        </a:spcAft>
        <a:buClr>
          <a:schemeClr val="folHlink"/>
        </a:buClr>
        <a:buChar char="»"/>
        <a:defRPr sz="2000">
          <a:solidFill>
            <a:srgbClr val="5A5A5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7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3ADB79B-A497-463D-A937-D4CFC58C6080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793" y="6516624"/>
            <a:ext cx="954209" cy="3413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fld id="{DF28D2CB-70DD-453E-B3EC-7D8CA7746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afari.png">
            <a:extLst>
              <a:ext uri="{FF2B5EF4-FFF2-40B4-BE49-F238E27FC236}">
                <a16:creationId xmlns:a16="http://schemas.microsoft.com/office/drawing/2014/main" id="{6308E9F9-CC75-4FF9-A5A2-A529B14DD0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6733" y="6549362"/>
            <a:ext cx="1013060" cy="2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1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marL="129779" indent="0" algn="ctr" defTabSz="514350" rtl="0" eaLnBrk="1" latinLnBrk="0" hangingPunct="1">
        <a:lnSpc>
          <a:spcPct val="90000"/>
        </a:lnSpc>
        <a:spcBef>
          <a:spcPct val="0"/>
        </a:spcBef>
        <a:buNone/>
        <a:defRPr sz="3600" b="0" kern="1200" spc="-6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514350" rtl="0" eaLnBrk="1" latinLnBrk="0" hangingPunct="1">
        <a:lnSpc>
          <a:spcPct val="85000"/>
        </a:lnSpc>
        <a:spcBef>
          <a:spcPts val="731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44538" indent="-171450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7875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9000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0125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E1449A-021B-4DDA-93D8-BE8490C5C507}"/>
              </a:ext>
            </a:extLst>
          </p:cNvPr>
          <p:cNvSpPr txBox="1">
            <a:spLocks/>
          </p:cNvSpPr>
          <p:nvPr/>
        </p:nvSpPr>
        <p:spPr>
          <a:xfrm>
            <a:off x="0" y="-97736"/>
            <a:ext cx="9144000" cy="3158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="1" dirty="0">
              <a:solidFill>
                <a:srgbClr val="70AD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3292-70A5-4D27-B7B2-321A43A4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6" y="133350"/>
            <a:ext cx="8458204" cy="2503562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Improving 3D NAND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Flash Memory Lifetime by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Tolerating Early Retention Loss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and Process Variation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D3DA-FE55-4C49-877F-A626759B9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2" y="3599886"/>
            <a:ext cx="8686808" cy="384163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Yixin Luo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Saugata Ghose     Yu Cai     Erich F. Haratsch     Onur Mutlu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74E3A-72BD-432D-A9C6-3B1D4618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6EAC0-416E-4F19-AC48-6A97BB4F5705}"/>
              </a:ext>
            </a:extLst>
          </p:cNvPr>
          <p:cNvGrpSpPr/>
          <p:nvPr/>
        </p:nvGrpSpPr>
        <p:grpSpPr>
          <a:xfrm>
            <a:off x="667317" y="4559475"/>
            <a:ext cx="7815822" cy="1647300"/>
            <a:chOff x="888222" y="4606033"/>
            <a:chExt cx="7374011" cy="1554183"/>
          </a:xfrm>
        </p:grpSpPr>
        <p:pic>
          <p:nvPicPr>
            <p:cNvPr id="5" name="Picture 4" descr="Burgundy_CMU_JPG_Logo.jpg">
              <a:extLst>
                <a:ext uri="{FF2B5EF4-FFF2-40B4-BE49-F238E27FC236}">
                  <a16:creationId xmlns:a16="http://schemas.microsoft.com/office/drawing/2014/main" id="{CEA55B19-CFC8-4078-B3FB-182E66F30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6333" b="26267"/>
            <a:stretch/>
          </p:blipFill>
          <p:spPr>
            <a:xfrm>
              <a:off x="888222" y="4777890"/>
              <a:ext cx="2544303" cy="435499"/>
            </a:xfrm>
            <a:prstGeom prst="rect">
              <a:avLst/>
            </a:prstGeom>
          </p:spPr>
        </p:pic>
        <p:pic>
          <p:nvPicPr>
            <p:cNvPr id="6" name="Picture 5" descr="safari.png">
              <a:extLst>
                <a:ext uri="{FF2B5EF4-FFF2-40B4-BE49-F238E27FC236}">
                  <a16:creationId xmlns:a16="http://schemas.microsoft.com/office/drawing/2014/main" id="{E9675C6F-0484-469F-9C84-8B906B21F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3271" y="5529552"/>
              <a:ext cx="1494206" cy="432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C7CFE395-C732-4687-80AF-6FC338BA4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6537035" y="4777892"/>
              <a:ext cx="1725198" cy="437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Image result for sk hynix logo">
              <a:extLst>
                <a:ext uri="{FF2B5EF4-FFF2-40B4-BE49-F238E27FC236}">
                  <a16:creationId xmlns:a16="http://schemas.microsoft.com/office/drawing/2014/main" id="{C40596BB-A6B6-4277-AE13-644FE6899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148" y="4606033"/>
              <a:ext cx="1229307" cy="60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www.seagate.com/files/www-content/about-seagate/_shared/images/presskit/hi-res/seagate-green-horizontal.jpg">
              <a:extLst>
                <a:ext uri="{FF2B5EF4-FFF2-40B4-BE49-F238E27FC236}">
                  <a16:creationId xmlns:a16="http://schemas.microsoft.com/office/drawing/2014/main" id="{0392314F-9D7C-4C12-882F-7C039695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93" y="5331219"/>
              <a:ext cx="2481819" cy="82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53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4AF5-4100-43FB-A557-6350E75A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Layer-to-Layer Process Variation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AFBF7E-828B-4EC9-9CBA-BD9674B9E0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30" y="1085850"/>
            <a:ext cx="7045140" cy="39139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1A68E-9CF3-4949-9909-13278F967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4FBABA-262C-4C7D-918D-CBF467F004F0}"/>
              </a:ext>
            </a:extLst>
          </p:cNvPr>
          <p:cNvSpPr/>
          <p:nvPr/>
        </p:nvSpPr>
        <p:spPr>
          <a:xfrm>
            <a:off x="208197" y="4997102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Large RBER variation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across layers and LSB-MSB pages</a:t>
            </a:r>
          </a:p>
        </p:txBody>
      </p:sp>
    </p:spTree>
    <p:extLst>
      <p:ext uri="{BB962C8B-B14F-4D97-AF65-F5344CB8AC3E}">
        <p14:creationId xmlns:p14="http://schemas.microsoft.com/office/powerpoint/2010/main" val="6735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264A44-BC45-403F-B398-066B4385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</p:spPr>
        <p:txBody>
          <a:bodyPr/>
          <a:lstStyle/>
          <a:p>
            <a:r>
              <a:rPr lang="en-US" dirty="0"/>
              <a:t>Retention Loss Phenomenon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91B6E-404C-44C5-AF22-9B48C3A5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11</a:t>
            </a:fld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9F523D-8077-463B-88C1-77075643DC19}"/>
              </a:ext>
            </a:extLst>
          </p:cNvPr>
          <p:cNvSpPr/>
          <p:nvPr/>
        </p:nvSpPr>
        <p:spPr>
          <a:xfrm>
            <a:off x="208197" y="4997102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Most dominant type of error in planar NAND.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Is this true for 3D NAND as well?</a:t>
            </a:r>
          </a:p>
        </p:txBody>
      </p:sp>
      <p:sp>
        <p:nvSpPr>
          <p:cNvPr id="35" name="Rectangle 992">
            <a:extLst>
              <a:ext uri="{FF2B5EF4-FFF2-40B4-BE49-F238E27FC236}">
                <a16:creationId xmlns:a16="http://schemas.microsoft.com/office/drawing/2014/main" id="{046A37F6-DA0A-4C75-B7B0-BF1B4E2C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7" y="1901715"/>
            <a:ext cx="1348197" cy="666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2000" dirty="0">
                <a:latin typeface="+mn-lt"/>
              </a:rPr>
              <a:t>Control Gate</a:t>
            </a:r>
          </a:p>
        </p:txBody>
      </p:sp>
      <p:sp>
        <p:nvSpPr>
          <p:cNvPr id="40" name="Rectangle 992">
            <a:extLst>
              <a:ext uri="{FF2B5EF4-FFF2-40B4-BE49-F238E27FC236}">
                <a16:creationId xmlns:a16="http://schemas.microsoft.com/office/drawing/2014/main" id="{BCEDEA69-48BA-4CD9-9EEF-531F2543C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7" y="2562736"/>
            <a:ext cx="1348197" cy="132039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ounded Rectangle 14">
            <a:extLst>
              <a:ext uri="{FF2B5EF4-FFF2-40B4-BE49-F238E27FC236}">
                <a16:creationId xmlns:a16="http://schemas.microsoft.com/office/drawing/2014/main" id="{0051D637-2A11-4FEF-A254-C4CED07A1F03}"/>
              </a:ext>
            </a:extLst>
          </p:cNvPr>
          <p:cNvSpPr/>
          <p:nvPr/>
        </p:nvSpPr>
        <p:spPr>
          <a:xfrm>
            <a:off x="449618" y="3870738"/>
            <a:ext cx="2552395" cy="674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42" name="Rectangle 990">
            <a:extLst>
              <a:ext uri="{FF2B5EF4-FFF2-40B4-BE49-F238E27FC236}">
                <a16:creationId xmlns:a16="http://schemas.microsoft.com/office/drawing/2014/main" id="{7CCDAB89-6965-4A84-8803-383BEE34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7" y="2812921"/>
            <a:ext cx="1348197" cy="787208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2A8CE9C9-FDEC-42A8-864E-84FB8A01EC19}"/>
              </a:ext>
            </a:extLst>
          </p:cNvPr>
          <p:cNvSpPr/>
          <p:nvPr/>
        </p:nvSpPr>
        <p:spPr>
          <a:xfrm>
            <a:off x="2227424" y="3869525"/>
            <a:ext cx="774589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517C2C2C-69D6-4800-8910-95619F500965}"/>
              </a:ext>
            </a:extLst>
          </p:cNvPr>
          <p:cNvSpPr/>
          <p:nvPr/>
        </p:nvSpPr>
        <p:spPr>
          <a:xfrm flipH="1">
            <a:off x="449618" y="3868404"/>
            <a:ext cx="776518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-150" dirty="0">
                <a:solidFill>
                  <a:schemeClr val="bg1"/>
                </a:solidFill>
              </a:rPr>
              <a:t>Source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99A3F957-EA24-479C-970F-D8DEC5BF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6" y="337865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FD5574FE-C101-47EF-AFA5-E19043FF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90" y="337865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AE92DB66-54A0-49E4-A07C-DE75AC6F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58" y="337865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E35C9D70-2439-402A-B6CF-1182BE92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43" y="337865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EA78DF2-4F21-4180-892D-EF68DFF3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74" y="337865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B6B8389-EBCB-4F67-BC2A-60893C6A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9" y="285807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91AE0808-58CA-44D7-8B85-8E78E176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3" y="285807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33328D54-8665-489D-A2A6-7636685C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11" y="285807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9D8FEF0A-F129-43F8-BABE-87EDD132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96" y="285807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0B94849E-3771-4FCD-9849-2E279656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27" y="285807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7A8E168-192E-4D80-8CCB-301482BBC33B}"/>
              </a:ext>
            </a:extLst>
          </p:cNvPr>
          <p:cNvSpPr txBox="1"/>
          <p:nvPr/>
        </p:nvSpPr>
        <p:spPr>
          <a:xfrm>
            <a:off x="509647" y="1134516"/>
            <a:ext cx="261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Planar NAND Cell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F4AFA3-3080-4796-94CC-6E64D3C967C5}"/>
              </a:ext>
            </a:extLst>
          </p:cNvPr>
          <p:cNvSpPr txBox="1"/>
          <p:nvPr/>
        </p:nvSpPr>
        <p:spPr>
          <a:xfrm>
            <a:off x="2642699" y="2739632"/>
            <a:ext cx="1734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Floating Gate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(Conductor)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384EFA-44F2-4463-BD44-A220376228E1}"/>
              </a:ext>
            </a:extLst>
          </p:cNvPr>
          <p:cNvSpPr txBox="1"/>
          <p:nvPr/>
        </p:nvSpPr>
        <p:spPr>
          <a:xfrm>
            <a:off x="2642699" y="2238388"/>
            <a:ext cx="1362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 Oxide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714163-B0A1-414E-803A-1DAEBF6633C3}"/>
              </a:ext>
            </a:extLst>
          </p:cNvPr>
          <p:cNvSpPr txBox="1"/>
          <p:nvPr/>
        </p:nvSpPr>
        <p:spPr>
          <a:xfrm>
            <a:off x="5013076" y="1123086"/>
            <a:ext cx="207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3D NAND Cell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1EC3F1-81B9-4888-B460-498574727DCC}"/>
              </a:ext>
            </a:extLst>
          </p:cNvPr>
          <p:cNvSpPr/>
          <p:nvPr/>
        </p:nvSpPr>
        <p:spPr>
          <a:xfrm>
            <a:off x="1051717" y="2812922"/>
            <a:ext cx="1355124" cy="7872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CD6E8F-5EEB-4999-8DB7-8DBC3A3F2BAE}"/>
              </a:ext>
            </a:extLst>
          </p:cNvPr>
          <p:cNvGrpSpPr/>
          <p:nvPr/>
        </p:nvGrpSpPr>
        <p:grpSpPr>
          <a:xfrm>
            <a:off x="4447818" y="2335147"/>
            <a:ext cx="2924534" cy="1310392"/>
            <a:chOff x="1281282" y="1145826"/>
            <a:chExt cx="2645264" cy="13266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8AD1EF3-88F4-4D80-B8C2-356BAB1AC59B}"/>
                </a:ext>
              </a:extLst>
            </p:cNvPr>
            <p:cNvSpPr/>
            <p:nvPr/>
          </p:nvSpPr>
          <p:spPr>
            <a:xfrm>
              <a:off x="1281282" y="1145826"/>
              <a:ext cx="2645264" cy="846481"/>
            </a:xfrm>
            <a:prstGeom prst="ellipse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3C20B2F-0BA7-4FE5-B64B-DD4E7916CF9E}"/>
                </a:ext>
              </a:extLst>
            </p:cNvPr>
            <p:cNvSpPr/>
            <p:nvPr/>
          </p:nvSpPr>
          <p:spPr>
            <a:xfrm>
              <a:off x="1281282" y="1572235"/>
              <a:ext cx="2645264" cy="900238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E11AB034-9B32-4BDE-BA56-90969D66AEA1}"/>
              </a:ext>
            </a:extLst>
          </p:cNvPr>
          <p:cNvSpPr/>
          <p:nvPr/>
        </p:nvSpPr>
        <p:spPr>
          <a:xfrm>
            <a:off x="5006889" y="1771834"/>
            <a:ext cx="1806392" cy="52298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D6DAF83-BB13-41AF-84B0-81F739FAC57E}"/>
              </a:ext>
            </a:extLst>
          </p:cNvPr>
          <p:cNvSpPr/>
          <p:nvPr/>
        </p:nvSpPr>
        <p:spPr>
          <a:xfrm>
            <a:off x="5142368" y="1820777"/>
            <a:ext cx="1535433" cy="4251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804DC0-15C7-4103-A5DA-68EEF3127BA5}"/>
              </a:ext>
            </a:extLst>
          </p:cNvPr>
          <p:cNvSpPr/>
          <p:nvPr/>
        </p:nvSpPr>
        <p:spPr>
          <a:xfrm>
            <a:off x="5456293" y="1906427"/>
            <a:ext cx="910574" cy="253801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7536C4C-9B50-4441-B260-1C4A815A8D81}"/>
              </a:ext>
            </a:extLst>
          </p:cNvPr>
          <p:cNvSpPr/>
          <p:nvPr/>
        </p:nvSpPr>
        <p:spPr>
          <a:xfrm>
            <a:off x="5588781" y="1973271"/>
            <a:ext cx="642609" cy="1149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5FD988-E9DD-49D2-ACB1-3C72A624E2BE}"/>
              </a:ext>
            </a:extLst>
          </p:cNvPr>
          <p:cNvSpPr/>
          <p:nvPr/>
        </p:nvSpPr>
        <p:spPr>
          <a:xfrm>
            <a:off x="5006889" y="2025313"/>
            <a:ext cx="1806392" cy="2276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792649-0442-47F7-886D-D039477AC77A}"/>
              </a:ext>
            </a:extLst>
          </p:cNvPr>
          <p:cNvSpPr/>
          <p:nvPr/>
        </p:nvSpPr>
        <p:spPr>
          <a:xfrm>
            <a:off x="5142368" y="2025313"/>
            <a:ext cx="313566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2A01E7-A91B-44BF-90F8-2A44476FBBF8}"/>
              </a:ext>
            </a:extLst>
          </p:cNvPr>
          <p:cNvSpPr/>
          <p:nvPr/>
        </p:nvSpPr>
        <p:spPr>
          <a:xfrm>
            <a:off x="5588781" y="2025313"/>
            <a:ext cx="642609" cy="227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368A0E-1A55-416C-AF34-E020BEF03E77}"/>
              </a:ext>
            </a:extLst>
          </p:cNvPr>
          <p:cNvSpPr/>
          <p:nvPr/>
        </p:nvSpPr>
        <p:spPr>
          <a:xfrm>
            <a:off x="5591550" y="2183861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pc="-1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B4A900-4A6B-4CC9-8FD7-F0A929125416}"/>
              </a:ext>
            </a:extLst>
          </p:cNvPr>
          <p:cNvSpPr/>
          <p:nvPr/>
        </p:nvSpPr>
        <p:spPr>
          <a:xfrm>
            <a:off x="5591550" y="3924917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37728D92-715B-48B5-9A0A-B0283119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35" y="27676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03BC7077-30DB-4C31-ACF3-EDE3D19F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64" y="3097122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FDF2580D-DC19-4265-93C1-F49DED61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54" y="342851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EA84952-5BA8-4E22-9DAB-18B728E1A762}"/>
              </a:ext>
            </a:extLst>
          </p:cNvPr>
          <p:cNvSpPr txBox="1"/>
          <p:nvPr/>
        </p:nvSpPr>
        <p:spPr>
          <a:xfrm>
            <a:off x="7444915" y="2088236"/>
            <a:ext cx="1532984" cy="560153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Charge Trap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(Insulator)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0EDD56-52FE-4F37-95BF-A05650A9813A}"/>
              </a:ext>
            </a:extLst>
          </p:cNvPr>
          <p:cNvSpPr txBox="1"/>
          <p:nvPr/>
        </p:nvSpPr>
        <p:spPr>
          <a:xfrm>
            <a:off x="7444915" y="3020631"/>
            <a:ext cx="1456874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Control Gate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3B21096-D981-49CD-BCB2-104E585620EF}"/>
              </a:ext>
            </a:extLst>
          </p:cNvPr>
          <p:cNvCxnSpPr>
            <a:cxnSpLocks/>
            <a:stCxn id="76" idx="1"/>
          </p:cNvCxnSpPr>
          <p:nvPr/>
        </p:nvCxnSpPr>
        <p:spPr>
          <a:xfrm flipH="1">
            <a:off x="7062141" y="3220686"/>
            <a:ext cx="38277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528DAFC-1AEC-4680-8227-74CEA6424BED}"/>
              </a:ext>
            </a:extLst>
          </p:cNvPr>
          <p:cNvSpPr txBox="1"/>
          <p:nvPr/>
        </p:nvSpPr>
        <p:spPr>
          <a:xfrm>
            <a:off x="7444915" y="3656073"/>
            <a:ext cx="1269899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Gate Oxide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BF9EC26-C4DA-44B1-AFB6-987776D94E95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6732519" y="3856128"/>
            <a:ext cx="712396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D0C2441-408E-44F7-ACA5-DD8000E398FB}"/>
              </a:ext>
            </a:extLst>
          </p:cNvPr>
          <p:cNvSpPr txBox="1"/>
          <p:nvPr/>
        </p:nvSpPr>
        <p:spPr>
          <a:xfrm>
            <a:off x="7444915" y="4283513"/>
            <a:ext cx="1544782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Tunnel Oxide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584E94-8A3A-4167-87BE-0646F3053DE0}"/>
              </a:ext>
            </a:extLst>
          </p:cNvPr>
          <p:cNvSpPr/>
          <p:nvPr/>
        </p:nvSpPr>
        <p:spPr>
          <a:xfrm>
            <a:off x="6363877" y="2025313"/>
            <a:ext cx="313565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2" name="Picture 2">
            <a:extLst>
              <a:ext uri="{FF2B5EF4-FFF2-40B4-BE49-F238E27FC236}">
                <a16:creationId xmlns:a16="http://schemas.microsoft.com/office/drawing/2014/main" id="{33CAF923-1FD9-4524-90B5-BBB2462E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280217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8B48032B-B082-446A-8D1C-0DE7B833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18" y="315651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4EBB5551-8F64-459F-AA71-D5ADA17D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30" y="3487903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0C9DE07-52CB-440F-9116-BA84BCECA3D3}"/>
              </a:ext>
            </a:extLst>
          </p:cNvPr>
          <p:cNvCxnSpPr>
            <a:cxnSpLocks/>
          </p:cNvCxnSpPr>
          <p:nvPr/>
        </p:nvCxnSpPr>
        <p:spPr>
          <a:xfrm flipH="1">
            <a:off x="6486319" y="2348614"/>
            <a:ext cx="95140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2CCB4CB-7860-42E2-89B5-2361129F3645}"/>
              </a:ext>
            </a:extLst>
          </p:cNvPr>
          <p:cNvSpPr txBox="1"/>
          <p:nvPr/>
        </p:nvSpPr>
        <p:spPr>
          <a:xfrm>
            <a:off x="2653855" y="3517874"/>
            <a:ext cx="1544782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Tunnel Oxide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7A85326-ED5B-4564-A1AC-0CF5B5E02EB0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2082238" y="3078186"/>
            <a:ext cx="560461" cy="97040"/>
          </a:xfrm>
          <a:prstGeom prst="bentConnector3">
            <a:avLst>
              <a:gd name="adj1" fmla="val 77191"/>
            </a:avLst>
          </a:prstGeom>
          <a:ln w="285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4015B99-C65F-4123-A2FD-A707134EC56B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2073791" y="2438443"/>
            <a:ext cx="568908" cy="234203"/>
          </a:xfrm>
          <a:prstGeom prst="bentConnector3">
            <a:avLst>
              <a:gd name="adj1" fmla="val 71765"/>
            </a:avLst>
          </a:prstGeom>
          <a:ln w="28575"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AD4DCC6-F7D6-46BB-81B1-EA49FED09994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2155896" y="3717929"/>
            <a:ext cx="497959" cy="14605"/>
          </a:xfrm>
          <a:prstGeom prst="straightConnector1">
            <a:avLst/>
          </a:prstGeom>
          <a:ln w="28575"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C00118F4-C07F-4FC9-8DC2-A2E254561BC2}"/>
              </a:ext>
            </a:extLst>
          </p:cNvPr>
          <p:cNvSpPr/>
          <p:nvPr/>
        </p:nvSpPr>
        <p:spPr>
          <a:xfrm>
            <a:off x="6380957" y="2025313"/>
            <a:ext cx="286007" cy="22763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Elbow Connector 72">
            <a:extLst>
              <a:ext uri="{FF2B5EF4-FFF2-40B4-BE49-F238E27FC236}">
                <a16:creationId xmlns:a16="http://schemas.microsoft.com/office/drawing/2014/main" id="{A9654435-2604-4F4F-8CFE-70718354DE6E}"/>
              </a:ext>
            </a:extLst>
          </p:cNvPr>
          <p:cNvCxnSpPr>
            <a:stCxn id="80" idx="1"/>
          </p:cNvCxnSpPr>
          <p:nvPr/>
        </p:nvCxnSpPr>
        <p:spPr>
          <a:xfrm rot="10800000">
            <a:off x="6293509" y="4240604"/>
            <a:ext cx="1151406" cy="242964"/>
          </a:xfrm>
          <a:prstGeom prst="bentConnector3">
            <a:avLst>
              <a:gd name="adj1" fmla="val 99866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4495-174A-4C78-8CA0-90BA6FCA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Retention Loss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AFFAC7-F01B-4C51-BB44-B8122A3B013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7"/>
          <a:stretch/>
        </p:blipFill>
        <p:spPr>
          <a:xfrm>
            <a:off x="1741061" y="1123819"/>
            <a:ext cx="4791481" cy="4489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BB2A5-2B42-4B10-88BF-68E0F0F4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48290-981F-426B-B0E8-3A2D5D8B6B79}"/>
              </a:ext>
            </a:extLst>
          </p:cNvPr>
          <p:cNvGrpSpPr/>
          <p:nvPr/>
        </p:nvGrpSpPr>
        <p:grpSpPr>
          <a:xfrm>
            <a:off x="3079532" y="3364890"/>
            <a:ext cx="1784768" cy="1141102"/>
            <a:chOff x="3079532" y="3364890"/>
            <a:chExt cx="1784768" cy="11411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BA7054-C024-4C2B-BDFE-BEEF096B5432}"/>
                </a:ext>
              </a:extLst>
            </p:cNvPr>
            <p:cNvCxnSpPr>
              <a:cxnSpLocks/>
            </p:cNvCxnSpPr>
            <p:nvPr/>
          </p:nvCxnSpPr>
          <p:spPr>
            <a:xfrm>
              <a:off x="3979362" y="3364890"/>
              <a:ext cx="0" cy="633920"/>
            </a:xfrm>
            <a:prstGeom prst="line">
              <a:avLst/>
            </a:prstGeom>
            <a:ln w="28575">
              <a:solidFill>
                <a:schemeClr val="accent5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E4109E-DE07-47A6-A1A6-F33B7A02A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232" y="3998810"/>
              <a:ext cx="703129" cy="0"/>
            </a:xfrm>
            <a:prstGeom prst="line">
              <a:avLst/>
            </a:prstGeom>
            <a:ln w="28575">
              <a:solidFill>
                <a:schemeClr val="accent5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E1230-FD2C-4FD6-84EF-7B94BF85CE82}"/>
                </a:ext>
              </a:extLst>
            </p:cNvPr>
            <p:cNvSpPr txBox="1"/>
            <p:nvPr/>
          </p:nvSpPr>
          <p:spPr>
            <a:xfrm>
              <a:off x="3985597" y="3429115"/>
              <a:ext cx="878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</a:rPr>
                <a:t>10x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2376A7-3D50-4E46-8FF2-3980A6587640}"/>
                </a:ext>
              </a:extLst>
            </p:cNvPr>
            <p:cNvSpPr txBox="1"/>
            <p:nvPr/>
          </p:nvSpPr>
          <p:spPr>
            <a:xfrm>
              <a:off x="3079532" y="404432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</a:rPr>
                <a:t>3 hours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B6F33-8AF8-4E87-A79C-1E63B9F3EC16}"/>
              </a:ext>
            </a:extLst>
          </p:cNvPr>
          <p:cNvGrpSpPr/>
          <p:nvPr/>
        </p:nvGrpSpPr>
        <p:grpSpPr>
          <a:xfrm>
            <a:off x="3145989" y="2218165"/>
            <a:ext cx="2033408" cy="1146725"/>
            <a:chOff x="3145989" y="2218165"/>
            <a:chExt cx="2033408" cy="114672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DBEA92-FB3F-4AEB-8A6A-9F1068B8D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9362" y="2730970"/>
              <a:ext cx="1090931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EF9B46-BBFD-40C8-B418-97085294A5F9}"/>
                </a:ext>
              </a:extLst>
            </p:cNvPr>
            <p:cNvSpPr txBox="1"/>
            <p:nvPr/>
          </p:nvSpPr>
          <p:spPr>
            <a:xfrm>
              <a:off x="3145989" y="2744105"/>
              <a:ext cx="919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10x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3295FA-5765-4840-A3FF-32E2B9FA76F2}"/>
                </a:ext>
              </a:extLst>
            </p:cNvPr>
            <p:cNvSpPr txBox="1"/>
            <p:nvPr/>
          </p:nvSpPr>
          <p:spPr>
            <a:xfrm>
              <a:off x="3922450" y="2218165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11 days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951FCCD-9338-4ED6-AC9D-2DF7DC552A81}"/>
                </a:ext>
              </a:extLst>
            </p:cNvPr>
            <p:cNvCxnSpPr>
              <a:cxnSpLocks/>
            </p:cNvCxnSpPr>
            <p:nvPr/>
          </p:nvCxnSpPr>
          <p:spPr>
            <a:xfrm>
              <a:off x="3979362" y="2730970"/>
              <a:ext cx="0" cy="633920"/>
            </a:xfrm>
            <a:prstGeom prst="line">
              <a:avLst/>
            </a:prstGeom>
            <a:ln w="28575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CABEBD-F717-4E05-AFC1-E9C61C262433}"/>
              </a:ext>
            </a:extLst>
          </p:cNvPr>
          <p:cNvGrpSpPr/>
          <p:nvPr/>
        </p:nvGrpSpPr>
        <p:grpSpPr>
          <a:xfrm>
            <a:off x="4899990" y="2097050"/>
            <a:ext cx="1948742" cy="1095585"/>
            <a:chOff x="4899990" y="2097050"/>
            <a:chExt cx="1948742" cy="10955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FAB098-258A-427E-A4C1-E1E5AAA644BE}"/>
                </a:ext>
              </a:extLst>
            </p:cNvPr>
            <p:cNvCxnSpPr>
              <a:cxnSpLocks/>
            </p:cNvCxnSpPr>
            <p:nvPr/>
          </p:nvCxnSpPr>
          <p:spPr>
            <a:xfrm>
              <a:off x="5070293" y="2730970"/>
              <a:ext cx="8534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D893A3-88AB-4EAB-871B-2686563CADA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693" y="2097050"/>
              <a:ext cx="0" cy="63392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F5BAFC-C267-47E9-9663-C531B7FEEF0C}"/>
                </a:ext>
              </a:extLst>
            </p:cNvPr>
            <p:cNvSpPr txBox="1"/>
            <p:nvPr/>
          </p:nvSpPr>
          <p:spPr>
            <a:xfrm>
              <a:off x="4899990" y="2730970"/>
              <a:ext cx="1201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3 years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C14B1-707B-452C-945A-92BA5644A2A8}"/>
                </a:ext>
              </a:extLst>
            </p:cNvPr>
            <p:cNvSpPr txBox="1"/>
            <p:nvPr/>
          </p:nvSpPr>
          <p:spPr>
            <a:xfrm>
              <a:off x="5970029" y="2167714"/>
              <a:ext cx="878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10x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A4D22C-9240-4616-99EE-130CFD474CAA}"/>
              </a:ext>
            </a:extLst>
          </p:cNvPr>
          <p:cNvSpPr/>
          <p:nvPr/>
        </p:nvSpPr>
        <p:spPr>
          <a:xfrm>
            <a:off x="208197" y="4997102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Retention errors increase quickly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immediately after programming</a:t>
            </a:r>
          </a:p>
        </p:txBody>
      </p:sp>
    </p:spTree>
    <p:extLst>
      <p:ext uri="{BB962C8B-B14F-4D97-AF65-F5344CB8AC3E}">
        <p14:creationId xmlns:p14="http://schemas.microsoft.com/office/powerpoint/2010/main" val="40818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145F-2BC6-4B20-9464-71C154C6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CC50-0B14-4D89-949B-F854A20C23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6163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Layer-to-layer process variation</a:t>
            </a:r>
          </a:p>
          <a:p>
            <a:pPr lvl="1"/>
            <a:r>
              <a:rPr lang="en-US" dirty="0"/>
              <a:t>Large RBER variation across layers and LSB-MSB pages</a:t>
            </a:r>
          </a:p>
          <a:p>
            <a:pPr lvl="1"/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 Need new mechanisms to tolerate RBER variation!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Early retention loss</a:t>
            </a:r>
          </a:p>
          <a:p>
            <a:pPr lvl="1"/>
            <a:r>
              <a:rPr lang="en-US" dirty="0"/>
              <a:t>RBER increases quickly after programming</a:t>
            </a:r>
          </a:p>
          <a:p>
            <a:pPr lvl="1"/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5"/>
                </a:solidFill>
              </a:rPr>
              <a:t>Need new mechanisms to tolerate retention errors!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Retention interference</a:t>
            </a:r>
          </a:p>
          <a:p>
            <a:pPr lvl="1"/>
            <a:r>
              <a:rPr lang="en-US" dirty="0"/>
              <a:t>Amount of retention loss correlated with neighbor cells’ states</a:t>
            </a:r>
          </a:p>
          <a:p>
            <a:pPr lvl="1"/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 Need new mechanisms to tolerate retention interference!</a:t>
            </a:r>
          </a:p>
          <a:p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More </a:t>
            </a:r>
            <a:r>
              <a:rPr lang="en-US" b="1" i="1" dirty="0">
                <a:sym typeface="Wingdings" panose="05000000000000000000" pitchFamily="2" charset="2"/>
              </a:rPr>
              <a:t>threshold voltage</a:t>
            </a:r>
            <a:r>
              <a:rPr lang="en-US" b="1" dirty="0">
                <a:sym typeface="Wingdings" panose="05000000000000000000" pitchFamily="2" charset="2"/>
              </a:rPr>
              <a:t> and </a:t>
            </a:r>
            <a:r>
              <a:rPr lang="en-US" b="1" i="1" dirty="0">
                <a:sym typeface="Wingdings" panose="05000000000000000000" pitchFamily="2" charset="2"/>
              </a:rPr>
              <a:t>RBER </a:t>
            </a:r>
            <a:r>
              <a:rPr lang="en-US" b="1" dirty="0">
                <a:sym typeface="Wingdings" panose="05000000000000000000" pitchFamily="2" charset="2"/>
              </a:rPr>
              <a:t>results in the paper: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3D NAND P/E cycling, program interference, read disturb, read variation, </a:t>
            </a:r>
            <a:r>
              <a:rPr lang="en-US" dirty="0" err="1">
                <a:sym typeface="Wingdings" panose="05000000000000000000" pitchFamily="2" charset="2"/>
              </a:rPr>
              <a:t>bitline</a:t>
            </a:r>
            <a:r>
              <a:rPr lang="en-US" dirty="0">
                <a:sym typeface="Wingdings" panose="05000000000000000000" pitchFamily="2" charset="2"/>
              </a:rPr>
              <a:t>-to-</a:t>
            </a:r>
            <a:r>
              <a:rPr lang="en-US" dirty="0" err="1">
                <a:sym typeface="Wingdings" panose="05000000000000000000" pitchFamily="2" charset="2"/>
              </a:rPr>
              <a:t>bitline</a:t>
            </a:r>
            <a:r>
              <a:rPr lang="en-US" dirty="0">
                <a:sym typeface="Wingdings" panose="05000000000000000000" pitchFamily="2" charset="2"/>
              </a:rPr>
              <a:t> process variation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Our approach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based on insights developed via our experimental characterization: Develop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error models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, and build online</a:t>
            </a:r>
            <a:b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error mitigation mechanisms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using the models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04F0-85B0-4B50-A63C-27CF5E61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D199-DA89-4CA8-A4BC-D236A1E6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7000-47D7-43AD-8A1E-14CE5AEE23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1: Characterize real 3D NAND flash chips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Contribution 2: Model RBER and threshold voltage</a:t>
            </a:r>
          </a:p>
          <a:p>
            <a:pPr lvl="1"/>
            <a:r>
              <a:rPr lang="en-US" dirty="0"/>
              <a:t>Retention loss model</a:t>
            </a:r>
          </a:p>
          <a:p>
            <a:pPr lvl="1"/>
            <a:r>
              <a:rPr lang="en-US" dirty="0"/>
              <a:t>RBER variation model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3: Mitigate 3D NAND flash errors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431A-42C5-4BE8-87F3-4BF28095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9A93838F-509D-499B-836D-FF00102B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B079B-DA8A-4A84-BBC4-0568337A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15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39A6C5-D4F6-49F1-AD43-1E9E767F9EC1}"/>
              </a:ext>
            </a:extLst>
          </p:cNvPr>
          <p:cNvGrpSpPr/>
          <p:nvPr/>
        </p:nvGrpSpPr>
        <p:grpSpPr>
          <a:xfrm>
            <a:off x="2694699" y="3990389"/>
            <a:ext cx="3960974" cy="839554"/>
            <a:chOff x="3468624" y="11417808"/>
            <a:chExt cx="4486656" cy="9509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1A9EEC-0918-4756-A523-A42CA603AC5D}"/>
                </a:ext>
              </a:extLst>
            </p:cNvPr>
            <p:cNvSpPr/>
            <p:nvPr/>
          </p:nvSpPr>
          <p:spPr>
            <a:xfrm>
              <a:off x="3468624" y="11417808"/>
              <a:ext cx="542544" cy="950976"/>
            </a:xfrm>
            <a:custGeom>
              <a:avLst/>
              <a:gdLst>
                <a:gd name="connsiteX0" fmla="*/ 0 w 542544"/>
                <a:gd name="connsiteY0" fmla="*/ 944880 h 950976"/>
                <a:gd name="connsiteX1" fmla="*/ 140208 w 542544"/>
                <a:gd name="connsiteY1" fmla="*/ 426720 h 950976"/>
                <a:gd name="connsiteX2" fmla="*/ 268224 w 542544"/>
                <a:gd name="connsiteY2" fmla="*/ 0 h 950976"/>
                <a:gd name="connsiteX3" fmla="*/ 432816 w 542544"/>
                <a:gd name="connsiteY3" fmla="*/ 487680 h 950976"/>
                <a:gd name="connsiteX4" fmla="*/ 542544 w 542544"/>
                <a:gd name="connsiteY4" fmla="*/ 950976 h 950976"/>
                <a:gd name="connsiteX5" fmla="*/ 0 w 542544"/>
                <a:gd name="connsiteY5" fmla="*/ 944880 h 9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544" h="950976">
                  <a:moveTo>
                    <a:pt x="0" y="944880"/>
                  </a:moveTo>
                  <a:lnTo>
                    <a:pt x="140208" y="426720"/>
                  </a:lnTo>
                  <a:lnTo>
                    <a:pt x="268224" y="0"/>
                  </a:lnTo>
                  <a:lnTo>
                    <a:pt x="432816" y="487680"/>
                  </a:lnTo>
                  <a:lnTo>
                    <a:pt x="542544" y="950976"/>
                  </a:lnTo>
                  <a:lnTo>
                    <a:pt x="0" y="944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1A229A5-2D26-499F-9713-D61B08C67EE1}"/>
                </a:ext>
              </a:extLst>
            </p:cNvPr>
            <p:cNvSpPr/>
            <p:nvPr/>
          </p:nvSpPr>
          <p:spPr>
            <a:xfrm>
              <a:off x="7760208" y="11935968"/>
              <a:ext cx="195072" cy="426720"/>
            </a:xfrm>
            <a:custGeom>
              <a:avLst/>
              <a:gdLst>
                <a:gd name="connsiteX0" fmla="*/ 0 w 195072"/>
                <a:gd name="connsiteY0" fmla="*/ 426720 h 426720"/>
                <a:gd name="connsiteX1" fmla="*/ 109728 w 195072"/>
                <a:gd name="connsiteY1" fmla="*/ 0 h 426720"/>
                <a:gd name="connsiteX2" fmla="*/ 195072 w 195072"/>
                <a:gd name="connsiteY2" fmla="*/ 426720 h 426720"/>
                <a:gd name="connsiteX3" fmla="*/ 0 w 195072"/>
                <a:gd name="connsiteY3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426720">
                  <a:moveTo>
                    <a:pt x="0" y="426720"/>
                  </a:moveTo>
                  <a:lnTo>
                    <a:pt x="109728" y="0"/>
                  </a:lnTo>
                  <a:lnTo>
                    <a:pt x="195072" y="426720"/>
                  </a:lnTo>
                  <a:lnTo>
                    <a:pt x="0" y="4267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EFEA05-454F-467D-A74D-4F7D5CEF75CC}"/>
                </a:ext>
              </a:extLst>
            </p:cNvPr>
            <p:cNvSpPr/>
            <p:nvPr/>
          </p:nvSpPr>
          <p:spPr>
            <a:xfrm>
              <a:off x="5620512" y="11935968"/>
              <a:ext cx="201168" cy="426720"/>
            </a:xfrm>
            <a:custGeom>
              <a:avLst/>
              <a:gdLst>
                <a:gd name="connsiteX0" fmla="*/ 0 w 201168"/>
                <a:gd name="connsiteY0" fmla="*/ 426720 h 426720"/>
                <a:gd name="connsiteX1" fmla="*/ 103632 w 201168"/>
                <a:gd name="connsiteY1" fmla="*/ 0 h 426720"/>
                <a:gd name="connsiteX2" fmla="*/ 201168 w 201168"/>
                <a:gd name="connsiteY2" fmla="*/ 426720 h 426720"/>
                <a:gd name="connsiteX3" fmla="*/ 0 w 201168"/>
                <a:gd name="connsiteY3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168" h="426720">
                  <a:moveTo>
                    <a:pt x="0" y="426720"/>
                  </a:moveTo>
                  <a:lnTo>
                    <a:pt x="103632" y="0"/>
                  </a:lnTo>
                  <a:lnTo>
                    <a:pt x="201168" y="426720"/>
                  </a:lnTo>
                  <a:lnTo>
                    <a:pt x="0" y="4267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ABD287-3707-45FE-A4A3-06EEC0597881}"/>
              </a:ext>
            </a:extLst>
          </p:cNvPr>
          <p:cNvGrpSpPr/>
          <p:nvPr/>
        </p:nvGrpSpPr>
        <p:grpSpPr>
          <a:xfrm>
            <a:off x="846069" y="2505527"/>
            <a:ext cx="7335422" cy="1643724"/>
            <a:chOff x="846069" y="2505527"/>
            <a:chExt cx="7335422" cy="16437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D05DDF-0529-416E-9910-F67A9005245A}"/>
                </a:ext>
              </a:extLst>
            </p:cNvPr>
            <p:cNvSpPr/>
            <p:nvPr/>
          </p:nvSpPr>
          <p:spPr>
            <a:xfrm>
              <a:off x="1203932" y="3687586"/>
              <a:ext cx="1296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C00000"/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1</a:t>
              </a:r>
              <a:r>
                <a:rPr lang="en-US" altLang="ko-KR" sz="2400" b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1</a:t>
              </a:r>
              <a:endParaRPr lang="ko-KR" altLang="ko-KR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7CEFA-0C5C-4C6B-AD8A-097B5A8B77B7}"/>
                </a:ext>
              </a:extLst>
            </p:cNvPr>
            <p:cNvSpPr/>
            <p:nvPr/>
          </p:nvSpPr>
          <p:spPr>
            <a:xfrm>
              <a:off x="3100397" y="3687586"/>
              <a:ext cx="1296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C00000"/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0</a:t>
              </a:r>
              <a:r>
                <a:rPr lang="en-US" altLang="ko-KR" sz="2400" b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1</a:t>
              </a:r>
              <a:endParaRPr lang="ko-KR" altLang="ko-KR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09E3F-3A62-45E1-AE89-62977EE7C522}"/>
                </a:ext>
              </a:extLst>
            </p:cNvPr>
            <p:cNvSpPr/>
            <p:nvPr/>
          </p:nvSpPr>
          <p:spPr>
            <a:xfrm>
              <a:off x="4990628" y="3687586"/>
              <a:ext cx="1296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C00000"/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0</a:t>
              </a:r>
              <a:r>
                <a:rPr lang="en-US" altLang="ko-KR" sz="2400" b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0</a:t>
              </a:r>
              <a:endParaRPr lang="ko-KR" altLang="ko-KR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59F5FB5-CB51-4B98-8370-E8ED4715CE54}"/>
                </a:ext>
              </a:extLst>
            </p:cNvPr>
            <p:cNvSpPr/>
            <p:nvPr/>
          </p:nvSpPr>
          <p:spPr>
            <a:xfrm>
              <a:off x="6884745" y="3687586"/>
              <a:ext cx="1296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C00000"/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1</a:t>
              </a:r>
              <a:r>
                <a:rPr lang="en-US" altLang="ko-KR" sz="2400" b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0</a:t>
              </a:r>
              <a:endParaRPr lang="ko-KR" altLang="ko-KR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FC941C8-9A85-4D54-AE78-52E461DA7E51}"/>
                </a:ext>
              </a:extLst>
            </p:cNvPr>
            <p:cNvGrpSpPr/>
            <p:nvPr/>
          </p:nvGrpSpPr>
          <p:grpSpPr>
            <a:xfrm>
              <a:off x="846069" y="2505527"/>
              <a:ext cx="1947276" cy="1430470"/>
              <a:chOff x="528646" y="3496016"/>
              <a:chExt cx="2205709" cy="1429551"/>
            </a:xfrm>
          </p:grpSpPr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DCBABEC7-07CF-4692-A174-CB2CC4E4240E}"/>
                  </a:ext>
                </a:extLst>
              </p:cNvPr>
              <p:cNvSpPr/>
              <p:nvPr/>
            </p:nvSpPr>
            <p:spPr>
              <a:xfrm>
                <a:off x="966783" y="4029605"/>
                <a:ext cx="504010" cy="882580"/>
              </a:xfrm>
              <a:custGeom>
                <a:avLst/>
                <a:gdLst>
                  <a:gd name="connsiteX0" fmla="*/ 3321 w 333827"/>
                  <a:gd name="connsiteY0" fmla="*/ 0 h 627962"/>
                  <a:gd name="connsiteX1" fmla="*/ 47388 w 333827"/>
                  <a:gd name="connsiteY1" fmla="*/ 429658 h 627962"/>
                  <a:gd name="connsiteX2" fmla="*/ 333827 w 333827"/>
                  <a:gd name="connsiteY2" fmla="*/ 627962 h 6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827" h="627962">
                    <a:moveTo>
                      <a:pt x="3321" y="0"/>
                    </a:moveTo>
                    <a:cubicBezTo>
                      <a:pt x="-2188" y="162499"/>
                      <a:pt x="-7696" y="324998"/>
                      <a:pt x="47388" y="429658"/>
                    </a:cubicBezTo>
                    <a:cubicBezTo>
                      <a:pt x="102472" y="534318"/>
                      <a:pt x="278743" y="591239"/>
                      <a:pt x="333827" y="62796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8F6413D-BFB2-4721-A170-60B57D65BCA6}"/>
                  </a:ext>
                </a:extLst>
              </p:cNvPr>
              <p:cNvSpPr/>
              <p:nvPr/>
            </p:nvSpPr>
            <p:spPr>
              <a:xfrm>
                <a:off x="528646" y="3496016"/>
                <a:ext cx="981320" cy="46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Dotum" pitchFamily="34" charset="-127"/>
                    <a:cs typeface="Arial" panose="020B0604020202020204" pitchFamily="34" charset="0"/>
                  </a:rPr>
                  <a:t>MSB</a:t>
                </a:r>
                <a:endParaRPr kumimoji="0" lang="ko-KR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Dotu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6931CC-E693-4191-8F22-949FA323731D}"/>
                  </a:ext>
                </a:extLst>
              </p:cNvPr>
              <p:cNvSpPr/>
              <p:nvPr/>
            </p:nvSpPr>
            <p:spPr>
              <a:xfrm>
                <a:off x="1796245" y="3496016"/>
                <a:ext cx="938110" cy="46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+mj-lt"/>
                    <a:ea typeface="Dotum" pitchFamily="34" charset="-127"/>
                    <a:cs typeface="Arial" panose="020B0604020202020204" pitchFamily="34" charset="0"/>
                  </a:rPr>
                  <a:t>LSB</a:t>
                </a:r>
                <a:endParaRPr kumimoji="0" lang="ko-KR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Dotu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97A3C465-E3BD-49B6-B8CE-A60E81753819}"/>
                  </a:ext>
                </a:extLst>
              </p:cNvPr>
              <p:cNvSpPr/>
              <p:nvPr/>
            </p:nvSpPr>
            <p:spPr>
              <a:xfrm flipH="1">
                <a:off x="1870053" y="4042987"/>
                <a:ext cx="408645" cy="882580"/>
              </a:xfrm>
              <a:custGeom>
                <a:avLst/>
                <a:gdLst>
                  <a:gd name="connsiteX0" fmla="*/ 3321 w 333827"/>
                  <a:gd name="connsiteY0" fmla="*/ 0 h 627962"/>
                  <a:gd name="connsiteX1" fmla="*/ 47388 w 333827"/>
                  <a:gd name="connsiteY1" fmla="*/ 429658 h 627962"/>
                  <a:gd name="connsiteX2" fmla="*/ 333827 w 333827"/>
                  <a:gd name="connsiteY2" fmla="*/ 627962 h 6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827" h="627962">
                    <a:moveTo>
                      <a:pt x="3321" y="0"/>
                    </a:moveTo>
                    <a:cubicBezTo>
                      <a:pt x="-2188" y="162499"/>
                      <a:pt x="-7696" y="324998"/>
                      <a:pt x="47388" y="429658"/>
                    </a:cubicBezTo>
                    <a:cubicBezTo>
                      <a:pt x="102472" y="534318"/>
                      <a:pt x="278743" y="591239"/>
                      <a:pt x="333827" y="62796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E60710-F6FA-4DE1-A656-7198C5ED42B3}"/>
              </a:ext>
            </a:extLst>
          </p:cNvPr>
          <p:cNvGrpSpPr/>
          <p:nvPr/>
        </p:nvGrpSpPr>
        <p:grpSpPr>
          <a:xfrm>
            <a:off x="2707099" y="1192997"/>
            <a:ext cx="4064572" cy="3620436"/>
            <a:chOff x="2707099" y="1192997"/>
            <a:chExt cx="4064572" cy="362043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408EAF1-C12A-474C-9FB5-EC56A42EFD96}"/>
                </a:ext>
              </a:extLst>
            </p:cNvPr>
            <p:cNvGrpSpPr/>
            <p:nvPr/>
          </p:nvGrpSpPr>
          <p:grpSpPr>
            <a:xfrm>
              <a:off x="2707099" y="2088969"/>
              <a:ext cx="4064572" cy="2724464"/>
              <a:chOff x="2707099" y="1570809"/>
              <a:chExt cx="4064572" cy="27244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22D2416-D944-45A9-8C00-D507EFDCD798}"/>
                  </a:ext>
                </a:extLst>
              </p:cNvPr>
              <p:cNvGrpSpPr/>
              <p:nvPr/>
            </p:nvGrpSpPr>
            <p:grpSpPr>
              <a:xfrm>
                <a:off x="2934113" y="2101632"/>
                <a:ext cx="3647942" cy="2193641"/>
                <a:chOff x="2705212" y="3608804"/>
                <a:chExt cx="4326941" cy="2310652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493202E-7858-436D-9C7A-76F0B58C3CB7}"/>
                    </a:ext>
                  </a:extLst>
                </p:cNvPr>
                <p:cNvCxnSpPr/>
                <p:nvPr/>
              </p:nvCxnSpPr>
              <p:spPr>
                <a:xfrm flipH="1">
                  <a:off x="2705212" y="3608804"/>
                  <a:ext cx="3223" cy="231065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0000"/>
                  </a:solidFill>
                  <a:prstDash val="sysDash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04EBA7BF-D2CF-4FBC-949E-B96E5CB59B75}"/>
                    </a:ext>
                  </a:extLst>
                </p:cNvPr>
                <p:cNvCxnSpPr/>
                <p:nvPr/>
              </p:nvCxnSpPr>
              <p:spPr>
                <a:xfrm flipH="1">
                  <a:off x="4784088" y="3608804"/>
                  <a:ext cx="3223" cy="231065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09E1076-E3CB-4255-9200-4168ADF6B9C7}"/>
                    </a:ext>
                  </a:extLst>
                </p:cNvPr>
                <p:cNvCxnSpPr/>
                <p:nvPr/>
              </p:nvCxnSpPr>
              <p:spPr>
                <a:xfrm flipH="1">
                  <a:off x="7028931" y="3608804"/>
                  <a:ext cx="3222" cy="231065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0000"/>
                  </a:solidFill>
                  <a:prstDash val="sysDash"/>
                </a:ln>
                <a:effectLst/>
              </p:spPr>
            </p:cxn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7F00EF-6577-455B-B01E-EB5485B03B58}"/>
                  </a:ext>
                </a:extLst>
              </p:cNvPr>
              <p:cNvSpPr txBox="1"/>
              <p:nvPr/>
            </p:nvSpPr>
            <p:spPr>
              <a:xfrm>
                <a:off x="2707099" y="1570809"/>
                <a:ext cx="470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5"/>
                    </a:solidFill>
                    <a:latin typeface="+mj-lt"/>
                  </a:rPr>
                  <a:t>V</a:t>
                </a:r>
                <a:r>
                  <a:rPr lang="en-US" sz="2400" b="1" baseline="-25000" dirty="0" err="1">
                    <a:solidFill>
                      <a:schemeClr val="accent5"/>
                    </a:solidFill>
                    <a:latin typeface="+mj-lt"/>
                  </a:rPr>
                  <a:t>a</a:t>
                </a:r>
                <a:endParaRPr lang="en-US" sz="24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8E8F06E-AE46-44C1-B51E-D8DA25EE303C}"/>
                  </a:ext>
                </a:extLst>
              </p:cNvPr>
              <p:cNvSpPr txBox="1"/>
              <p:nvPr/>
            </p:nvSpPr>
            <p:spPr>
              <a:xfrm>
                <a:off x="4450862" y="1570809"/>
                <a:ext cx="5020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V</a:t>
                </a:r>
                <a:r>
                  <a:rPr lang="en-US" sz="2400" b="1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b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4CED9A9-0486-4979-90A3-085AC08B7459}"/>
                  </a:ext>
                </a:extLst>
              </p:cNvPr>
              <p:cNvSpPr txBox="1"/>
              <p:nvPr/>
            </p:nvSpPr>
            <p:spPr>
              <a:xfrm>
                <a:off x="6318534" y="1570809"/>
                <a:ext cx="453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5"/>
                    </a:solidFill>
                    <a:latin typeface="+mj-lt"/>
                  </a:rPr>
                  <a:t>V</a:t>
                </a:r>
                <a:r>
                  <a:rPr lang="en-US" sz="2400" b="1" baseline="-25000" dirty="0" err="1">
                    <a:solidFill>
                      <a:schemeClr val="accent5"/>
                    </a:solidFill>
                    <a:latin typeface="+mj-lt"/>
                  </a:rPr>
                  <a:t>c</a:t>
                </a:r>
                <a:endParaRPr lang="en-US" sz="24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E02A2A5-BEB5-4CAF-96FC-746707FED58E}"/>
                </a:ext>
              </a:extLst>
            </p:cNvPr>
            <p:cNvGrpSpPr/>
            <p:nvPr/>
          </p:nvGrpSpPr>
          <p:grpSpPr>
            <a:xfrm>
              <a:off x="2934113" y="1192997"/>
              <a:ext cx="3633559" cy="911212"/>
              <a:chOff x="2934113" y="674837"/>
              <a:chExt cx="3633559" cy="9112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A909E1D-ED51-420D-BE34-9DE251F1E63C}"/>
                  </a:ext>
                </a:extLst>
              </p:cNvPr>
              <p:cNvSpPr txBox="1"/>
              <p:nvPr/>
            </p:nvSpPr>
            <p:spPr>
              <a:xfrm>
                <a:off x="2934113" y="674837"/>
                <a:ext cx="3633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+mj-lt"/>
                  </a:rPr>
                  <a:t>Read Reference Voltages</a:t>
                </a:r>
              </a:p>
            </p:txBody>
          </p:sp>
          <p:cxnSp>
            <p:nvCxnSpPr>
              <p:cNvPr id="79" name="Connector: Curved 78">
                <a:extLst>
                  <a:ext uri="{FF2B5EF4-FFF2-40B4-BE49-F238E27FC236}">
                    <a16:creationId xmlns:a16="http://schemas.microsoft.com/office/drawing/2014/main" id="{91100953-1F4E-45F5-9166-A8CD30610616}"/>
                  </a:ext>
                </a:extLst>
              </p:cNvPr>
              <p:cNvCxnSpPr>
                <a:cxnSpLocks/>
                <a:stCxn id="74" idx="2"/>
                <a:endCxn id="75" idx="0"/>
              </p:cNvCxnSpPr>
              <p:nvPr/>
            </p:nvCxnSpPr>
            <p:spPr>
              <a:xfrm rot="5400000">
                <a:off x="3621900" y="457055"/>
                <a:ext cx="449547" cy="1808441"/>
              </a:xfrm>
              <a:prstGeom prst="curvedConnector3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or: Curved 81">
                <a:extLst>
                  <a:ext uri="{FF2B5EF4-FFF2-40B4-BE49-F238E27FC236}">
                    <a16:creationId xmlns:a16="http://schemas.microsoft.com/office/drawing/2014/main" id="{D7D6932B-E72A-4422-850D-F07541A6F380}"/>
                  </a:ext>
                </a:extLst>
              </p:cNvPr>
              <p:cNvCxnSpPr>
                <a:cxnSpLocks/>
                <a:stCxn id="74" idx="2"/>
                <a:endCxn id="76" idx="0"/>
              </p:cNvCxnSpPr>
              <p:nvPr/>
            </p:nvCxnSpPr>
            <p:spPr>
              <a:xfrm rot="5400000">
                <a:off x="4501620" y="1336775"/>
                <a:ext cx="449547" cy="490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or: Curved 84">
                <a:extLst>
                  <a:ext uri="{FF2B5EF4-FFF2-40B4-BE49-F238E27FC236}">
                    <a16:creationId xmlns:a16="http://schemas.microsoft.com/office/drawing/2014/main" id="{A7A86011-7B4E-447A-AE69-6725C1B71241}"/>
                  </a:ext>
                </a:extLst>
              </p:cNvPr>
              <p:cNvCxnSpPr>
                <a:cxnSpLocks/>
                <a:stCxn id="74" idx="2"/>
                <a:endCxn id="77" idx="0"/>
              </p:cNvCxnSpPr>
              <p:nvPr/>
            </p:nvCxnSpPr>
            <p:spPr>
              <a:xfrm rot="16200000" flipH="1">
                <a:off x="5423225" y="464170"/>
                <a:ext cx="449547" cy="179421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DD4EA-62D0-4615-86E6-3A4D5CEBD7CE}"/>
              </a:ext>
            </a:extLst>
          </p:cNvPr>
          <p:cNvGrpSpPr/>
          <p:nvPr/>
        </p:nvGrpSpPr>
        <p:grpSpPr>
          <a:xfrm>
            <a:off x="147862" y="1545269"/>
            <a:ext cx="8913570" cy="3684838"/>
            <a:chOff x="147862" y="1545269"/>
            <a:chExt cx="8913570" cy="3684838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FC0FC0D-973E-46EE-8A0B-9008D8133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75" y="2324411"/>
              <a:ext cx="0" cy="251290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122077-8884-4816-8056-EF2FE78BC740}"/>
                </a:ext>
              </a:extLst>
            </p:cNvPr>
            <p:cNvSpPr/>
            <p:nvPr/>
          </p:nvSpPr>
          <p:spPr>
            <a:xfrm rot="16200000">
              <a:off x="-579861" y="3030644"/>
              <a:ext cx="18555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Probability</a:t>
              </a:r>
              <a:endParaRPr lang="ko-KR" altLang="ko-KR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12E93EE-F3C4-44AE-94F8-E3E53E700120}"/>
                </a:ext>
              </a:extLst>
            </p:cNvPr>
            <p:cNvSpPr/>
            <p:nvPr/>
          </p:nvSpPr>
          <p:spPr>
            <a:xfrm>
              <a:off x="2707099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6F2B6D13-F78D-42D0-92E6-D1873DCDA0B1}"/>
                </a:ext>
              </a:extLst>
            </p:cNvPr>
            <p:cNvSpPr/>
            <p:nvPr/>
          </p:nvSpPr>
          <p:spPr>
            <a:xfrm>
              <a:off x="4597330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B17193A4-D2A6-489B-B333-0C430096046D}"/>
                </a:ext>
              </a:extLst>
            </p:cNvPr>
            <p:cNvSpPr/>
            <p:nvPr/>
          </p:nvSpPr>
          <p:spPr>
            <a:xfrm>
              <a:off x="6488259" y="3047879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1503C6A8-4A82-4E43-BC56-A96F3F7BD9C5}"/>
                </a:ext>
              </a:extLst>
            </p:cNvPr>
            <p:cNvSpPr/>
            <p:nvPr/>
          </p:nvSpPr>
          <p:spPr>
            <a:xfrm>
              <a:off x="573986" y="3047880"/>
              <a:ext cx="2598957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A11A0C3-0AB1-4A09-9F96-595AD9CC2ADA}"/>
                </a:ext>
              </a:extLst>
            </p:cNvPr>
            <p:cNvCxnSpPr>
              <a:cxnSpLocks/>
            </p:cNvCxnSpPr>
            <p:nvPr/>
          </p:nvCxnSpPr>
          <p:spPr>
            <a:xfrm>
              <a:off x="578875" y="4827288"/>
              <a:ext cx="839515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8F5E10-1DA0-4ACE-8931-989F2D13DFC5}"/>
                </a:ext>
              </a:extLst>
            </p:cNvPr>
            <p:cNvSpPr/>
            <p:nvPr/>
          </p:nvSpPr>
          <p:spPr>
            <a:xfrm>
              <a:off x="5321904" y="4829997"/>
              <a:ext cx="363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Threshold Voltage (V</a:t>
              </a:r>
              <a:r>
                <a:rPr lang="en-US" altLang="ko-KR" sz="2000" b="1" i="1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th</a:t>
              </a:r>
              <a:r>
                <a:rPr lang="en-US" altLang="ko-KR" sz="2000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Dotum" pitchFamily="34" charset="-127"/>
                  <a:cs typeface="Arial" panose="020B0604020202020204" pitchFamily="34" charset="0"/>
                </a:rPr>
                <a:t>)</a:t>
              </a:r>
              <a:endParaRPr lang="ko-KR" altLang="ko-KR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0" name="Speech Bubble: Oval 89">
              <a:extLst>
                <a:ext uri="{FF2B5EF4-FFF2-40B4-BE49-F238E27FC236}">
                  <a16:creationId xmlns:a16="http://schemas.microsoft.com/office/drawing/2014/main" id="{43BB41BC-1D47-496F-BE7B-A0597370B4F8}"/>
                </a:ext>
              </a:extLst>
            </p:cNvPr>
            <p:cNvSpPr/>
            <p:nvPr/>
          </p:nvSpPr>
          <p:spPr>
            <a:xfrm>
              <a:off x="6937946" y="1545269"/>
              <a:ext cx="2123486" cy="1253988"/>
            </a:xfrm>
            <a:prstGeom prst="wedgeEllipseCallout">
              <a:avLst>
                <a:gd name="adj1" fmla="val -16589"/>
                <a:gd name="adj2" fmla="val 6816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Threshold Voltage Distribution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CCFF085-AD23-416E-8960-54468EDB8E88}"/>
              </a:ext>
            </a:extLst>
          </p:cNvPr>
          <p:cNvSpPr txBox="1"/>
          <p:nvPr/>
        </p:nvSpPr>
        <p:spPr>
          <a:xfrm>
            <a:off x="2799175" y="5565438"/>
            <a:ext cx="363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Raw Bit Errors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C9E8477-E381-4E10-A182-829D7B8B9DB4}"/>
              </a:ext>
            </a:extLst>
          </p:cNvPr>
          <p:cNvGrpSpPr/>
          <p:nvPr/>
        </p:nvGrpSpPr>
        <p:grpSpPr>
          <a:xfrm flipV="1">
            <a:off x="2926726" y="4824190"/>
            <a:ext cx="3602651" cy="724750"/>
            <a:chOff x="2807515" y="5565212"/>
            <a:chExt cx="3602651" cy="434309"/>
          </a:xfrm>
        </p:grpSpPr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702DCBCA-141F-42B2-B9BE-4A079F1F5FF4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5400000">
              <a:off x="3494582" y="4878147"/>
              <a:ext cx="434307" cy="1808441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or: Curved 97">
              <a:extLst>
                <a:ext uri="{FF2B5EF4-FFF2-40B4-BE49-F238E27FC236}">
                  <a16:creationId xmlns:a16="http://schemas.microsoft.com/office/drawing/2014/main" id="{2AB5F59B-10F4-4ADC-9701-BEC126AC22F8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5400000">
              <a:off x="4374302" y="5757865"/>
              <a:ext cx="434307" cy="490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Curved 98">
              <a:extLst>
                <a:ext uri="{FF2B5EF4-FFF2-40B4-BE49-F238E27FC236}">
                  <a16:creationId xmlns:a16="http://schemas.microsoft.com/office/drawing/2014/main" id="{66B4A8B7-26DF-4AA1-A852-0A32CB81CD60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16200000" flipH="1">
              <a:off x="5295907" y="4885261"/>
              <a:ext cx="434307" cy="179421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6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0550E9-5153-49A2-B789-BC3AD625BDBB}"/>
              </a:ext>
            </a:extLst>
          </p:cNvPr>
          <p:cNvGrpSpPr/>
          <p:nvPr/>
        </p:nvGrpSpPr>
        <p:grpSpPr>
          <a:xfrm>
            <a:off x="2174240" y="3157220"/>
            <a:ext cx="4399378" cy="1663575"/>
            <a:chOff x="2174240" y="3164840"/>
            <a:chExt cx="4399378" cy="1663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507793B-A773-426C-B761-C690BA67A7F8}"/>
                </a:ext>
              </a:extLst>
            </p:cNvPr>
            <p:cNvSpPr/>
            <p:nvPr/>
          </p:nvSpPr>
          <p:spPr>
            <a:xfrm>
              <a:off x="5958938" y="3289175"/>
              <a:ext cx="614680" cy="1539240"/>
            </a:xfrm>
            <a:custGeom>
              <a:avLst/>
              <a:gdLst>
                <a:gd name="connsiteX0" fmla="*/ 0 w 614680"/>
                <a:gd name="connsiteY0" fmla="*/ 1539240 h 1539240"/>
                <a:gd name="connsiteX1" fmla="*/ 614680 w 614680"/>
                <a:gd name="connsiteY1" fmla="*/ 1539240 h 1539240"/>
                <a:gd name="connsiteX2" fmla="*/ 614680 w 614680"/>
                <a:gd name="connsiteY2" fmla="*/ 0 h 1539240"/>
                <a:gd name="connsiteX3" fmla="*/ 467360 w 614680"/>
                <a:gd name="connsiteY3" fmla="*/ 203200 h 1539240"/>
                <a:gd name="connsiteX4" fmla="*/ 254000 w 614680"/>
                <a:gd name="connsiteY4" fmla="*/ 640080 h 1539240"/>
                <a:gd name="connsiteX5" fmla="*/ 81280 w 614680"/>
                <a:gd name="connsiteY5" fmla="*/ 1188720 h 1539240"/>
                <a:gd name="connsiteX6" fmla="*/ 0 w 614680"/>
                <a:gd name="connsiteY6" fmla="*/ 153924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680" h="1539240">
                  <a:moveTo>
                    <a:pt x="0" y="1539240"/>
                  </a:moveTo>
                  <a:lnTo>
                    <a:pt x="614680" y="1539240"/>
                  </a:lnTo>
                  <a:lnTo>
                    <a:pt x="614680" y="0"/>
                  </a:lnTo>
                  <a:lnTo>
                    <a:pt x="467360" y="203200"/>
                  </a:lnTo>
                  <a:lnTo>
                    <a:pt x="254000" y="640080"/>
                  </a:lnTo>
                  <a:lnTo>
                    <a:pt x="81280" y="1188720"/>
                  </a:lnTo>
                  <a:lnTo>
                    <a:pt x="0" y="15392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D982B6-FA81-4C89-B76E-FCE611DF3D29}"/>
                </a:ext>
              </a:extLst>
            </p:cNvPr>
            <p:cNvSpPr/>
            <p:nvPr/>
          </p:nvSpPr>
          <p:spPr>
            <a:xfrm>
              <a:off x="4069080" y="3281680"/>
              <a:ext cx="614680" cy="1539240"/>
            </a:xfrm>
            <a:custGeom>
              <a:avLst/>
              <a:gdLst>
                <a:gd name="connsiteX0" fmla="*/ 0 w 614680"/>
                <a:gd name="connsiteY0" fmla="*/ 1539240 h 1539240"/>
                <a:gd name="connsiteX1" fmla="*/ 614680 w 614680"/>
                <a:gd name="connsiteY1" fmla="*/ 1539240 h 1539240"/>
                <a:gd name="connsiteX2" fmla="*/ 614680 w 614680"/>
                <a:gd name="connsiteY2" fmla="*/ 0 h 1539240"/>
                <a:gd name="connsiteX3" fmla="*/ 467360 w 614680"/>
                <a:gd name="connsiteY3" fmla="*/ 203200 h 1539240"/>
                <a:gd name="connsiteX4" fmla="*/ 254000 w 614680"/>
                <a:gd name="connsiteY4" fmla="*/ 640080 h 1539240"/>
                <a:gd name="connsiteX5" fmla="*/ 81280 w 614680"/>
                <a:gd name="connsiteY5" fmla="*/ 1188720 h 1539240"/>
                <a:gd name="connsiteX6" fmla="*/ 0 w 614680"/>
                <a:gd name="connsiteY6" fmla="*/ 153924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680" h="1539240">
                  <a:moveTo>
                    <a:pt x="0" y="1539240"/>
                  </a:moveTo>
                  <a:lnTo>
                    <a:pt x="614680" y="1539240"/>
                  </a:lnTo>
                  <a:lnTo>
                    <a:pt x="614680" y="0"/>
                  </a:lnTo>
                  <a:lnTo>
                    <a:pt x="467360" y="203200"/>
                  </a:lnTo>
                  <a:lnTo>
                    <a:pt x="254000" y="640080"/>
                  </a:lnTo>
                  <a:lnTo>
                    <a:pt x="81280" y="1188720"/>
                  </a:lnTo>
                  <a:lnTo>
                    <a:pt x="0" y="15392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850E9-187B-4B86-9043-5CBEEC8E4F72}"/>
                </a:ext>
              </a:extLst>
            </p:cNvPr>
            <p:cNvSpPr/>
            <p:nvPr/>
          </p:nvSpPr>
          <p:spPr>
            <a:xfrm>
              <a:off x="2174240" y="3164840"/>
              <a:ext cx="762000" cy="1656080"/>
            </a:xfrm>
            <a:custGeom>
              <a:avLst/>
              <a:gdLst>
                <a:gd name="connsiteX0" fmla="*/ 0 w 762000"/>
                <a:gd name="connsiteY0" fmla="*/ 1656080 h 1656080"/>
                <a:gd name="connsiteX1" fmla="*/ 762000 w 762000"/>
                <a:gd name="connsiteY1" fmla="*/ 1656080 h 1656080"/>
                <a:gd name="connsiteX2" fmla="*/ 762000 w 762000"/>
                <a:gd name="connsiteY2" fmla="*/ 0 h 1656080"/>
                <a:gd name="connsiteX3" fmla="*/ 599440 w 762000"/>
                <a:gd name="connsiteY3" fmla="*/ 132080 h 1656080"/>
                <a:gd name="connsiteX4" fmla="*/ 375920 w 762000"/>
                <a:gd name="connsiteY4" fmla="*/ 477520 h 1656080"/>
                <a:gd name="connsiteX5" fmla="*/ 198120 w 762000"/>
                <a:gd name="connsiteY5" fmla="*/ 944880 h 1656080"/>
                <a:gd name="connsiteX6" fmla="*/ 0 w 762000"/>
                <a:gd name="connsiteY6" fmla="*/ 165608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0" h="1656080">
                  <a:moveTo>
                    <a:pt x="0" y="1656080"/>
                  </a:moveTo>
                  <a:lnTo>
                    <a:pt x="762000" y="1656080"/>
                  </a:lnTo>
                  <a:lnTo>
                    <a:pt x="762000" y="0"/>
                  </a:lnTo>
                  <a:lnTo>
                    <a:pt x="599440" y="132080"/>
                  </a:lnTo>
                  <a:lnTo>
                    <a:pt x="375920" y="477520"/>
                  </a:lnTo>
                  <a:lnTo>
                    <a:pt x="198120" y="944880"/>
                  </a:lnTo>
                  <a:lnTo>
                    <a:pt x="0" y="1656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C94ED-8AB4-47DB-91A6-424147168D26}"/>
              </a:ext>
            </a:extLst>
          </p:cNvPr>
          <p:cNvGrpSpPr/>
          <p:nvPr/>
        </p:nvGrpSpPr>
        <p:grpSpPr>
          <a:xfrm>
            <a:off x="2707099" y="2088969"/>
            <a:ext cx="4064572" cy="2724464"/>
            <a:chOff x="2707099" y="2088969"/>
            <a:chExt cx="4064572" cy="272446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22D2416-D944-45A9-8C00-D507EFDCD798}"/>
                </a:ext>
              </a:extLst>
            </p:cNvPr>
            <p:cNvGrpSpPr/>
            <p:nvPr/>
          </p:nvGrpSpPr>
          <p:grpSpPr>
            <a:xfrm>
              <a:off x="2934113" y="2619792"/>
              <a:ext cx="3647942" cy="2193641"/>
              <a:chOff x="2705212" y="3608804"/>
              <a:chExt cx="4326941" cy="231065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493202E-7858-436D-9C7A-76F0B58C3CB7}"/>
                  </a:ext>
                </a:extLst>
              </p:cNvPr>
              <p:cNvCxnSpPr/>
              <p:nvPr/>
            </p:nvCxnSpPr>
            <p:spPr>
              <a:xfrm flipH="1">
                <a:off x="2705212" y="3608804"/>
                <a:ext cx="3223" cy="2310652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4EBA7BF-D2CF-4FBC-949E-B96E5CB59B75}"/>
                  </a:ext>
                </a:extLst>
              </p:cNvPr>
              <p:cNvCxnSpPr/>
              <p:nvPr/>
            </p:nvCxnSpPr>
            <p:spPr>
              <a:xfrm flipH="1">
                <a:off x="4784088" y="3608804"/>
                <a:ext cx="3223" cy="2310652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5"/>
                </a:solidFill>
                <a:prstDash val="sysDash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09E1076-E3CB-4255-9200-4168ADF6B9C7}"/>
                  </a:ext>
                </a:extLst>
              </p:cNvPr>
              <p:cNvCxnSpPr/>
              <p:nvPr/>
            </p:nvCxnSpPr>
            <p:spPr>
              <a:xfrm flipH="1">
                <a:off x="7028931" y="3608804"/>
                <a:ext cx="3222" cy="2310652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7F00EF-6577-455B-B01E-EB5485B03B58}"/>
                </a:ext>
              </a:extLst>
            </p:cNvPr>
            <p:cNvSpPr txBox="1"/>
            <p:nvPr/>
          </p:nvSpPr>
          <p:spPr>
            <a:xfrm>
              <a:off x="2707099" y="2088969"/>
              <a:ext cx="470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5"/>
                  </a:solidFill>
                  <a:latin typeface="+mj-lt"/>
                </a:rPr>
                <a:t>V</a:t>
              </a:r>
              <a:r>
                <a:rPr lang="en-US" sz="2400" b="1" baseline="-25000" dirty="0" err="1">
                  <a:solidFill>
                    <a:schemeClr val="accent5"/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E8F06E-AE46-44C1-B51E-D8DA25EE303C}"/>
                </a:ext>
              </a:extLst>
            </p:cNvPr>
            <p:cNvSpPr txBox="1"/>
            <p:nvPr/>
          </p:nvSpPr>
          <p:spPr>
            <a:xfrm>
              <a:off x="4450862" y="2088969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5"/>
                  </a:solidFill>
                  <a:latin typeface="+mj-lt"/>
                </a:rPr>
                <a:t>V</a:t>
              </a:r>
              <a:r>
                <a:rPr lang="en-US" sz="2400" b="1" baseline="-25000" dirty="0" err="1">
                  <a:solidFill>
                    <a:schemeClr val="accent5"/>
                  </a:solidFill>
                  <a:latin typeface="+mj-lt"/>
                </a:rPr>
                <a:t>b</a:t>
              </a:r>
              <a:endParaRPr lang="en-US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CED9A9-0486-4979-90A3-085AC08B7459}"/>
                </a:ext>
              </a:extLst>
            </p:cNvPr>
            <p:cNvSpPr txBox="1"/>
            <p:nvPr/>
          </p:nvSpPr>
          <p:spPr>
            <a:xfrm>
              <a:off x="6318534" y="2088969"/>
              <a:ext cx="453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5"/>
                  </a:solidFill>
                  <a:latin typeface="+mj-lt"/>
                </a:rPr>
                <a:t>V</a:t>
              </a:r>
              <a:r>
                <a:rPr lang="en-US" sz="2400" b="1" baseline="-25000" dirty="0" err="1">
                  <a:solidFill>
                    <a:schemeClr val="accent5"/>
                  </a:solidFill>
                  <a:latin typeface="+mj-lt"/>
                </a:rPr>
                <a:t>c</a:t>
              </a:r>
              <a:endParaRPr lang="en-US" sz="2400" b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30790C-31DA-496F-A628-A246721776C0}"/>
              </a:ext>
            </a:extLst>
          </p:cNvPr>
          <p:cNvGrpSpPr/>
          <p:nvPr/>
        </p:nvGrpSpPr>
        <p:grpSpPr>
          <a:xfrm>
            <a:off x="2176731" y="3158173"/>
            <a:ext cx="4399378" cy="1663575"/>
            <a:chOff x="2174240" y="3164840"/>
            <a:chExt cx="4399378" cy="166357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8A47B1C-007F-4E13-A06F-4E57C69054F0}"/>
                </a:ext>
              </a:extLst>
            </p:cNvPr>
            <p:cNvSpPr/>
            <p:nvPr/>
          </p:nvSpPr>
          <p:spPr>
            <a:xfrm>
              <a:off x="5958938" y="3289175"/>
              <a:ext cx="614680" cy="1539240"/>
            </a:xfrm>
            <a:custGeom>
              <a:avLst/>
              <a:gdLst>
                <a:gd name="connsiteX0" fmla="*/ 0 w 614680"/>
                <a:gd name="connsiteY0" fmla="*/ 1539240 h 1539240"/>
                <a:gd name="connsiteX1" fmla="*/ 614680 w 614680"/>
                <a:gd name="connsiteY1" fmla="*/ 1539240 h 1539240"/>
                <a:gd name="connsiteX2" fmla="*/ 614680 w 614680"/>
                <a:gd name="connsiteY2" fmla="*/ 0 h 1539240"/>
                <a:gd name="connsiteX3" fmla="*/ 467360 w 614680"/>
                <a:gd name="connsiteY3" fmla="*/ 203200 h 1539240"/>
                <a:gd name="connsiteX4" fmla="*/ 254000 w 614680"/>
                <a:gd name="connsiteY4" fmla="*/ 640080 h 1539240"/>
                <a:gd name="connsiteX5" fmla="*/ 81280 w 614680"/>
                <a:gd name="connsiteY5" fmla="*/ 1188720 h 1539240"/>
                <a:gd name="connsiteX6" fmla="*/ 0 w 614680"/>
                <a:gd name="connsiteY6" fmla="*/ 153924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680" h="1539240">
                  <a:moveTo>
                    <a:pt x="0" y="1539240"/>
                  </a:moveTo>
                  <a:lnTo>
                    <a:pt x="614680" y="1539240"/>
                  </a:lnTo>
                  <a:lnTo>
                    <a:pt x="614680" y="0"/>
                  </a:lnTo>
                  <a:lnTo>
                    <a:pt x="467360" y="203200"/>
                  </a:lnTo>
                  <a:lnTo>
                    <a:pt x="254000" y="640080"/>
                  </a:lnTo>
                  <a:lnTo>
                    <a:pt x="81280" y="1188720"/>
                  </a:lnTo>
                  <a:lnTo>
                    <a:pt x="0" y="153924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A3188F-08AE-40DD-B654-413FDB6AAFE7}"/>
                </a:ext>
              </a:extLst>
            </p:cNvPr>
            <p:cNvSpPr/>
            <p:nvPr/>
          </p:nvSpPr>
          <p:spPr>
            <a:xfrm>
              <a:off x="4069080" y="3281680"/>
              <a:ext cx="614680" cy="1539240"/>
            </a:xfrm>
            <a:custGeom>
              <a:avLst/>
              <a:gdLst>
                <a:gd name="connsiteX0" fmla="*/ 0 w 614680"/>
                <a:gd name="connsiteY0" fmla="*/ 1539240 h 1539240"/>
                <a:gd name="connsiteX1" fmla="*/ 614680 w 614680"/>
                <a:gd name="connsiteY1" fmla="*/ 1539240 h 1539240"/>
                <a:gd name="connsiteX2" fmla="*/ 614680 w 614680"/>
                <a:gd name="connsiteY2" fmla="*/ 0 h 1539240"/>
                <a:gd name="connsiteX3" fmla="*/ 467360 w 614680"/>
                <a:gd name="connsiteY3" fmla="*/ 203200 h 1539240"/>
                <a:gd name="connsiteX4" fmla="*/ 254000 w 614680"/>
                <a:gd name="connsiteY4" fmla="*/ 640080 h 1539240"/>
                <a:gd name="connsiteX5" fmla="*/ 81280 w 614680"/>
                <a:gd name="connsiteY5" fmla="*/ 1188720 h 1539240"/>
                <a:gd name="connsiteX6" fmla="*/ 0 w 614680"/>
                <a:gd name="connsiteY6" fmla="*/ 153924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680" h="1539240">
                  <a:moveTo>
                    <a:pt x="0" y="1539240"/>
                  </a:moveTo>
                  <a:lnTo>
                    <a:pt x="614680" y="1539240"/>
                  </a:lnTo>
                  <a:lnTo>
                    <a:pt x="614680" y="0"/>
                  </a:lnTo>
                  <a:lnTo>
                    <a:pt x="467360" y="203200"/>
                  </a:lnTo>
                  <a:lnTo>
                    <a:pt x="254000" y="640080"/>
                  </a:lnTo>
                  <a:lnTo>
                    <a:pt x="81280" y="1188720"/>
                  </a:lnTo>
                  <a:lnTo>
                    <a:pt x="0" y="153924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E654D24-CFCE-42A1-8CD1-13EB623FD2B6}"/>
                </a:ext>
              </a:extLst>
            </p:cNvPr>
            <p:cNvSpPr/>
            <p:nvPr/>
          </p:nvSpPr>
          <p:spPr>
            <a:xfrm>
              <a:off x="2174240" y="3164840"/>
              <a:ext cx="762000" cy="1656080"/>
            </a:xfrm>
            <a:custGeom>
              <a:avLst/>
              <a:gdLst>
                <a:gd name="connsiteX0" fmla="*/ 0 w 762000"/>
                <a:gd name="connsiteY0" fmla="*/ 1656080 h 1656080"/>
                <a:gd name="connsiteX1" fmla="*/ 762000 w 762000"/>
                <a:gd name="connsiteY1" fmla="*/ 1656080 h 1656080"/>
                <a:gd name="connsiteX2" fmla="*/ 762000 w 762000"/>
                <a:gd name="connsiteY2" fmla="*/ 0 h 1656080"/>
                <a:gd name="connsiteX3" fmla="*/ 599440 w 762000"/>
                <a:gd name="connsiteY3" fmla="*/ 132080 h 1656080"/>
                <a:gd name="connsiteX4" fmla="*/ 375920 w 762000"/>
                <a:gd name="connsiteY4" fmla="*/ 477520 h 1656080"/>
                <a:gd name="connsiteX5" fmla="*/ 198120 w 762000"/>
                <a:gd name="connsiteY5" fmla="*/ 944880 h 1656080"/>
                <a:gd name="connsiteX6" fmla="*/ 0 w 762000"/>
                <a:gd name="connsiteY6" fmla="*/ 165608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0" h="1656080">
                  <a:moveTo>
                    <a:pt x="0" y="1656080"/>
                  </a:moveTo>
                  <a:lnTo>
                    <a:pt x="762000" y="1656080"/>
                  </a:lnTo>
                  <a:lnTo>
                    <a:pt x="762000" y="0"/>
                  </a:lnTo>
                  <a:lnTo>
                    <a:pt x="599440" y="132080"/>
                  </a:lnTo>
                  <a:lnTo>
                    <a:pt x="375920" y="477520"/>
                  </a:lnTo>
                  <a:lnTo>
                    <a:pt x="198120" y="944880"/>
                  </a:lnTo>
                  <a:lnTo>
                    <a:pt x="0" y="165608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FFBED4-3735-4F2F-9F1B-9D503BFEEEF9}"/>
              </a:ext>
            </a:extLst>
          </p:cNvPr>
          <p:cNvGrpSpPr/>
          <p:nvPr/>
        </p:nvGrpSpPr>
        <p:grpSpPr>
          <a:xfrm>
            <a:off x="2934149" y="2619035"/>
            <a:ext cx="3647942" cy="2193641"/>
            <a:chOff x="2705212" y="3608804"/>
            <a:chExt cx="4326941" cy="2310652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4B87D1E-204F-4AD8-B3A1-1D73D27EA4B4}"/>
                </a:ext>
              </a:extLst>
            </p:cNvPr>
            <p:cNvCxnSpPr/>
            <p:nvPr/>
          </p:nvCxnSpPr>
          <p:spPr>
            <a:xfrm flipH="1">
              <a:off x="2705212" y="3608804"/>
              <a:ext cx="3223" cy="2310652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952F59A-8C6B-44E4-A845-53B9DF06A8DC}"/>
                </a:ext>
              </a:extLst>
            </p:cNvPr>
            <p:cNvCxnSpPr/>
            <p:nvPr/>
          </p:nvCxnSpPr>
          <p:spPr>
            <a:xfrm flipH="1">
              <a:off x="4784088" y="3608804"/>
              <a:ext cx="3223" cy="2310652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3E4C0EB-57C3-4913-BFE1-0D7DC695F191}"/>
                </a:ext>
              </a:extLst>
            </p:cNvPr>
            <p:cNvCxnSpPr/>
            <p:nvPr/>
          </p:nvCxnSpPr>
          <p:spPr>
            <a:xfrm flipH="1">
              <a:off x="7028931" y="3608804"/>
              <a:ext cx="3222" cy="2310652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A0404C-3007-4555-813A-02A2BEAC2950}"/>
              </a:ext>
            </a:extLst>
          </p:cNvPr>
          <p:cNvGrpSpPr/>
          <p:nvPr/>
        </p:nvGrpSpPr>
        <p:grpSpPr>
          <a:xfrm>
            <a:off x="573605" y="3047879"/>
            <a:ext cx="7966418" cy="1772288"/>
            <a:chOff x="583765" y="3047879"/>
            <a:chExt cx="7966418" cy="1772288"/>
          </a:xfrm>
        </p:grpSpPr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760E9068-9D27-4180-AEAF-8A1F1F1AB126}"/>
                </a:ext>
              </a:extLst>
            </p:cNvPr>
            <p:cNvSpPr/>
            <p:nvPr/>
          </p:nvSpPr>
          <p:spPr>
            <a:xfrm>
              <a:off x="2716878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3F1E4CCD-CC75-4937-A306-2027582BFECE}"/>
                </a:ext>
              </a:extLst>
            </p:cNvPr>
            <p:cNvSpPr/>
            <p:nvPr/>
          </p:nvSpPr>
          <p:spPr>
            <a:xfrm>
              <a:off x="4607109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12C8E0BB-0A5E-4681-B469-7FD3E931EDCA}"/>
                </a:ext>
              </a:extLst>
            </p:cNvPr>
            <p:cNvSpPr/>
            <p:nvPr/>
          </p:nvSpPr>
          <p:spPr>
            <a:xfrm>
              <a:off x="6498038" y="3047879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74EDF349-28C6-4849-8CEC-3130ED180581}"/>
                </a:ext>
              </a:extLst>
            </p:cNvPr>
            <p:cNvSpPr/>
            <p:nvPr/>
          </p:nvSpPr>
          <p:spPr>
            <a:xfrm>
              <a:off x="583765" y="3047880"/>
              <a:ext cx="2598957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9A93838F-509D-499B-836D-FF00102B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Read Reference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B079B-DA8A-4A84-BBC4-0568337A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16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39A6C5-D4F6-49F1-AD43-1E9E767F9EC1}"/>
              </a:ext>
            </a:extLst>
          </p:cNvPr>
          <p:cNvGrpSpPr/>
          <p:nvPr/>
        </p:nvGrpSpPr>
        <p:grpSpPr>
          <a:xfrm>
            <a:off x="2179535" y="4006572"/>
            <a:ext cx="3960974" cy="839554"/>
            <a:chOff x="3468624" y="11417808"/>
            <a:chExt cx="4486656" cy="9509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1A9EEC-0918-4756-A523-A42CA603AC5D}"/>
                </a:ext>
              </a:extLst>
            </p:cNvPr>
            <p:cNvSpPr/>
            <p:nvPr/>
          </p:nvSpPr>
          <p:spPr>
            <a:xfrm>
              <a:off x="3468624" y="11417808"/>
              <a:ext cx="542544" cy="950976"/>
            </a:xfrm>
            <a:custGeom>
              <a:avLst/>
              <a:gdLst>
                <a:gd name="connsiteX0" fmla="*/ 0 w 542544"/>
                <a:gd name="connsiteY0" fmla="*/ 944880 h 950976"/>
                <a:gd name="connsiteX1" fmla="*/ 140208 w 542544"/>
                <a:gd name="connsiteY1" fmla="*/ 426720 h 950976"/>
                <a:gd name="connsiteX2" fmla="*/ 268224 w 542544"/>
                <a:gd name="connsiteY2" fmla="*/ 0 h 950976"/>
                <a:gd name="connsiteX3" fmla="*/ 432816 w 542544"/>
                <a:gd name="connsiteY3" fmla="*/ 487680 h 950976"/>
                <a:gd name="connsiteX4" fmla="*/ 542544 w 542544"/>
                <a:gd name="connsiteY4" fmla="*/ 950976 h 950976"/>
                <a:gd name="connsiteX5" fmla="*/ 0 w 542544"/>
                <a:gd name="connsiteY5" fmla="*/ 944880 h 9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544" h="950976">
                  <a:moveTo>
                    <a:pt x="0" y="944880"/>
                  </a:moveTo>
                  <a:lnTo>
                    <a:pt x="140208" y="426720"/>
                  </a:lnTo>
                  <a:lnTo>
                    <a:pt x="268224" y="0"/>
                  </a:lnTo>
                  <a:lnTo>
                    <a:pt x="432816" y="487680"/>
                  </a:lnTo>
                  <a:lnTo>
                    <a:pt x="542544" y="950976"/>
                  </a:lnTo>
                  <a:lnTo>
                    <a:pt x="0" y="944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1A229A5-2D26-499F-9713-D61B08C67EE1}"/>
                </a:ext>
              </a:extLst>
            </p:cNvPr>
            <p:cNvSpPr/>
            <p:nvPr/>
          </p:nvSpPr>
          <p:spPr>
            <a:xfrm>
              <a:off x="7760208" y="11935968"/>
              <a:ext cx="195072" cy="426720"/>
            </a:xfrm>
            <a:custGeom>
              <a:avLst/>
              <a:gdLst>
                <a:gd name="connsiteX0" fmla="*/ 0 w 195072"/>
                <a:gd name="connsiteY0" fmla="*/ 426720 h 426720"/>
                <a:gd name="connsiteX1" fmla="*/ 109728 w 195072"/>
                <a:gd name="connsiteY1" fmla="*/ 0 h 426720"/>
                <a:gd name="connsiteX2" fmla="*/ 195072 w 195072"/>
                <a:gd name="connsiteY2" fmla="*/ 426720 h 426720"/>
                <a:gd name="connsiteX3" fmla="*/ 0 w 195072"/>
                <a:gd name="connsiteY3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426720">
                  <a:moveTo>
                    <a:pt x="0" y="426720"/>
                  </a:moveTo>
                  <a:lnTo>
                    <a:pt x="109728" y="0"/>
                  </a:lnTo>
                  <a:lnTo>
                    <a:pt x="195072" y="426720"/>
                  </a:lnTo>
                  <a:lnTo>
                    <a:pt x="0" y="4267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EFEA05-454F-467D-A74D-4F7D5CEF75CC}"/>
                </a:ext>
              </a:extLst>
            </p:cNvPr>
            <p:cNvSpPr/>
            <p:nvPr/>
          </p:nvSpPr>
          <p:spPr>
            <a:xfrm>
              <a:off x="5620512" y="11935968"/>
              <a:ext cx="201168" cy="426720"/>
            </a:xfrm>
            <a:custGeom>
              <a:avLst/>
              <a:gdLst>
                <a:gd name="connsiteX0" fmla="*/ 0 w 201168"/>
                <a:gd name="connsiteY0" fmla="*/ 426720 h 426720"/>
                <a:gd name="connsiteX1" fmla="*/ 103632 w 201168"/>
                <a:gd name="connsiteY1" fmla="*/ 0 h 426720"/>
                <a:gd name="connsiteX2" fmla="*/ 201168 w 201168"/>
                <a:gd name="connsiteY2" fmla="*/ 426720 h 426720"/>
                <a:gd name="connsiteX3" fmla="*/ 0 w 201168"/>
                <a:gd name="connsiteY3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168" h="426720">
                  <a:moveTo>
                    <a:pt x="0" y="426720"/>
                  </a:moveTo>
                  <a:lnTo>
                    <a:pt x="103632" y="0"/>
                  </a:lnTo>
                  <a:lnTo>
                    <a:pt x="201168" y="426720"/>
                  </a:lnTo>
                  <a:lnTo>
                    <a:pt x="0" y="4267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C0FC0D-973E-46EE-8A0B-9008D8133E2E}"/>
              </a:ext>
            </a:extLst>
          </p:cNvPr>
          <p:cNvCxnSpPr>
            <a:cxnSpLocks/>
          </p:cNvCxnSpPr>
          <p:nvPr/>
        </p:nvCxnSpPr>
        <p:spPr>
          <a:xfrm flipV="1">
            <a:off x="578875" y="2324411"/>
            <a:ext cx="0" cy="251290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D122077-8884-4816-8056-EF2FE78BC740}"/>
              </a:ext>
            </a:extLst>
          </p:cNvPr>
          <p:cNvSpPr/>
          <p:nvPr/>
        </p:nvSpPr>
        <p:spPr>
          <a:xfrm rot="16200000">
            <a:off x="-579861" y="3030644"/>
            <a:ext cx="185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rPr>
              <a:t>Probability</a:t>
            </a:r>
            <a:endParaRPr lang="ko-KR" altLang="ko-KR" sz="2000" b="1" i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11A0C3-0AB1-4A09-9F96-595AD9CC2ADA}"/>
              </a:ext>
            </a:extLst>
          </p:cNvPr>
          <p:cNvCxnSpPr>
            <a:cxnSpLocks/>
          </p:cNvCxnSpPr>
          <p:nvPr/>
        </p:nvCxnSpPr>
        <p:spPr>
          <a:xfrm>
            <a:off x="578875" y="4827288"/>
            <a:ext cx="839515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A8F5E10-1DA0-4ACE-8931-989F2D13DFC5}"/>
              </a:ext>
            </a:extLst>
          </p:cNvPr>
          <p:cNvSpPr/>
          <p:nvPr/>
        </p:nvSpPr>
        <p:spPr>
          <a:xfrm>
            <a:off x="5321904" y="4829997"/>
            <a:ext cx="3639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rPr>
              <a:t>Threshold Voltage (V</a:t>
            </a:r>
            <a:r>
              <a:rPr lang="en-US" altLang="ko-KR" sz="2000" b="1" i="1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rPr>
              <a:t>th</a:t>
            </a:r>
            <a:r>
              <a:rPr lang="en-US" altLang="ko-KR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  <a:cs typeface="Arial" panose="020B0604020202020204" pitchFamily="34" charset="0"/>
              </a:rPr>
              <a:t>)</a:t>
            </a:r>
            <a:endParaRPr lang="ko-KR" altLang="ko-KR" sz="2000" b="1" i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CCFF085-AD23-416E-8960-54468EDB8E88}"/>
              </a:ext>
            </a:extLst>
          </p:cNvPr>
          <p:cNvSpPr txBox="1"/>
          <p:nvPr/>
        </p:nvSpPr>
        <p:spPr>
          <a:xfrm>
            <a:off x="2284011" y="5581621"/>
            <a:ext cx="363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Raw Bit Errors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C9E8477-E381-4E10-A182-829D7B8B9DB4}"/>
              </a:ext>
            </a:extLst>
          </p:cNvPr>
          <p:cNvGrpSpPr/>
          <p:nvPr/>
        </p:nvGrpSpPr>
        <p:grpSpPr>
          <a:xfrm flipV="1">
            <a:off x="2411562" y="4840373"/>
            <a:ext cx="3602651" cy="724752"/>
            <a:chOff x="2292351" y="5555513"/>
            <a:chExt cx="3602651" cy="434310"/>
          </a:xfrm>
        </p:grpSpPr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702DCBCA-141F-42B2-B9BE-4A079F1F5FF4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5400000">
              <a:off x="2979418" y="4868449"/>
              <a:ext cx="434307" cy="1808441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or: Curved 97">
              <a:extLst>
                <a:ext uri="{FF2B5EF4-FFF2-40B4-BE49-F238E27FC236}">
                  <a16:creationId xmlns:a16="http://schemas.microsoft.com/office/drawing/2014/main" id="{2AB5F59B-10F4-4ADC-9701-BEC126AC22F8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5400000">
              <a:off x="3859138" y="5748167"/>
              <a:ext cx="434307" cy="490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Curved 98">
              <a:extLst>
                <a:ext uri="{FF2B5EF4-FFF2-40B4-BE49-F238E27FC236}">
                  <a16:creationId xmlns:a16="http://schemas.microsoft.com/office/drawing/2014/main" id="{66B4A8B7-26DF-4AA1-A852-0A32CB81CD60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rot="16200000" flipH="1">
              <a:off x="4780743" y="4875563"/>
              <a:ext cx="434307" cy="179421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9B6818-6EA9-4347-A7AB-3BCF8B8D513B}"/>
              </a:ext>
            </a:extLst>
          </p:cNvPr>
          <p:cNvGrpSpPr/>
          <p:nvPr/>
        </p:nvGrpSpPr>
        <p:grpSpPr>
          <a:xfrm>
            <a:off x="573986" y="3047879"/>
            <a:ext cx="7966418" cy="1772288"/>
            <a:chOff x="573986" y="3047879"/>
            <a:chExt cx="7966418" cy="1772288"/>
          </a:xfrm>
        </p:grpSpPr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8F2DCEE3-6BEB-4ECC-AEEB-995DA8F60AB2}"/>
                </a:ext>
              </a:extLst>
            </p:cNvPr>
            <p:cNvSpPr/>
            <p:nvPr/>
          </p:nvSpPr>
          <p:spPr>
            <a:xfrm>
              <a:off x="2707099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648F1EC1-EFCC-4D96-AE62-522AB046D003}"/>
                </a:ext>
              </a:extLst>
            </p:cNvPr>
            <p:cNvSpPr/>
            <p:nvPr/>
          </p:nvSpPr>
          <p:spPr>
            <a:xfrm>
              <a:off x="4597330" y="3047880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F4FD77CF-597E-4E51-85F9-93DF04ED2B9F}"/>
                </a:ext>
              </a:extLst>
            </p:cNvPr>
            <p:cNvSpPr/>
            <p:nvPr/>
          </p:nvSpPr>
          <p:spPr>
            <a:xfrm>
              <a:off x="6488259" y="3047879"/>
              <a:ext cx="2052145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610BF167-64D2-400D-8CEF-9C64A3A287FC}"/>
                </a:ext>
              </a:extLst>
            </p:cNvPr>
            <p:cNvSpPr/>
            <p:nvPr/>
          </p:nvSpPr>
          <p:spPr>
            <a:xfrm>
              <a:off x="573986" y="3047880"/>
              <a:ext cx="2598957" cy="177228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5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5851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5781 -7.40741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4C5A8E-994C-4447-A59B-4C7A45AB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Loss Model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D87CE0-8880-4E09-8B32-A18E389775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2" y="887980"/>
            <a:ext cx="7977904" cy="42548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381B-446D-4E51-A767-6E8BA263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71D598-FA72-46FC-92AA-EE31F5F4A8CF}"/>
              </a:ext>
            </a:extLst>
          </p:cNvPr>
          <p:cNvSpPr/>
          <p:nvPr/>
        </p:nvSpPr>
        <p:spPr>
          <a:xfrm>
            <a:off x="208197" y="4997102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Early retention loss can be modeled as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 simple linear function of log(retention time)</a:t>
            </a:r>
          </a:p>
        </p:txBody>
      </p:sp>
    </p:spTree>
    <p:extLst>
      <p:ext uri="{BB962C8B-B14F-4D97-AF65-F5344CB8AC3E}">
        <p14:creationId xmlns:p14="http://schemas.microsoft.com/office/powerpoint/2010/main" val="927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1084-E6C7-4A77-ADAB-B1DC259F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Loss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2EDE8430-E480-4698-B851-9791B9B2557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123825" y="1241652"/>
                <a:ext cx="8897938" cy="55020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  <a:sym typeface="Wingdings" panose="05000000000000000000" pitchFamily="2" charset="2"/>
                  </a:rPr>
                  <a:t>Goal: Develop a simple linear model that can be used online</a:t>
                </a:r>
              </a:p>
              <a:p>
                <a:endParaRPr lang="en-US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Models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Optimal read reference voltage (</a:t>
                </a:r>
                <a:r>
                  <a:rPr lang="en-US" b="1" i="1" dirty="0" err="1">
                    <a:latin typeface="+mj-lt"/>
                    <a:sym typeface="Wingdings" panose="05000000000000000000" pitchFamily="2" charset="2"/>
                  </a:rPr>
                  <a:t>V</a:t>
                </a:r>
                <a:r>
                  <a:rPr lang="en-US" b="1" i="1" baseline="-25000" dirty="0" err="1">
                    <a:latin typeface="+mj-lt"/>
                    <a:sym typeface="Wingdings" panose="05000000000000000000" pitchFamily="2" charset="2"/>
                  </a:rPr>
                  <a:t>b</a:t>
                </a:r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n-US" b="1" i="1" baseline="-25000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Raw bit error rate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𝒍𝒐𝒈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𝑹𝑩𝑬𝑹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Mean and standard deviation of threshold voltage distribution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𝝁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𝝈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en-US" b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As a function 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Retention time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𝒍𝒐𝒈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P/E cycle count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𝑷𝑬𝑪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e.g.,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n-US" b="1" i="1" baseline="-25000" dirty="0" err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𝒐𝒑𝒕</m:t>
                    </m:r>
                    <m:r>
                      <a:rPr lang="en-US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𝜶</m:t>
                        </m:r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𝑷𝑬𝑪</m:t>
                        </m:r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𝜷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𝒍𝒐𝒈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𝑷𝑬𝑪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𝜹</m:t>
                    </m:r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b="1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Model error &lt;1 step for </a:t>
                </a:r>
                <a:r>
                  <a:rPr lang="en-US" b="1" i="1" dirty="0" err="1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b="1" i="1" baseline="-25000" dirty="0" err="1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b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n-US" b="1" i="1" baseline="-25000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Adjusted R</a:t>
                </a:r>
                <a:r>
                  <a:rPr lang="en-US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&gt; 89%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2EDE8430-E480-4698-B851-9791B9B25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123825" y="1241652"/>
                <a:ext cx="8897938" cy="5502048"/>
              </a:xfrm>
              <a:blipFill>
                <a:blip r:embed="rId3"/>
                <a:stretch>
                  <a:fillRect l="-890" t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161B-19E2-4B86-856C-E929181D4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B943-39AD-43C1-A568-708CE0FA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RBER Variation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749CF-50EE-4F34-A135-FBFD1875C31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1" y="950195"/>
            <a:ext cx="8709938" cy="35631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64923-5E3B-477F-BA3D-62F3E241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621BE-B665-4F25-B367-70C25A0F814C}"/>
              </a:ext>
            </a:extLst>
          </p:cNvPr>
          <p:cNvSpPr txBox="1"/>
          <p:nvPr/>
        </p:nvSpPr>
        <p:spPr>
          <a:xfrm>
            <a:off x="217030" y="4402230"/>
            <a:ext cx="8709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Variation-agnostic </a:t>
            </a:r>
            <a:r>
              <a:rPr lang="en-US" sz="2000" b="1" dirty="0" err="1">
                <a:solidFill>
                  <a:schemeClr val="accent1"/>
                </a:solidFill>
              </a:rPr>
              <a:t>V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opt</a:t>
            </a:r>
            <a:endParaRPr lang="en-US" sz="2000" b="1" baseline="-25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Same </a:t>
            </a:r>
            <a:r>
              <a:rPr lang="en-US" sz="2000" dirty="0" err="1">
                <a:solidFill>
                  <a:schemeClr val="accent1"/>
                </a:solidFill>
              </a:rPr>
              <a:t>V</a:t>
            </a:r>
            <a:r>
              <a:rPr lang="en-US" sz="2000" baseline="-25000" dirty="0" err="1">
                <a:solidFill>
                  <a:schemeClr val="accent1"/>
                </a:solidFill>
              </a:rPr>
              <a:t>ref</a:t>
            </a:r>
            <a:r>
              <a:rPr lang="en-US" sz="2000" dirty="0">
                <a:solidFill>
                  <a:schemeClr val="accent1"/>
                </a:solidFill>
              </a:rPr>
              <a:t> for all layers optimized for the entire block</a:t>
            </a: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Variation-aware </a:t>
            </a:r>
            <a:r>
              <a:rPr lang="en-US" sz="2000" b="1" dirty="0" err="1">
                <a:solidFill>
                  <a:schemeClr val="accent2"/>
                </a:solidFill>
              </a:rPr>
              <a:t>V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opt</a:t>
            </a:r>
            <a:endParaRPr lang="en-US" sz="2000" b="1" baseline="-25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Different </a:t>
            </a:r>
            <a:r>
              <a:rPr lang="en-US" sz="2000" dirty="0" err="1">
                <a:solidFill>
                  <a:schemeClr val="accent2"/>
                </a:solidFill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</a:rPr>
              <a:t>ref</a:t>
            </a:r>
            <a:r>
              <a:rPr lang="en-US" sz="2000" dirty="0">
                <a:solidFill>
                  <a:schemeClr val="accent2"/>
                </a:solidFill>
              </a:rPr>
              <a:t> optimized for each layer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KL-divergence error = 0.09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1B676B-74E0-4F29-8D05-043635D8F2F3}"/>
              </a:ext>
            </a:extLst>
          </p:cNvPr>
          <p:cNvSpPr/>
          <p:nvPr/>
        </p:nvSpPr>
        <p:spPr>
          <a:xfrm>
            <a:off x="208197" y="5157122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RBER distribution follows gamma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064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411CA9-AB30-4ECB-BE47-077AB38C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 Memory Lifetime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027C-2B4A-4A51-BDE9-64DEAD83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AA7FA-7C48-4E89-9BC6-E89F1A07F739}"/>
              </a:ext>
            </a:extLst>
          </p:cNvPr>
          <p:cNvSpPr/>
          <p:nvPr/>
        </p:nvSpPr>
        <p:spPr>
          <a:xfrm>
            <a:off x="2285996" y="5836786"/>
            <a:ext cx="679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otum" pitchFamily="34" charset="-127"/>
              </a:rPr>
              <a:t>Wearout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otum" pitchFamily="34" charset="-127"/>
              </a:rPr>
              <a:t> (Program/Erase Cycles, or PEC)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2489B-B01D-4053-A5BE-92FC4431EAAB}"/>
              </a:ext>
            </a:extLst>
          </p:cNvPr>
          <p:cNvSpPr/>
          <p:nvPr/>
        </p:nvSpPr>
        <p:spPr>
          <a:xfrm rot="16200000">
            <a:off x="-1994482" y="3172412"/>
            <a:ext cx="4536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otum" pitchFamily="34" charset="-127"/>
              </a:rPr>
              <a:t>Raw Bit Error Rate (RBER)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2BD108-D74A-4BD6-9E84-F79B7933146E}"/>
              </a:ext>
            </a:extLst>
          </p:cNvPr>
          <p:cNvCxnSpPr/>
          <p:nvPr/>
        </p:nvCxnSpPr>
        <p:spPr>
          <a:xfrm flipV="1">
            <a:off x="537349" y="1186543"/>
            <a:ext cx="0" cy="4634474"/>
          </a:xfrm>
          <a:prstGeom prst="straightConnector1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255093-31AB-4A8A-AB3D-B7721DBFE71B}"/>
              </a:ext>
            </a:extLst>
          </p:cNvPr>
          <p:cNvCxnSpPr/>
          <p:nvPr/>
        </p:nvCxnSpPr>
        <p:spPr>
          <a:xfrm>
            <a:off x="503270" y="5821017"/>
            <a:ext cx="8534400" cy="0"/>
          </a:xfrm>
          <a:prstGeom prst="straightConnector1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560E04-7FE4-4A1C-AD93-F72173D76BCB}"/>
              </a:ext>
            </a:extLst>
          </p:cNvPr>
          <p:cNvCxnSpPr>
            <a:cxnSpLocks/>
          </p:cNvCxnSpPr>
          <p:nvPr/>
        </p:nvCxnSpPr>
        <p:spPr>
          <a:xfrm flipV="1">
            <a:off x="537347" y="2925246"/>
            <a:ext cx="8492034" cy="289590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996619-AA19-420F-8CD5-6F73C4EDAE30}"/>
              </a:ext>
            </a:extLst>
          </p:cNvPr>
          <p:cNvSpPr txBox="1"/>
          <p:nvPr/>
        </p:nvSpPr>
        <p:spPr>
          <a:xfrm rot="20465167">
            <a:off x="7957665" y="2635732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Gen 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75AC2-F4EB-4CE1-AA6E-8FD950903AC8}"/>
              </a:ext>
            </a:extLst>
          </p:cNvPr>
          <p:cNvGrpSpPr/>
          <p:nvPr/>
        </p:nvGrpSpPr>
        <p:grpSpPr>
          <a:xfrm>
            <a:off x="6364139" y="2876064"/>
            <a:ext cx="2665242" cy="461665"/>
            <a:chOff x="6470469" y="2876064"/>
            <a:chExt cx="2665242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396FD5-E4A6-45A4-BAE9-47601DB2F628}"/>
                </a:ext>
              </a:extLst>
            </p:cNvPr>
            <p:cNvCxnSpPr>
              <a:cxnSpLocks/>
            </p:cNvCxnSpPr>
            <p:nvPr/>
          </p:nvCxnSpPr>
          <p:spPr>
            <a:xfrm>
              <a:off x="6470469" y="3337729"/>
              <a:ext cx="2665242" cy="0"/>
            </a:xfrm>
            <a:prstGeom prst="straightConnector1">
              <a:avLst/>
            </a:prstGeom>
            <a:ln w="6350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9B1C1-BADE-471D-A45B-2A26310A528D}"/>
                </a:ext>
              </a:extLst>
            </p:cNvPr>
            <p:cNvSpPr txBox="1"/>
            <p:nvPr/>
          </p:nvSpPr>
          <p:spPr>
            <a:xfrm>
              <a:off x="6470469" y="2876064"/>
              <a:ext cx="1523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ECC Limit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9D8805-78A9-43F5-A085-7FDFE2738CBE}"/>
              </a:ext>
            </a:extLst>
          </p:cNvPr>
          <p:cNvGrpSpPr/>
          <p:nvPr/>
        </p:nvGrpSpPr>
        <p:grpSpPr>
          <a:xfrm>
            <a:off x="7435480" y="3337729"/>
            <a:ext cx="461665" cy="2482289"/>
            <a:chOff x="7541810" y="3337729"/>
            <a:chExt cx="461665" cy="248228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DEF5AA-AFA3-4C1F-8E15-472C7607D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3475" y="3337729"/>
              <a:ext cx="0" cy="2482289"/>
            </a:xfrm>
            <a:prstGeom prst="straightConnector1">
              <a:avLst/>
            </a:prstGeom>
            <a:ln w="6350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A6BB81-3D69-44FE-BC2D-89D84A6B060A}"/>
                </a:ext>
              </a:extLst>
            </p:cNvPr>
            <p:cNvSpPr txBox="1"/>
            <p:nvPr/>
          </p:nvSpPr>
          <p:spPr>
            <a:xfrm rot="16200000">
              <a:off x="7092008" y="4442833"/>
              <a:ext cx="1361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Lifetime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C3D911-09C8-4BCC-B6C1-0B6E93C46618}"/>
              </a:ext>
            </a:extLst>
          </p:cNvPr>
          <p:cNvGrpSpPr/>
          <p:nvPr/>
        </p:nvGrpSpPr>
        <p:grpSpPr>
          <a:xfrm>
            <a:off x="2104892" y="2362888"/>
            <a:ext cx="2665242" cy="461665"/>
            <a:chOff x="2211222" y="2362888"/>
            <a:chExt cx="2665242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E6CCF6-BCC0-449F-85C7-602AB0FC0D97}"/>
                </a:ext>
              </a:extLst>
            </p:cNvPr>
            <p:cNvCxnSpPr>
              <a:cxnSpLocks/>
            </p:cNvCxnSpPr>
            <p:nvPr/>
          </p:nvCxnSpPr>
          <p:spPr>
            <a:xfrm>
              <a:off x="2211222" y="2824553"/>
              <a:ext cx="2665242" cy="0"/>
            </a:xfrm>
            <a:prstGeom prst="straightConnector1">
              <a:avLst/>
            </a:prstGeom>
            <a:ln w="63500">
              <a:solidFill>
                <a:schemeClr val="accent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669496-6E5E-446F-824E-1DF9D93CCD76}"/>
                </a:ext>
              </a:extLst>
            </p:cNvPr>
            <p:cNvSpPr txBox="1"/>
            <p:nvPr/>
          </p:nvSpPr>
          <p:spPr>
            <a:xfrm>
              <a:off x="2716320" y="2362888"/>
              <a:ext cx="1523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ECC Limit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DDED23-7727-4DBA-BAAE-D58566947F19}"/>
              </a:ext>
            </a:extLst>
          </p:cNvPr>
          <p:cNvGrpSpPr/>
          <p:nvPr/>
        </p:nvGrpSpPr>
        <p:grpSpPr>
          <a:xfrm>
            <a:off x="3673043" y="2824554"/>
            <a:ext cx="469953" cy="3012232"/>
            <a:chOff x="3779373" y="2824554"/>
            <a:chExt cx="469953" cy="30122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BB01D4-9326-4430-AE03-F7D1816AD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9326" y="2824554"/>
              <a:ext cx="0" cy="3012232"/>
            </a:xfrm>
            <a:prstGeom prst="straightConnector1">
              <a:avLst/>
            </a:prstGeom>
            <a:ln w="63500">
              <a:solidFill>
                <a:schemeClr val="accent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153285-5E9E-4FD6-932A-1D25C3ABA084}"/>
                </a:ext>
              </a:extLst>
            </p:cNvPr>
            <p:cNvSpPr txBox="1"/>
            <p:nvPr/>
          </p:nvSpPr>
          <p:spPr>
            <a:xfrm rot="16200000">
              <a:off x="3314564" y="3718148"/>
              <a:ext cx="139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Lifetime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2023FD-F253-4B99-BDD2-DA01D1009893}"/>
              </a:ext>
            </a:extLst>
          </p:cNvPr>
          <p:cNvGrpSpPr/>
          <p:nvPr/>
        </p:nvGrpSpPr>
        <p:grpSpPr>
          <a:xfrm>
            <a:off x="537347" y="1185542"/>
            <a:ext cx="5626494" cy="4634477"/>
            <a:chOff x="643677" y="1185542"/>
            <a:chExt cx="5626494" cy="463447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04C198-E9AD-4680-A0B8-13D6C6825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677" y="1185542"/>
              <a:ext cx="5626494" cy="4634477"/>
            </a:xfrm>
            <a:prstGeom prst="straightConnector1">
              <a:avLst/>
            </a:prstGeom>
            <a:ln w="635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7CB55D-8254-40D7-8F01-FC9E2527DA77}"/>
                </a:ext>
              </a:extLst>
            </p:cNvPr>
            <p:cNvSpPr txBox="1"/>
            <p:nvPr/>
          </p:nvSpPr>
          <p:spPr>
            <a:xfrm rot="19232319">
              <a:off x="4214992" y="1746298"/>
              <a:ext cx="1432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Gen N+1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3A7B1F-E410-4D22-80BC-A4D2B69878D5}"/>
              </a:ext>
            </a:extLst>
          </p:cNvPr>
          <p:cNvCxnSpPr/>
          <p:nvPr/>
        </p:nvCxnSpPr>
        <p:spPr>
          <a:xfrm flipH="1">
            <a:off x="4160414" y="3850547"/>
            <a:ext cx="3735249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6AF3F78-78EA-42B2-9D67-8A1E6AC8725E}"/>
              </a:ext>
            </a:extLst>
          </p:cNvPr>
          <p:cNvSpPr/>
          <p:nvPr/>
        </p:nvSpPr>
        <p:spPr>
          <a:xfrm>
            <a:off x="208198" y="4105429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Flash lifetime decreases in each generation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despite increased ECC strength</a:t>
            </a:r>
          </a:p>
        </p:txBody>
      </p:sp>
    </p:spTree>
    <p:extLst>
      <p:ext uri="{BB962C8B-B14F-4D97-AF65-F5344CB8AC3E}">
        <p14:creationId xmlns:p14="http://schemas.microsoft.com/office/powerpoint/2010/main" val="7135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D199-DA89-4CA8-A4BC-D236A1E6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7000-47D7-43AD-8A1E-14CE5AEE23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1: Characterize real 3D NAND flash chips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2: Model RBER and threshold voltage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Contribution 3: Mitigate 3D NAND flash errors</a:t>
            </a:r>
          </a:p>
          <a:p>
            <a:pPr lvl="1"/>
            <a:r>
              <a:rPr lang="en-US" dirty="0" err="1"/>
              <a:t>LaVAR</a:t>
            </a:r>
            <a:r>
              <a:rPr lang="en-US" dirty="0"/>
              <a:t>: Layer Variation Aware Reading</a:t>
            </a:r>
          </a:p>
          <a:p>
            <a:pPr lvl="1"/>
            <a:r>
              <a:rPr lang="en-US" dirty="0"/>
              <a:t>LI-RAID: Layer-Interleaved RAID</a:t>
            </a:r>
          </a:p>
          <a:p>
            <a:pPr lvl="1"/>
            <a:r>
              <a:rPr lang="en-US" dirty="0" err="1"/>
              <a:t>ReMAR</a:t>
            </a:r>
            <a:r>
              <a:rPr lang="en-US" dirty="0"/>
              <a:t>: Retention Model Aware Reading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431A-42C5-4BE8-87F3-4BF28095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LaVAR</a:t>
            </a:r>
            <a:r>
              <a:rPr lang="en-US" dirty="0"/>
              <a:t>: Layer Variation Aware Reading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37C72-B960-4654-B605-B8E28C5DFCB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123825" y="1241652"/>
                <a:ext cx="8897938" cy="5616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Layer-to-layer process variation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Error characteristics are different in each layer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Adjust read reference voltage </a:t>
                </a:r>
                <a:r>
                  <a:rPr lang="en-US" b="1" dirty="0"/>
                  <a:t>for each layer</a:t>
                </a:r>
              </a:p>
              <a:p>
                <a:endParaRPr lang="en-US" b="1" dirty="0"/>
              </a:p>
              <a:p>
                <a:r>
                  <a:rPr lang="en-US" b="1" dirty="0"/>
                  <a:t>Key Idea</a:t>
                </a:r>
                <a:r>
                  <a:rPr lang="en-US" dirty="0"/>
                  <a:t>: Learn a </a:t>
                </a:r>
                <a:r>
                  <a:rPr lang="en-US" b="1" i="1" dirty="0"/>
                  <a:t>voltage offset (Offset)</a:t>
                </a:r>
                <a:r>
                  <a:rPr lang="en-US" b="1" dirty="0"/>
                  <a:t> </a:t>
                </a:r>
                <a:r>
                  <a:rPr lang="en-US" dirty="0"/>
                  <a:t>for each layer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𝑳𝒂𝒚𝒆𝒓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𝒂𝒘𝒂𝒓𝒆</m:t>
                        </m:r>
                      </m:sup>
                    </m:sSubSup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Sup>
                      <m:sSubSupPr>
                        <m:ctrlP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𝑳𝒂𝒚𝒆𝒓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𝒂𝒈𝒏𝒐𝒔𝒕𝒊𝒄</m:t>
                        </m:r>
                      </m:sup>
                    </m:sSubSup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𝑶𝒇𝒇𝒔𝒆𝒕</m:t>
                    </m:r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endParaRPr lang="en-US" b="1" dirty="0"/>
              </a:p>
              <a:p>
                <a:r>
                  <a:rPr lang="en-US" b="1" dirty="0"/>
                  <a:t>Mechanism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Offset</a:t>
                </a:r>
                <a:r>
                  <a:rPr lang="en-US" dirty="0">
                    <a:solidFill>
                      <a:schemeClr val="tx1"/>
                    </a:solidFill>
                  </a:rPr>
                  <a:t>: Learned once for each chip &amp; stored in a table</a:t>
                </a:r>
              </a:p>
              <a:p>
                <a:pPr lvl="2"/>
                <a:r>
                  <a:rPr lang="en-US" dirty="0">
                    <a:solidFill>
                      <a:schemeClr val="accent5"/>
                    </a:solidFill>
                  </a:rPr>
                  <a:t>Uses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𝑳𝒂𝒚𝒆𝒓𝒔</m:t>
                    </m:r>
                    <m:r>
                      <a:rPr lang="en-US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Bytes memory per chip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𝑳𝒂𝒚𝒆𝒓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𝒂𝒈𝒏𝒐𝒔𝒕𝒊𝒄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Predicted by any existing </a:t>
                </a:r>
                <a:r>
                  <a:rPr lang="en-US" dirty="0" err="1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opt</a:t>
                </a:r>
                <a:r>
                  <a:rPr lang="en-US" dirty="0">
                    <a:solidFill>
                      <a:schemeClr val="tx1"/>
                    </a:solidFill>
                  </a:rPr>
                  <a:t> model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E.g., </a:t>
                </a:r>
                <a:r>
                  <a:rPr lang="en-US" dirty="0" err="1">
                    <a:solidFill>
                      <a:schemeClr val="tx1"/>
                    </a:solidFill>
                  </a:rPr>
                  <a:t>ReMAR</a:t>
                </a:r>
                <a:r>
                  <a:rPr lang="en-US" dirty="0">
                    <a:solidFill>
                      <a:schemeClr val="tx1"/>
                    </a:solidFill>
                  </a:rPr>
                  <a:t> [Luo+Sigmetrics’18], </a:t>
                </a:r>
                <a:r>
                  <a:rPr lang="en-US" dirty="0" err="1">
                    <a:solidFill>
                      <a:schemeClr val="tx1"/>
                    </a:solidFill>
                  </a:rPr>
                  <a:t>HeatWatch</a:t>
                </a:r>
                <a:r>
                  <a:rPr lang="en-US" dirty="0">
                    <a:solidFill>
                      <a:schemeClr val="tx1"/>
                    </a:solidFill>
                  </a:rPr>
                  <a:t> [Luo+HPCA’18],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/>
                  <a:t>OFCM [Luo+JSAC’16], ARVT [Papandreou+GLSVLSI’14]</a:t>
                </a: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Reduces RBER on average by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43%</a:t>
                </a:r>
                <a:b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(based on our characterization data)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37C72-B960-4654-B605-B8E28C5DF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123825" y="1241652"/>
                <a:ext cx="8897938" cy="5616348"/>
              </a:xfrm>
              <a:blipFill>
                <a:blip r:embed="rId2"/>
                <a:stretch>
                  <a:fillRect l="-890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LI-RAID: Layer-Interleaved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7C72-B960-4654-B605-B8E28C5DFC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Layer-to-layer process variation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Worst-case RBER much higher than average RBER</a:t>
            </a:r>
          </a:p>
          <a:p>
            <a:r>
              <a:rPr lang="en-US" b="1" dirty="0"/>
              <a:t>Goal:</a:t>
            </a:r>
            <a:r>
              <a:rPr lang="en-US" dirty="0"/>
              <a:t> Significantly reduce worst-case RBER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b="1" dirty="0"/>
              <a:t>Key Idea</a:t>
            </a:r>
          </a:p>
          <a:p>
            <a:pPr lvl="1"/>
            <a:r>
              <a:rPr lang="en-US" dirty="0"/>
              <a:t>Group flash pages on </a:t>
            </a:r>
            <a:r>
              <a:rPr lang="en-US" b="1" i="1" dirty="0">
                <a:solidFill>
                  <a:schemeClr val="accent2"/>
                </a:solidFill>
              </a:rPr>
              <a:t>less reliable layers</a:t>
            </a:r>
            <a:br>
              <a:rPr lang="en-US" dirty="0"/>
            </a:br>
            <a:r>
              <a:rPr lang="en-US" dirty="0"/>
              <a:t>with pages on </a:t>
            </a:r>
            <a:r>
              <a:rPr lang="en-US" b="1" i="1" dirty="0">
                <a:solidFill>
                  <a:schemeClr val="accent2"/>
                </a:solidFill>
              </a:rPr>
              <a:t>more reliable layers</a:t>
            </a:r>
          </a:p>
          <a:p>
            <a:pPr lvl="1"/>
            <a:r>
              <a:rPr lang="en-US" dirty="0"/>
              <a:t>Group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MSB pages </a:t>
            </a:r>
            <a:r>
              <a:rPr lang="en-US" dirty="0"/>
              <a:t>with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LSB pages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/>
              <a:t>Mechanism</a:t>
            </a:r>
          </a:p>
          <a:p>
            <a:pPr lvl="1"/>
            <a:r>
              <a:rPr lang="en-US" dirty="0"/>
              <a:t>Reorganize RAID layout to eliminate worst-case RBER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&lt;0.4% </a:t>
            </a:r>
            <a:r>
              <a:rPr lang="en-US" dirty="0">
                <a:solidFill>
                  <a:schemeClr val="accent5"/>
                </a:solidFill>
              </a:rPr>
              <a:t>storage overhead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BC71F-4CC5-40A3-9E61-806D2E74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RAID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C4FD-4706-4CD2-BECB-530C05FA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25C589-2FE4-43C2-8EDD-3E48BEA52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77280"/>
              </p:ext>
            </p:extLst>
          </p:nvPr>
        </p:nvGraphicFramePr>
        <p:xfrm>
          <a:off x="664622" y="1645920"/>
          <a:ext cx="7814756" cy="3566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2314">
                  <a:extLst>
                    <a:ext uri="{9D8B030D-6E8A-4147-A177-3AD203B41FA5}">
                      <a16:colId xmlns:a16="http://schemas.microsoft.com/office/drawing/2014/main" val="2514111509"/>
                    </a:ext>
                  </a:extLst>
                </a:gridCol>
                <a:gridCol w="1093153">
                  <a:extLst>
                    <a:ext uri="{9D8B030D-6E8A-4147-A177-3AD203B41FA5}">
                      <a16:colId xmlns:a16="http://schemas.microsoft.com/office/drawing/2014/main" val="3182558646"/>
                    </a:ext>
                  </a:extLst>
                </a:gridCol>
                <a:gridCol w="798005">
                  <a:extLst>
                    <a:ext uri="{9D8B030D-6E8A-4147-A177-3AD203B41FA5}">
                      <a16:colId xmlns:a16="http://schemas.microsoft.com/office/drawing/2014/main" val="25806322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1924065646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16913140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50241438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4294137773"/>
                    </a:ext>
                  </a:extLst>
                </a:gridCol>
              </a:tblGrid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err="1">
                          <a:latin typeface="+mj-lt"/>
                        </a:rPr>
                        <a:t>Wordline</a:t>
                      </a:r>
                      <a:r>
                        <a:rPr lang="en-US" sz="2000" b="1" i="1" dirty="0">
                          <a:latin typeface="+mj-lt"/>
                        </a:rPr>
                        <a:t>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Layer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 Chip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1462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865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4802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1653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70208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3331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46956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6</a:t>
                      </a:r>
                    </a:p>
                  </a:txBody>
                  <a:tcPr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6</a:t>
                      </a:r>
                    </a:p>
                  </a:txBody>
                  <a:tcPr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6</a:t>
                      </a:r>
                    </a:p>
                  </a:txBody>
                  <a:tcPr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6</a:t>
                      </a:r>
                    </a:p>
                  </a:txBody>
                  <a:tcPr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7517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Group 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537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F73823D-E2C2-4E4F-B3BB-61CD690F6DDB}"/>
              </a:ext>
            </a:extLst>
          </p:cNvPr>
          <p:cNvSpPr/>
          <p:nvPr/>
        </p:nvSpPr>
        <p:spPr>
          <a:xfrm>
            <a:off x="664622" y="3611880"/>
            <a:ext cx="7814756" cy="4000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FF3545-04D5-42D1-9B80-C234B279BE33}"/>
              </a:ext>
            </a:extLst>
          </p:cNvPr>
          <p:cNvSpPr/>
          <p:nvPr/>
        </p:nvSpPr>
        <p:spPr>
          <a:xfrm>
            <a:off x="208198" y="5497949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Worst-case RBER in any layer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limits the lifetime of conventional RAID</a:t>
            </a:r>
          </a:p>
        </p:txBody>
      </p:sp>
    </p:spTree>
    <p:extLst>
      <p:ext uri="{BB962C8B-B14F-4D97-AF65-F5344CB8AC3E}">
        <p14:creationId xmlns:p14="http://schemas.microsoft.com/office/powerpoint/2010/main" val="27507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BC71F-4CC5-40A3-9E61-806D2E74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LI-RAID: Layer-Interleaved RAID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C4FD-4706-4CD2-BECB-530C05FA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25C589-2FE4-43C2-8EDD-3E48BEA52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35390"/>
              </p:ext>
            </p:extLst>
          </p:nvPr>
        </p:nvGraphicFramePr>
        <p:xfrm>
          <a:off x="664622" y="1645920"/>
          <a:ext cx="7814756" cy="3566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2314">
                  <a:extLst>
                    <a:ext uri="{9D8B030D-6E8A-4147-A177-3AD203B41FA5}">
                      <a16:colId xmlns:a16="http://schemas.microsoft.com/office/drawing/2014/main" val="2514111509"/>
                    </a:ext>
                  </a:extLst>
                </a:gridCol>
                <a:gridCol w="1093153">
                  <a:extLst>
                    <a:ext uri="{9D8B030D-6E8A-4147-A177-3AD203B41FA5}">
                      <a16:colId xmlns:a16="http://schemas.microsoft.com/office/drawing/2014/main" val="3182558646"/>
                    </a:ext>
                  </a:extLst>
                </a:gridCol>
                <a:gridCol w="798005">
                  <a:extLst>
                    <a:ext uri="{9D8B030D-6E8A-4147-A177-3AD203B41FA5}">
                      <a16:colId xmlns:a16="http://schemas.microsoft.com/office/drawing/2014/main" val="25806322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1924065646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16913140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50241438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4294137773"/>
                    </a:ext>
                  </a:extLst>
                </a:gridCol>
              </a:tblGrid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err="1">
                          <a:latin typeface="+mj-lt"/>
                        </a:rPr>
                        <a:t>Wordline</a:t>
                      </a:r>
                      <a:r>
                        <a:rPr lang="en-US" sz="2000" b="1" i="1" dirty="0">
                          <a:latin typeface="+mj-lt"/>
                        </a:rPr>
                        <a:t>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Layer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 Chip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1462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865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4802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1653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70208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3331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46956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7517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53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747EA-502B-4F7E-BDF6-4C5388260D4D}"/>
              </a:ext>
            </a:extLst>
          </p:cNvPr>
          <p:cNvSpPr/>
          <p:nvPr/>
        </p:nvSpPr>
        <p:spPr>
          <a:xfrm>
            <a:off x="208198" y="5497949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Any page with worst-case RBER can be corrected by other reliable pages in the RAID group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F8747-F826-415C-9C82-25077D871162}"/>
              </a:ext>
            </a:extLst>
          </p:cNvPr>
          <p:cNvSpPr/>
          <p:nvPr/>
        </p:nvSpPr>
        <p:spPr>
          <a:xfrm>
            <a:off x="664622" y="3611880"/>
            <a:ext cx="7814756" cy="4000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LI-RAID: Layer-Interleaved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7C72-B960-4654-B605-B8E28C5DFC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46775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Layer-to-layer process variation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Worst-case RBER much higher than average RBER</a:t>
            </a:r>
          </a:p>
          <a:p>
            <a:r>
              <a:rPr lang="en-US" b="1" dirty="0"/>
              <a:t>Goal:</a:t>
            </a:r>
            <a:r>
              <a:rPr lang="en-US" dirty="0"/>
              <a:t> Significantly reduce worst-case RBER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b="1" dirty="0"/>
              <a:t>Key Idea</a:t>
            </a:r>
          </a:p>
          <a:p>
            <a:pPr lvl="1"/>
            <a:r>
              <a:rPr lang="en-US" dirty="0"/>
              <a:t>Group flash pages on </a:t>
            </a:r>
            <a:r>
              <a:rPr lang="en-US" b="1" i="1" dirty="0">
                <a:solidFill>
                  <a:schemeClr val="accent2"/>
                </a:solidFill>
              </a:rPr>
              <a:t>less reliable layers</a:t>
            </a:r>
            <a:br>
              <a:rPr lang="en-US" dirty="0"/>
            </a:br>
            <a:r>
              <a:rPr lang="en-US" dirty="0"/>
              <a:t>with pages on </a:t>
            </a:r>
            <a:r>
              <a:rPr lang="en-US" b="1" i="1" dirty="0">
                <a:solidFill>
                  <a:schemeClr val="accent2"/>
                </a:solidFill>
              </a:rPr>
              <a:t>more reliable layers</a:t>
            </a:r>
          </a:p>
          <a:p>
            <a:pPr lvl="1"/>
            <a:r>
              <a:rPr lang="en-US" dirty="0"/>
              <a:t>Group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MSB pages </a:t>
            </a:r>
            <a:r>
              <a:rPr lang="en-US" dirty="0"/>
              <a:t>with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LSB pages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/>
              <a:t>Mechanism</a:t>
            </a:r>
          </a:p>
          <a:p>
            <a:pPr lvl="1"/>
            <a:r>
              <a:rPr lang="en-US" dirty="0"/>
              <a:t>Reorganize RAID layout to eliminate worst-case RBER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&lt;0.8% </a:t>
            </a:r>
            <a:r>
              <a:rPr lang="en-US" dirty="0">
                <a:solidFill>
                  <a:schemeClr val="accent5"/>
                </a:solidFill>
              </a:rPr>
              <a:t>storage overhead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Reduces worst-case RBER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66.9%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(based on our characterization data)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ReMAR</a:t>
            </a:r>
            <a:r>
              <a:rPr lang="en-US" dirty="0"/>
              <a:t>: Retention Model Aware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7C72-B960-4654-B605-B8E28C5DFC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616348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Early retention loss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Threshold voltage shifts quickly after programming</a:t>
            </a:r>
          </a:p>
          <a:p>
            <a:r>
              <a:rPr lang="en-US" b="1" dirty="0"/>
              <a:t>Goal: Adjust read reference voltages based on retention loss</a:t>
            </a:r>
          </a:p>
          <a:p>
            <a:endParaRPr lang="en-US" b="1" dirty="0"/>
          </a:p>
          <a:p>
            <a:r>
              <a:rPr lang="en-US" b="1" dirty="0"/>
              <a:t>Key Idea: </a:t>
            </a:r>
            <a:r>
              <a:rPr lang="en-US" dirty="0"/>
              <a:t>Learn and use a retention loss model online</a:t>
            </a:r>
            <a:endParaRPr lang="en-US" b="1" i="1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/>
              <a:t>Mechanism</a:t>
            </a:r>
          </a:p>
          <a:p>
            <a:pPr lvl="1"/>
            <a:r>
              <a:rPr lang="en-US" dirty="0"/>
              <a:t>Periodically characterize and learn retention loss model online</a:t>
            </a:r>
          </a:p>
          <a:p>
            <a:pPr lvl="1"/>
            <a:r>
              <a:rPr lang="en-US" dirty="0"/>
              <a:t>Retention time = Read timestamp - Write timestamp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Uses </a:t>
            </a:r>
            <a:r>
              <a:rPr lang="en-US" b="1" dirty="0">
                <a:solidFill>
                  <a:schemeClr val="accent5"/>
                </a:solidFill>
              </a:rPr>
              <a:t>800 KB </a:t>
            </a:r>
            <a:r>
              <a:rPr lang="en-US" dirty="0">
                <a:solidFill>
                  <a:schemeClr val="accent5"/>
                </a:solidFill>
              </a:rPr>
              <a:t>memory to store program time of each block</a:t>
            </a:r>
          </a:p>
          <a:p>
            <a:pPr lvl="1"/>
            <a:r>
              <a:rPr lang="en-US" dirty="0"/>
              <a:t>Predict retention-aware </a:t>
            </a:r>
            <a:r>
              <a:rPr lang="en-US" dirty="0" err="1"/>
              <a:t>V</a:t>
            </a:r>
            <a:r>
              <a:rPr lang="en-US" baseline="-25000" dirty="0" err="1"/>
              <a:t>opt</a:t>
            </a:r>
            <a:r>
              <a:rPr lang="en-US" dirty="0"/>
              <a:t> using the model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Reduces RBER on average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51.9%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(based on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our characterization data)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645A-68A2-402C-B887-5B0D9C48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System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26220-0176-461E-A7C1-5CB0D3B7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60729F-B5E4-4831-AB43-ED2B55286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35995"/>
              </p:ext>
            </p:extLst>
          </p:nvPr>
        </p:nvGraphicFramePr>
        <p:xfrm>
          <a:off x="264199" y="1085850"/>
          <a:ext cx="8202554" cy="543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78380-B1E5-448B-99BF-E41EBF0E91E8}"/>
              </a:ext>
            </a:extLst>
          </p:cNvPr>
          <p:cNvGrpSpPr/>
          <p:nvPr/>
        </p:nvGrpSpPr>
        <p:grpSpPr>
          <a:xfrm>
            <a:off x="1650734" y="2401554"/>
            <a:ext cx="6309626" cy="403390"/>
            <a:chOff x="1650734" y="2259314"/>
            <a:chExt cx="6309626" cy="4033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8484513-8EE8-40B1-B3B3-D03AAA383083}"/>
                </a:ext>
              </a:extLst>
            </p:cNvPr>
            <p:cNvCxnSpPr>
              <a:cxnSpLocks/>
            </p:cNvCxnSpPr>
            <p:nvPr/>
          </p:nvCxnSpPr>
          <p:spPr>
            <a:xfrm>
              <a:off x="1650734" y="2662704"/>
              <a:ext cx="630962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5C40F4-2348-47B7-8D53-04948C2F4FE9}"/>
                </a:ext>
              </a:extLst>
            </p:cNvPr>
            <p:cNvSpPr txBox="1"/>
            <p:nvPr/>
          </p:nvSpPr>
          <p:spPr>
            <a:xfrm>
              <a:off x="1650734" y="2259314"/>
              <a:ext cx="1379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ECC Limit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49783F-BD6D-40AD-8F63-38C3ACBCBD0E}"/>
              </a:ext>
            </a:extLst>
          </p:cNvPr>
          <p:cNvCxnSpPr>
            <a:cxnSpLocks/>
          </p:cNvCxnSpPr>
          <p:nvPr/>
        </p:nvCxnSpPr>
        <p:spPr>
          <a:xfrm>
            <a:off x="4365476" y="2801664"/>
            <a:ext cx="283490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8AFE41-E2AE-4318-BE4F-FAFF8A5EF977}"/>
              </a:ext>
            </a:extLst>
          </p:cNvPr>
          <p:cNvSpPr txBox="1"/>
          <p:nvPr/>
        </p:nvSpPr>
        <p:spPr>
          <a:xfrm>
            <a:off x="6363536" y="2845584"/>
            <a:ext cx="236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85% longer flash lifetime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B4FEA0-AC1E-47E7-BD4B-1C4AC3104777}"/>
              </a:ext>
            </a:extLst>
          </p:cNvPr>
          <p:cNvCxnSpPr>
            <a:cxnSpLocks/>
          </p:cNvCxnSpPr>
          <p:nvPr/>
        </p:nvCxnSpPr>
        <p:spPr>
          <a:xfrm>
            <a:off x="4365476" y="2801664"/>
            <a:ext cx="0" cy="162809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B703AE-57B7-4B65-85E4-0BD3EF632A43}"/>
              </a:ext>
            </a:extLst>
          </p:cNvPr>
          <p:cNvSpPr txBox="1"/>
          <p:nvPr/>
        </p:nvSpPr>
        <p:spPr>
          <a:xfrm>
            <a:off x="4102932" y="4346932"/>
            <a:ext cx="270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79% lower ECC storage overhead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FC302-01C6-4792-A445-0256CFDBE1EA}"/>
              </a:ext>
            </a:extLst>
          </p:cNvPr>
          <p:cNvSpPr/>
          <p:nvPr/>
        </p:nvSpPr>
        <p:spPr>
          <a:xfrm>
            <a:off x="208198" y="5497949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LaVAR</a:t>
            </a:r>
            <a:r>
              <a:rPr lang="en-US" sz="2800" b="1" dirty="0">
                <a:solidFill>
                  <a:srgbClr val="FF0000"/>
                </a:solidFill>
              </a:rPr>
              <a:t>, LI-RAID, and </a:t>
            </a:r>
            <a:r>
              <a:rPr lang="en-US" sz="2800" b="1" dirty="0" err="1">
                <a:solidFill>
                  <a:srgbClr val="FF0000"/>
                </a:solidFill>
              </a:rPr>
              <a:t>ReMAR</a:t>
            </a:r>
            <a:r>
              <a:rPr lang="en-US" sz="2800" b="1" dirty="0">
                <a:solidFill>
                  <a:srgbClr val="FF0000"/>
                </a:solidFill>
              </a:rPr>
              <a:t> improve flash lifetime or reduce ECC overhead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0881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Mitigation Techniques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7C72-B960-4654-B605-B8E28C5DFC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4" y="1241652"/>
            <a:ext cx="9020175" cy="52244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LaVAR: Layer Variation Aware Reading</a:t>
            </a:r>
          </a:p>
          <a:p>
            <a:pPr lvl="1"/>
            <a:r>
              <a:rPr lang="en-US" dirty="0"/>
              <a:t>Learn a </a:t>
            </a:r>
            <a:r>
              <a:rPr lang="en-US" dirty="0" err="1"/>
              <a:t>V</a:t>
            </a:r>
            <a:r>
              <a:rPr lang="en-US" baseline="-25000" dirty="0" err="1"/>
              <a:t>opt</a:t>
            </a:r>
            <a:r>
              <a:rPr lang="en-US" dirty="0"/>
              <a:t> offset for each layer and apply </a:t>
            </a:r>
            <a:r>
              <a:rPr lang="en-US" b="1" i="1" dirty="0">
                <a:solidFill>
                  <a:schemeClr val="accent2"/>
                </a:solidFill>
              </a:rPr>
              <a:t>layer-aware 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b="1" i="1" baseline="-25000" dirty="0" err="1">
                <a:solidFill>
                  <a:schemeClr val="accent2"/>
                </a:solidFill>
              </a:rPr>
              <a:t>opt</a:t>
            </a:r>
            <a:endParaRPr lang="en-US" b="1" i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LI-RAID: Layer-Interleaved RAID</a:t>
            </a:r>
          </a:p>
          <a:p>
            <a:pPr lvl="1"/>
            <a:r>
              <a:rPr lang="en-US" dirty="0"/>
              <a:t>Group flash pages on </a:t>
            </a:r>
            <a:r>
              <a:rPr lang="en-US" b="1" i="1" dirty="0">
                <a:solidFill>
                  <a:schemeClr val="accent2"/>
                </a:solidFill>
              </a:rPr>
              <a:t>less reliable layers</a:t>
            </a:r>
            <a:br>
              <a:rPr lang="en-US" dirty="0"/>
            </a:br>
            <a:r>
              <a:rPr lang="en-US" dirty="0"/>
              <a:t>with pages on </a:t>
            </a:r>
            <a:r>
              <a:rPr lang="en-US" b="1" i="1" dirty="0">
                <a:solidFill>
                  <a:schemeClr val="accent2"/>
                </a:solidFill>
              </a:rPr>
              <a:t>more reliable layers</a:t>
            </a:r>
          </a:p>
          <a:p>
            <a:pPr lvl="1"/>
            <a:r>
              <a:rPr lang="en-US" dirty="0"/>
              <a:t>Group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MSB pages </a:t>
            </a:r>
            <a:r>
              <a:rPr lang="en-US" dirty="0"/>
              <a:t>with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LSB pages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ReMAR</a:t>
            </a:r>
            <a:r>
              <a:rPr lang="en-US" b="1" dirty="0">
                <a:solidFill>
                  <a:schemeClr val="accent1"/>
                </a:solidFill>
              </a:rPr>
              <a:t>: Retention Model Aware Reading</a:t>
            </a:r>
          </a:p>
          <a:p>
            <a:pPr lvl="1"/>
            <a:r>
              <a:rPr lang="en-US" dirty="0"/>
              <a:t>Learn retention loss model and apply </a:t>
            </a:r>
            <a:r>
              <a:rPr lang="en-US" b="1" i="1" dirty="0">
                <a:solidFill>
                  <a:schemeClr val="accent2"/>
                </a:solidFill>
              </a:rPr>
              <a:t>retention-aware 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b="1" i="1" baseline="-25000" dirty="0" err="1">
                <a:solidFill>
                  <a:schemeClr val="accent2"/>
                </a:solidFill>
              </a:rPr>
              <a:t>opt</a:t>
            </a:r>
            <a:endParaRPr lang="en-US" b="1" i="1" baseline="-25000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Benefits: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Improve flash lifetime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1.85×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or reduce ECC overhead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78.9%</a:t>
            </a:r>
          </a:p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en-US" b="1" dirty="0" err="1"/>
              <a:t>ReNAC</a:t>
            </a:r>
            <a:r>
              <a:rPr lang="en-US" b="1" dirty="0"/>
              <a:t> (in paper): </a:t>
            </a:r>
            <a:r>
              <a:rPr lang="en-US" dirty="0"/>
              <a:t>Reread a failed page using </a:t>
            </a:r>
            <a:r>
              <a:rPr lang="en-US" dirty="0" err="1"/>
              <a:t>V</a:t>
            </a:r>
            <a:r>
              <a:rPr lang="en-US" baseline="-25000" dirty="0" err="1"/>
              <a:t>opt</a:t>
            </a:r>
            <a:r>
              <a:rPr lang="en-US" dirty="0"/>
              <a:t> based on the</a:t>
            </a:r>
            <a:br>
              <a:rPr lang="en-US" dirty="0"/>
            </a:br>
            <a:r>
              <a:rPr lang="en-US" i="1" dirty="0"/>
              <a:t>retention interference </a:t>
            </a:r>
            <a:r>
              <a:rPr lang="en-US" dirty="0"/>
              <a:t>induced by neighbor cell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D199-DA89-4CA8-A4BC-D236A1E6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7000-47D7-43AD-8A1E-14CE5AEE23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1: Characterize real 3D NAND flash chips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2: Model RBER and threshold voltage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3: Mitigate 3D NAND flash errors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431A-42C5-4BE8-87F3-4BF28095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4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1453-7958-4A54-BAF9-695C68AC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 </a:t>
            </a:r>
            <a:r>
              <a:rPr lang="en-US" dirty="0"/>
              <a:t>vs. 3D NAND Flash Memory</a:t>
            </a:r>
          </a:p>
        </p:txBody>
      </p:sp>
      <p:sp>
        <p:nvSpPr>
          <p:cNvPr id="141" name="Slide Number Placeholder 140">
            <a:extLst>
              <a:ext uri="{FF2B5EF4-FFF2-40B4-BE49-F238E27FC236}">
                <a16:creationId xmlns:a16="http://schemas.microsoft.com/office/drawing/2014/main" id="{8D86F0C3-DD9E-4D09-AAAE-055B4063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</a:t>
            </a:fld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43CCB91-F7F1-496C-8F92-D392FA8254B0}"/>
              </a:ext>
            </a:extLst>
          </p:cNvPr>
          <p:cNvGrpSpPr/>
          <p:nvPr/>
        </p:nvGrpSpPr>
        <p:grpSpPr>
          <a:xfrm>
            <a:off x="2624089" y="1274968"/>
            <a:ext cx="2216724" cy="3109615"/>
            <a:chOff x="982742" y="3135154"/>
            <a:chExt cx="2216724" cy="31096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B43A70-6934-4DA1-857A-8D51B22F60DD}"/>
                </a:ext>
              </a:extLst>
            </p:cNvPr>
            <p:cNvGrpSpPr/>
            <p:nvPr/>
          </p:nvGrpSpPr>
          <p:grpSpPr>
            <a:xfrm>
              <a:off x="1043354" y="3135154"/>
              <a:ext cx="2057400" cy="2057400"/>
              <a:chOff x="354092" y="2995316"/>
              <a:chExt cx="2057400" cy="205740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1A7A8C3-600E-4D60-ACDA-0C1CBC863586}"/>
                  </a:ext>
                </a:extLst>
              </p:cNvPr>
              <p:cNvSpPr/>
              <p:nvPr/>
            </p:nvSpPr>
            <p:spPr>
              <a:xfrm>
                <a:off x="354092" y="2995316"/>
                <a:ext cx="2057400" cy="2057400"/>
              </a:xfrm>
              <a:prstGeom prst="roundRect">
                <a:avLst>
                  <a:gd name="adj" fmla="val 8549"/>
                </a:avLst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3A710FE-CECC-4135-9B09-935A345EC84C}"/>
                  </a:ext>
                </a:extLst>
              </p:cNvPr>
              <p:cNvGrpSpPr/>
              <p:nvPr/>
            </p:nvGrpSpPr>
            <p:grpSpPr>
              <a:xfrm>
                <a:off x="594652" y="3216534"/>
                <a:ext cx="1614380" cy="1614964"/>
                <a:chOff x="5487711" y="2054238"/>
                <a:chExt cx="2152507" cy="215328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0ED2CA1-C459-4334-8008-11E480C4C2A7}"/>
                    </a:ext>
                  </a:extLst>
                </p:cNvPr>
                <p:cNvGrpSpPr/>
                <p:nvPr/>
              </p:nvGrpSpPr>
              <p:grpSpPr>
                <a:xfrm>
                  <a:off x="5487711" y="2054238"/>
                  <a:ext cx="274320" cy="2153285"/>
                  <a:chOff x="5375951" y="2054238"/>
                  <a:chExt cx="274320" cy="2153285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45DF8174-3279-4ACA-BE7F-1D4B0D494F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1C17CDDA-86E4-41A5-B7B6-F2E8EC654E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AC65F805-B36A-4FFF-A50B-BF2C1BD9D1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DA50E45-7252-488F-81AA-D1013FAE66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977DD5F-A23B-4158-8867-44104B636B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F272983-34EE-4DA9-97E5-4E80051E56E2}"/>
                    </a:ext>
                  </a:extLst>
                </p:cNvPr>
                <p:cNvGrpSpPr/>
                <p:nvPr/>
              </p:nvGrpSpPr>
              <p:grpSpPr>
                <a:xfrm>
                  <a:off x="5957258" y="2054238"/>
                  <a:ext cx="274320" cy="2153285"/>
                  <a:chOff x="5888678" y="2054238"/>
                  <a:chExt cx="274320" cy="2153285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433F1268-47BE-4E93-8A2F-C933ECD4AC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2F118FA-CD9F-44A6-BC78-54CC5AEC86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AECE5475-2A8F-4A64-8D1E-B9F329301C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A65A2C73-8431-4708-9C7D-976A78F9E8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DAAB842F-A796-41C6-8B38-39B97DD6A6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391C321-4DC2-4551-9A56-3240400EC968}"/>
                    </a:ext>
                  </a:extLst>
                </p:cNvPr>
                <p:cNvGrpSpPr/>
                <p:nvPr/>
              </p:nvGrpSpPr>
              <p:grpSpPr>
                <a:xfrm>
                  <a:off x="6426805" y="2054238"/>
                  <a:ext cx="274320" cy="2153285"/>
                  <a:chOff x="6401405" y="2054238"/>
                  <a:chExt cx="274320" cy="2153285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EA4096CD-167C-44C5-A8D4-2F578DBA8D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4B9A7C6-5CEF-47E5-8813-4CC2AA837B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A98CE14-BBCD-4063-A22B-E7A408D1D8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FFAF8A4B-C842-43B4-9B4E-F79E50BD86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B975887-E221-4A2E-BE53-C589D6A92E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9FA3D51-DD93-48D5-AB7C-3568E853ABCF}"/>
                    </a:ext>
                  </a:extLst>
                </p:cNvPr>
                <p:cNvGrpSpPr/>
                <p:nvPr/>
              </p:nvGrpSpPr>
              <p:grpSpPr>
                <a:xfrm>
                  <a:off x="6896352" y="2054238"/>
                  <a:ext cx="274320" cy="2153285"/>
                  <a:chOff x="6914132" y="2054238"/>
                  <a:chExt cx="274320" cy="2153285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81FB1258-C3A2-46E1-9028-6921D3F1E1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2BDA7A5-6411-404C-918C-D6A50282DC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1D07EF0-F541-4F04-BD1B-A1CD0C5D5C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F061E45-B375-4BFF-8517-FDCFC702E0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5AB4898-EE20-4329-9A74-8400BAAC21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837CDCB-C0D0-4489-9956-352008C45192}"/>
                    </a:ext>
                  </a:extLst>
                </p:cNvPr>
                <p:cNvGrpSpPr/>
                <p:nvPr/>
              </p:nvGrpSpPr>
              <p:grpSpPr>
                <a:xfrm>
                  <a:off x="7365898" y="2054238"/>
                  <a:ext cx="274320" cy="2153285"/>
                  <a:chOff x="7426858" y="2054238"/>
                  <a:chExt cx="274320" cy="2153285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9CAF8FD-1A7A-46F2-86BA-B33025381E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2BBEE2D-BBD6-452B-A21E-9212E639AA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7DC15B3B-C385-49E0-BA1D-CDAAB1F34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2F702B58-FF5D-44CB-B3B7-439084FAC6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C6CB691E-1DC3-48FB-8289-9885C34BE5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493E96-519A-4F5F-AADD-297C28C7B0C6}"/>
                </a:ext>
              </a:extLst>
            </p:cNvPr>
            <p:cNvSpPr txBox="1"/>
            <p:nvPr/>
          </p:nvSpPr>
          <p:spPr>
            <a:xfrm>
              <a:off x="982742" y="5413772"/>
              <a:ext cx="2216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Planar NAND Flash Memory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82BBCA4-C14E-41F0-B77D-AECF48BC5DAD}"/>
              </a:ext>
            </a:extLst>
          </p:cNvPr>
          <p:cNvGrpSpPr/>
          <p:nvPr/>
        </p:nvGrpSpPr>
        <p:grpSpPr>
          <a:xfrm>
            <a:off x="6054349" y="899713"/>
            <a:ext cx="2216724" cy="3484870"/>
            <a:chOff x="5367959" y="2872158"/>
            <a:chExt cx="2216724" cy="34848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C5BBDD-5CAA-416E-B257-674817F52308}"/>
                </a:ext>
              </a:extLst>
            </p:cNvPr>
            <p:cNvGrpSpPr/>
            <p:nvPr/>
          </p:nvGrpSpPr>
          <p:grpSpPr>
            <a:xfrm>
              <a:off x="5432589" y="3487460"/>
              <a:ext cx="2057400" cy="2057400"/>
              <a:chOff x="354092" y="2995316"/>
              <a:chExt cx="2057400" cy="2057400"/>
            </a:xfrm>
            <a:scene3d>
              <a:camera prst="isometricTopUp"/>
              <a:lightRig rig="threePt" dir="t"/>
            </a:scene3d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5658320-175C-454A-A8E8-993A1B30BA7E}"/>
                  </a:ext>
                </a:extLst>
              </p:cNvPr>
              <p:cNvSpPr/>
              <p:nvPr/>
            </p:nvSpPr>
            <p:spPr>
              <a:xfrm>
                <a:off x="354092" y="2995316"/>
                <a:ext cx="2057400" cy="2057400"/>
              </a:xfrm>
              <a:prstGeom prst="roundRect">
                <a:avLst>
                  <a:gd name="adj" fmla="val 8549"/>
                </a:avLst>
              </a:prstGeom>
              <a:solidFill>
                <a:schemeClr val="bg2">
                  <a:lumMod val="90000"/>
                </a:schemeClr>
              </a:solidFill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A1CB2C0-6BA3-40AC-9F42-FE5BBBE75450}"/>
                  </a:ext>
                </a:extLst>
              </p:cNvPr>
              <p:cNvGrpSpPr/>
              <p:nvPr/>
            </p:nvGrpSpPr>
            <p:grpSpPr>
              <a:xfrm>
                <a:off x="594652" y="3216534"/>
                <a:ext cx="1614380" cy="1614964"/>
                <a:chOff x="5487711" y="2054238"/>
                <a:chExt cx="2152507" cy="215328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6B8C6C5-2FA1-4784-8959-BF1E9D35E44B}"/>
                    </a:ext>
                  </a:extLst>
                </p:cNvPr>
                <p:cNvGrpSpPr/>
                <p:nvPr/>
              </p:nvGrpSpPr>
              <p:grpSpPr>
                <a:xfrm>
                  <a:off x="5487711" y="2054238"/>
                  <a:ext cx="274320" cy="2153285"/>
                  <a:chOff x="5375951" y="2054238"/>
                  <a:chExt cx="274320" cy="2153285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1A6B993A-E415-4C43-9D17-DEBF361DB8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F547700A-5A3B-4A1F-AD89-78615EFC29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356607BE-C8DC-4893-B5C1-CF91C940C9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63B5FBCD-A499-4124-8991-7B25C1E1EA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3E60EC8-7F82-4CCE-BF3C-8AB4FA0087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39A79FA-0EA8-4919-98B7-21121FC930A8}"/>
                    </a:ext>
                  </a:extLst>
                </p:cNvPr>
                <p:cNvGrpSpPr/>
                <p:nvPr/>
              </p:nvGrpSpPr>
              <p:grpSpPr>
                <a:xfrm>
                  <a:off x="5957258" y="2054238"/>
                  <a:ext cx="274320" cy="2153285"/>
                  <a:chOff x="5888678" y="2054238"/>
                  <a:chExt cx="274320" cy="2153285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2A4D626-C64C-4115-B7B0-E496C8F637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D594B62-AC82-4284-A660-6963B55701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97A4C35-D192-4A4A-ABA5-16B823627B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9EDC7462-A7DF-4226-B3D8-25734FBD3B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9C2BAA3-555B-42B2-86EB-E8B437555C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0399A0E3-7607-4F3D-9B45-39D75597576D}"/>
                    </a:ext>
                  </a:extLst>
                </p:cNvPr>
                <p:cNvGrpSpPr/>
                <p:nvPr/>
              </p:nvGrpSpPr>
              <p:grpSpPr>
                <a:xfrm>
                  <a:off x="6426805" y="2054238"/>
                  <a:ext cx="274320" cy="2153285"/>
                  <a:chOff x="6401405" y="2054238"/>
                  <a:chExt cx="274320" cy="2153285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F091200A-3FE1-4323-A496-3C4A0FA0BE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B3143F2-1766-4AEF-A87B-337445EA2E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B8CE086-81FA-4687-9CB7-DDD205CA64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D84A1D6F-47C5-4020-9873-CBDAED76BD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CBAFADEF-208D-452A-B391-70D654E960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9176E8FC-ACC0-4C22-8EB6-9BD880083DCA}"/>
                    </a:ext>
                  </a:extLst>
                </p:cNvPr>
                <p:cNvGrpSpPr/>
                <p:nvPr/>
              </p:nvGrpSpPr>
              <p:grpSpPr>
                <a:xfrm>
                  <a:off x="6896352" y="2054238"/>
                  <a:ext cx="274320" cy="2153285"/>
                  <a:chOff x="6914132" y="2054238"/>
                  <a:chExt cx="274320" cy="2153285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9B5B2AA9-0255-4053-8DC0-A0575E33E5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75800BFA-C2B3-4F3C-9DEF-CECA18229F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53D0D99A-3EA1-4167-80AD-B210B0AEB6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DEA93DFA-28DE-49E7-B3C7-A8622BC919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43B561E2-97CA-4AE4-90CA-83360AEA7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5E4AB8E-83A9-435D-A2DC-967ED1D0367A}"/>
                    </a:ext>
                  </a:extLst>
                </p:cNvPr>
                <p:cNvGrpSpPr/>
                <p:nvPr/>
              </p:nvGrpSpPr>
              <p:grpSpPr>
                <a:xfrm>
                  <a:off x="7365898" y="2054238"/>
                  <a:ext cx="274320" cy="2153285"/>
                  <a:chOff x="7426858" y="2054238"/>
                  <a:chExt cx="274320" cy="2153285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25B93D73-3D05-4530-8C5D-967C60B127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0B65629-DA8E-4D4D-A706-17D954011A1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E668CE4E-4AC4-43B3-ACA3-8119B09FF5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B0DEA6B-627D-4C8D-8142-C500438FBE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713F938-6185-46FF-9972-BFBBC38BB8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1376E37-27DD-468C-8CAC-BE291494A328}"/>
                </a:ext>
              </a:extLst>
            </p:cNvPr>
            <p:cNvGrpSpPr/>
            <p:nvPr/>
          </p:nvGrpSpPr>
          <p:grpSpPr>
            <a:xfrm>
              <a:off x="5432589" y="3179809"/>
              <a:ext cx="2057400" cy="2057400"/>
              <a:chOff x="354092" y="2995316"/>
              <a:chExt cx="2057400" cy="2057400"/>
            </a:xfrm>
            <a:scene3d>
              <a:camera prst="isometricTopUp"/>
              <a:lightRig rig="threePt" dir="t"/>
            </a:scene3d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C9FF05B-A0DE-4061-AA63-39ACF56C539B}"/>
                  </a:ext>
                </a:extLst>
              </p:cNvPr>
              <p:cNvSpPr/>
              <p:nvPr/>
            </p:nvSpPr>
            <p:spPr>
              <a:xfrm>
                <a:off x="354092" y="2995316"/>
                <a:ext cx="2057400" cy="2057400"/>
              </a:xfrm>
              <a:prstGeom prst="roundRect">
                <a:avLst>
                  <a:gd name="adj" fmla="val 8549"/>
                </a:avLst>
              </a:prstGeom>
              <a:solidFill>
                <a:schemeClr val="bg2">
                  <a:lumMod val="90000"/>
                </a:schemeClr>
              </a:solidFill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1F3B302-EEE9-4684-8B32-7CC49C61BA37}"/>
                  </a:ext>
                </a:extLst>
              </p:cNvPr>
              <p:cNvGrpSpPr/>
              <p:nvPr/>
            </p:nvGrpSpPr>
            <p:grpSpPr>
              <a:xfrm>
                <a:off x="594652" y="3216534"/>
                <a:ext cx="1614380" cy="1614964"/>
                <a:chOff x="5487711" y="2054238"/>
                <a:chExt cx="2152507" cy="2153285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FE71500-E4C3-4ABE-A6F1-45566FC28F5F}"/>
                    </a:ext>
                  </a:extLst>
                </p:cNvPr>
                <p:cNvGrpSpPr/>
                <p:nvPr/>
              </p:nvGrpSpPr>
              <p:grpSpPr>
                <a:xfrm>
                  <a:off x="5487711" y="2054238"/>
                  <a:ext cx="274320" cy="2153285"/>
                  <a:chOff x="5375951" y="2054238"/>
                  <a:chExt cx="274320" cy="2153285"/>
                </a:xfrm>
              </p:grpSpPr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A9482C95-81EF-491C-96A0-2DF2320D59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D1AD3083-963B-497E-BA8C-301BC6888B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69596AD4-7BEF-4706-8656-86D078DAD8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3A8FF6B-1A39-4969-9829-E7ABFAA870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DCEE3F8B-3E9C-4D3E-A75C-4EFC99DCDB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D100405-EC20-4A3F-856D-68EFDBD4795C}"/>
                    </a:ext>
                  </a:extLst>
                </p:cNvPr>
                <p:cNvGrpSpPr/>
                <p:nvPr/>
              </p:nvGrpSpPr>
              <p:grpSpPr>
                <a:xfrm>
                  <a:off x="5957258" y="2054238"/>
                  <a:ext cx="274320" cy="2153285"/>
                  <a:chOff x="5888678" y="2054238"/>
                  <a:chExt cx="274320" cy="2153285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0BAEC25B-1DD3-4509-AC4A-213CF730A0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673D0B74-D1E9-417B-B840-B6287E2D45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8AA79DB0-5E3D-4159-B0B2-5202E3281A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1337F2F-9A44-4B92-8528-9B23B0102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E682803D-94E0-4D14-A15B-588DFA96D8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F3F6F5D7-4145-4F7C-92E7-65E81F9E9569}"/>
                    </a:ext>
                  </a:extLst>
                </p:cNvPr>
                <p:cNvGrpSpPr/>
                <p:nvPr/>
              </p:nvGrpSpPr>
              <p:grpSpPr>
                <a:xfrm>
                  <a:off x="6426805" y="2054238"/>
                  <a:ext cx="274320" cy="2153285"/>
                  <a:chOff x="6401405" y="2054238"/>
                  <a:chExt cx="274320" cy="2153285"/>
                </a:xfrm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20D43039-8F95-4E74-9A54-6E98B57CFA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18E9EE57-A6B2-4B60-A266-3423936DC0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5AB45CD5-56C8-44C0-A53D-B3779D72FB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C0BF23D5-F64B-4DDF-84F2-ECE843620A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FA7E6733-2A9E-4D52-B73B-CB0959A17C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C8E74A11-F008-4493-9C76-A548C34D683A}"/>
                    </a:ext>
                  </a:extLst>
                </p:cNvPr>
                <p:cNvGrpSpPr/>
                <p:nvPr/>
              </p:nvGrpSpPr>
              <p:grpSpPr>
                <a:xfrm>
                  <a:off x="6896352" y="2054238"/>
                  <a:ext cx="274320" cy="2153285"/>
                  <a:chOff x="6914132" y="2054238"/>
                  <a:chExt cx="274320" cy="2153285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C5084DA-F528-483A-B96A-34B1086F8C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6FA7665F-7E60-42C9-8B05-93B8CFDE8F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5B30A2D4-55D7-436B-AFAE-9F2CD17A75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0CCCAB8A-6228-4EDC-975D-341F6E850E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532278AF-03F2-48CB-BF13-F451CBE0A5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4916D8B7-38A0-41D1-90DB-0229614E71FD}"/>
                    </a:ext>
                  </a:extLst>
                </p:cNvPr>
                <p:cNvGrpSpPr/>
                <p:nvPr/>
              </p:nvGrpSpPr>
              <p:grpSpPr>
                <a:xfrm>
                  <a:off x="7365898" y="2054238"/>
                  <a:ext cx="274320" cy="2153285"/>
                  <a:chOff x="7426858" y="2054238"/>
                  <a:chExt cx="274320" cy="2153285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CFA32059-62CD-449A-93EF-EE33FEF4C8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2BD81D98-FC12-4E32-B914-631622F9C1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49128393-9372-4A0A-889F-D07F8E76D4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36170AAD-161E-4572-B7AB-0F9E2F23B4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C2E59335-D5BE-4B88-BC65-F3E534E92F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A1FFF67-A0A7-42D3-89E9-71D9BA268AED}"/>
                </a:ext>
              </a:extLst>
            </p:cNvPr>
            <p:cNvGrpSpPr/>
            <p:nvPr/>
          </p:nvGrpSpPr>
          <p:grpSpPr>
            <a:xfrm>
              <a:off x="5432589" y="2872158"/>
              <a:ext cx="2057400" cy="2057400"/>
              <a:chOff x="354092" y="2995316"/>
              <a:chExt cx="2057400" cy="2057400"/>
            </a:xfrm>
            <a:scene3d>
              <a:camera prst="isometricTopUp"/>
              <a:lightRig rig="threePt" dir="t"/>
            </a:scene3d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6309EC66-E10D-4A93-9E3C-FBD99AD4E099}"/>
                  </a:ext>
                </a:extLst>
              </p:cNvPr>
              <p:cNvSpPr/>
              <p:nvPr/>
            </p:nvSpPr>
            <p:spPr>
              <a:xfrm>
                <a:off x="354092" y="2995316"/>
                <a:ext cx="2057400" cy="2057400"/>
              </a:xfrm>
              <a:prstGeom prst="roundRect">
                <a:avLst>
                  <a:gd name="adj" fmla="val 8549"/>
                </a:avLst>
              </a:prstGeom>
              <a:solidFill>
                <a:schemeClr val="bg2">
                  <a:lumMod val="90000"/>
                </a:schemeClr>
              </a:solidFill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602167F-1EFF-40E0-BD2D-2A8AA6140F41}"/>
                  </a:ext>
                </a:extLst>
              </p:cNvPr>
              <p:cNvGrpSpPr/>
              <p:nvPr/>
            </p:nvGrpSpPr>
            <p:grpSpPr>
              <a:xfrm>
                <a:off x="594652" y="3216534"/>
                <a:ext cx="1614380" cy="1614964"/>
                <a:chOff x="5487711" y="2054238"/>
                <a:chExt cx="2152507" cy="2153285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1D91F24-2A9B-40B7-8FB0-17283ED75631}"/>
                    </a:ext>
                  </a:extLst>
                </p:cNvPr>
                <p:cNvGrpSpPr/>
                <p:nvPr/>
              </p:nvGrpSpPr>
              <p:grpSpPr>
                <a:xfrm>
                  <a:off x="5487711" y="2054238"/>
                  <a:ext cx="274320" cy="2153285"/>
                  <a:chOff x="5375951" y="2054238"/>
                  <a:chExt cx="274320" cy="2153285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F99DAEF2-BF2C-4F32-810C-E3D8EBCF83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57B2698A-45B6-4D19-B8D1-22F3637CDF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39D85FC2-49BA-444B-95F8-ABAC446776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C6F200E6-9436-48AB-BDB8-A962D01111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8AABF524-ED7E-4113-A1DE-810645FCC07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5951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B27F5B3-DAE8-42EF-86A6-D0F81D02B5FA}"/>
                    </a:ext>
                  </a:extLst>
                </p:cNvPr>
                <p:cNvGrpSpPr/>
                <p:nvPr/>
              </p:nvGrpSpPr>
              <p:grpSpPr>
                <a:xfrm>
                  <a:off x="5957258" y="2054238"/>
                  <a:ext cx="274320" cy="2153285"/>
                  <a:chOff x="5888678" y="2054238"/>
                  <a:chExt cx="274320" cy="2153285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05DCBF6D-C19B-40EA-B448-92B72C224E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66F13253-1A1E-4856-A215-51E28FF636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8123DD10-E2C5-4F95-83F3-DB525BC78B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59236867-75CF-4F6E-A8EB-F0814C04DC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1E30B8F9-D7C1-4C00-9F07-0152DC4951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867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CB21543F-FCDC-4BD7-B61D-94AF95F0F215}"/>
                    </a:ext>
                  </a:extLst>
                </p:cNvPr>
                <p:cNvGrpSpPr/>
                <p:nvPr/>
              </p:nvGrpSpPr>
              <p:grpSpPr>
                <a:xfrm>
                  <a:off x="6426805" y="2054238"/>
                  <a:ext cx="274320" cy="2153285"/>
                  <a:chOff x="6401405" y="2054238"/>
                  <a:chExt cx="274320" cy="2153285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44DE52CA-3FF8-4869-9363-E06B8EAB97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E01BD92E-660C-402D-8493-B18C46138E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50D5A842-DA1C-457C-9675-53722D1A00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40CA9E3A-DF2B-4C6D-9D78-6FDE0343D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8C5AB859-C4F2-4091-AD00-5254065A69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01405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3F4A9B5D-E0FC-49BD-BA14-F26414BBC680}"/>
                    </a:ext>
                  </a:extLst>
                </p:cNvPr>
                <p:cNvGrpSpPr/>
                <p:nvPr/>
              </p:nvGrpSpPr>
              <p:grpSpPr>
                <a:xfrm>
                  <a:off x="6896352" y="2054238"/>
                  <a:ext cx="274320" cy="2153285"/>
                  <a:chOff x="6914132" y="2054238"/>
                  <a:chExt cx="274320" cy="2153285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21934018-0894-4E1D-ACCB-B0D4B1AD7B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FE31533E-B25C-4130-B201-7203D77271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EEFFA724-2F17-4868-8B9D-DFCBE86434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F9A1EFF1-71B7-4E3C-B7AC-8AC96F2E1E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DF477ED8-9463-4D42-9E84-1ED0412F47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14132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EC4E9030-32EF-4111-8B58-F54D7289DAED}"/>
                    </a:ext>
                  </a:extLst>
                </p:cNvPr>
                <p:cNvGrpSpPr/>
                <p:nvPr/>
              </p:nvGrpSpPr>
              <p:grpSpPr>
                <a:xfrm>
                  <a:off x="7365898" y="2054238"/>
                  <a:ext cx="274320" cy="2153285"/>
                  <a:chOff x="7426858" y="2054238"/>
                  <a:chExt cx="274320" cy="2153285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6A29AE4-8DAC-4125-A64F-5BC51B013A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993720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2FC75453-3857-4CB6-B400-FA83922D7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523979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3867CF2-F6FF-4FBA-A6BC-61ECEC6C46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2054238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DDBAF159-0943-444C-B7EB-264CD5903E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933203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4337BB60-1B95-403D-B293-8C5F9B3BB6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26858" y="3463461"/>
                    <a:ext cx="274320" cy="27432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kern="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8DC0E0C-568B-4B70-834A-DEC01DA4137F}"/>
                </a:ext>
              </a:extLst>
            </p:cNvPr>
            <p:cNvSpPr txBox="1"/>
            <p:nvPr/>
          </p:nvSpPr>
          <p:spPr>
            <a:xfrm>
              <a:off x="5367959" y="5526031"/>
              <a:ext cx="2216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3D NAND Flash Memory</a:t>
              </a: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13EF5647-B349-4AC6-AC6B-60E6F756A0C0}"/>
              </a:ext>
            </a:extLst>
          </p:cNvPr>
          <p:cNvSpPr txBox="1"/>
          <p:nvPr/>
        </p:nvSpPr>
        <p:spPr>
          <a:xfrm>
            <a:off x="481965" y="4656223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Scaling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E46F65E-422C-4AAE-B65A-9D797FE87424}"/>
              </a:ext>
            </a:extLst>
          </p:cNvPr>
          <p:cNvSpPr txBox="1"/>
          <p:nvPr/>
        </p:nvSpPr>
        <p:spPr>
          <a:xfrm>
            <a:off x="254244" y="5696724"/>
            <a:ext cx="164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Reliability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16ED9E5-1899-4A25-8F2C-F48EDDA8B47C}"/>
              </a:ext>
            </a:extLst>
          </p:cNvPr>
          <p:cNvSpPr txBox="1"/>
          <p:nvPr/>
        </p:nvSpPr>
        <p:spPr>
          <a:xfrm>
            <a:off x="1933305" y="4471557"/>
            <a:ext cx="359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Reduce flash cell size,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Reduce distance b/w cells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82E4CF5-8E6C-406B-BF3B-A33DAEC9743D}"/>
              </a:ext>
            </a:extLst>
          </p:cNvPr>
          <p:cNvSpPr txBox="1"/>
          <p:nvPr/>
        </p:nvSpPr>
        <p:spPr>
          <a:xfrm>
            <a:off x="5794644" y="4656223"/>
            <a:ext cx="27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Increase # of layers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D589652-9960-4BFA-BEF5-009E8E8A6440}"/>
              </a:ext>
            </a:extLst>
          </p:cNvPr>
          <p:cNvSpPr txBox="1"/>
          <p:nvPr/>
        </p:nvSpPr>
        <p:spPr>
          <a:xfrm>
            <a:off x="2118708" y="5696724"/>
            <a:ext cx="322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Scaling hurts reliability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99CAB94-9199-4A67-987E-EFA6B82E5113}"/>
              </a:ext>
            </a:extLst>
          </p:cNvPr>
          <p:cNvSpPr txBox="1"/>
          <p:nvPr/>
        </p:nvSpPr>
        <p:spPr>
          <a:xfrm>
            <a:off x="5660160" y="5638076"/>
            <a:ext cx="3005113" cy="57888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Not well studied!</a:t>
            </a:r>
          </a:p>
        </p:txBody>
      </p:sp>
    </p:spTree>
    <p:extLst>
      <p:ext uri="{BB962C8B-B14F-4D97-AF65-F5344CB8AC3E}">
        <p14:creationId xmlns:p14="http://schemas.microsoft.com/office/powerpoint/2010/main" val="8886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4" grpId="0"/>
      <p:bldP spid="1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7DB6-5DED-4EBA-B644-243E48E6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5247-8C26-4B1F-AD63-5497C37387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5" y="1085850"/>
            <a:ext cx="9020175" cy="5730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Problem: 3D NAND error characteristics are </a:t>
            </a:r>
            <a:r>
              <a:rPr lang="en-US" b="1" dirty="0">
                <a:solidFill>
                  <a:schemeClr val="accent5"/>
                </a:solidFill>
              </a:rPr>
              <a:t>not well studied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Goal: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mitigate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3D NAND errors to improve lifetime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1: Characterize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real 3D NAND flash chips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Process variation: </a:t>
            </a:r>
            <a:r>
              <a:rPr lang="en-US" b="1" i="1" dirty="0"/>
              <a:t>21×</a:t>
            </a:r>
            <a:r>
              <a:rPr lang="en-US" i="1" dirty="0"/>
              <a:t> error rate difference across layers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Early retention loss: </a:t>
            </a:r>
            <a:r>
              <a:rPr lang="en-US" i="1" dirty="0"/>
              <a:t>Error rate increases by </a:t>
            </a:r>
            <a:r>
              <a:rPr lang="en-US" b="1" i="1" dirty="0"/>
              <a:t>10×</a:t>
            </a:r>
            <a:r>
              <a:rPr lang="en-US" i="1" dirty="0"/>
              <a:t> after 3 hours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Retention interference: </a:t>
            </a:r>
            <a:r>
              <a:rPr lang="en-US" b="1" i="1" dirty="0"/>
              <a:t>Not observed before</a:t>
            </a:r>
            <a:r>
              <a:rPr lang="en-US" i="1" dirty="0"/>
              <a:t> in planar NAND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2: Model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RBER and threshold voltage</a:t>
            </a:r>
          </a:p>
          <a:p>
            <a:pPr lvl="1"/>
            <a:r>
              <a:rPr lang="en-US" i="1" dirty="0"/>
              <a:t>RBER (raw bit error rate) variation model</a:t>
            </a:r>
          </a:p>
          <a:p>
            <a:pPr lvl="1"/>
            <a:r>
              <a:rPr lang="en-US" i="1" dirty="0"/>
              <a:t>Retention loss model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3: Mitigate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3D NAND flash errors</a:t>
            </a:r>
          </a:p>
          <a:p>
            <a:pPr lvl="1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LaVAR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i="1" dirty="0"/>
              <a:t>Layer Variation Aware Reading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LI-RAID: </a:t>
            </a:r>
            <a:r>
              <a:rPr lang="en-US" i="1" dirty="0"/>
              <a:t>Layer-Interleaved RAID</a:t>
            </a:r>
          </a:p>
          <a:p>
            <a:pPr lvl="1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ReMAR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i="1" dirty="0"/>
              <a:t>Retention Model Aware Reading</a:t>
            </a:r>
          </a:p>
          <a:p>
            <a:pPr lvl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Improve flash lifetime by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1.85×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or reduce ECC overhead by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78.9%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F646-4264-4C9C-84A4-402E4F5C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E1449A-021B-4DDA-93D8-BE8490C5C507}"/>
              </a:ext>
            </a:extLst>
          </p:cNvPr>
          <p:cNvSpPr txBox="1">
            <a:spLocks/>
          </p:cNvSpPr>
          <p:nvPr/>
        </p:nvSpPr>
        <p:spPr>
          <a:xfrm>
            <a:off x="0" y="-97736"/>
            <a:ext cx="9144000" cy="3158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="1" dirty="0">
              <a:solidFill>
                <a:srgbClr val="70AD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3292-70A5-4D27-B7B2-321A43A4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6" y="133350"/>
            <a:ext cx="8458204" cy="2503562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Improving 3D NAND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Flash Memory Lifetime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by Tolerating Early Retention Loss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and Process Variation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D3DA-FE55-4C49-877F-A626759B9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2" y="3599886"/>
            <a:ext cx="8686808" cy="384163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Yixin Luo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Saugata Ghose     Yu Cai     Erich F. Haratsch     Onur Mutlu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74E3A-72BD-432D-A9C6-3B1D4618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6EAC0-416E-4F19-AC48-6A97BB4F5705}"/>
              </a:ext>
            </a:extLst>
          </p:cNvPr>
          <p:cNvGrpSpPr/>
          <p:nvPr/>
        </p:nvGrpSpPr>
        <p:grpSpPr>
          <a:xfrm>
            <a:off x="667317" y="4559475"/>
            <a:ext cx="7815822" cy="1647300"/>
            <a:chOff x="888222" y="4606033"/>
            <a:chExt cx="7374011" cy="1554183"/>
          </a:xfrm>
        </p:grpSpPr>
        <p:pic>
          <p:nvPicPr>
            <p:cNvPr id="5" name="Picture 4" descr="Burgundy_CMU_JPG_Logo.jpg">
              <a:extLst>
                <a:ext uri="{FF2B5EF4-FFF2-40B4-BE49-F238E27FC236}">
                  <a16:creationId xmlns:a16="http://schemas.microsoft.com/office/drawing/2014/main" id="{CEA55B19-CFC8-4078-B3FB-182E66F30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6333" b="26267"/>
            <a:stretch/>
          </p:blipFill>
          <p:spPr>
            <a:xfrm>
              <a:off x="888222" y="4777890"/>
              <a:ext cx="2544303" cy="435499"/>
            </a:xfrm>
            <a:prstGeom prst="rect">
              <a:avLst/>
            </a:prstGeom>
          </p:spPr>
        </p:pic>
        <p:pic>
          <p:nvPicPr>
            <p:cNvPr id="6" name="Picture 5" descr="safari.png">
              <a:extLst>
                <a:ext uri="{FF2B5EF4-FFF2-40B4-BE49-F238E27FC236}">
                  <a16:creationId xmlns:a16="http://schemas.microsoft.com/office/drawing/2014/main" id="{E9675C6F-0484-469F-9C84-8B906B21F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3271" y="5529552"/>
              <a:ext cx="1494206" cy="432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C7CFE395-C732-4687-80AF-6FC338BA4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6537035" y="4777892"/>
              <a:ext cx="1725198" cy="437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Image result for sk hynix logo">
              <a:extLst>
                <a:ext uri="{FF2B5EF4-FFF2-40B4-BE49-F238E27FC236}">
                  <a16:creationId xmlns:a16="http://schemas.microsoft.com/office/drawing/2014/main" id="{C40596BB-A6B6-4277-AE13-644FE6899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148" y="4606033"/>
              <a:ext cx="1229307" cy="60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www.seagate.com/files/www-content/about-seagate/_shared/images/presskit/hi-res/seagate-green-horizontal.jpg">
              <a:extLst>
                <a:ext uri="{FF2B5EF4-FFF2-40B4-BE49-F238E27FC236}">
                  <a16:creationId xmlns:a16="http://schemas.microsoft.com/office/drawing/2014/main" id="{0392314F-9D7C-4C12-882F-7C039695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93" y="5331219"/>
              <a:ext cx="2481819" cy="82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831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BF8F7-1FD0-4229-841A-02631A285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07D430-9981-4C25-A4D8-EEA0B616B3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B5985-DF52-4FB2-B540-B499430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BC71F-4CC5-40A3-9E61-806D2E74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LI-RAID: Layer-Interleaved RAID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C4FD-4706-4CD2-BECB-530C05FA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25C589-2FE4-43C2-8EDD-3E48BEA52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37161"/>
              </p:ext>
            </p:extLst>
          </p:nvPr>
        </p:nvGraphicFramePr>
        <p:xfrm>
          <a:off x="664622" y="1645920"/>
          <a:ext cx="8008431" cy="3566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2314">
                  <a:extLst>
                    <a:ext uri="{9D8B030D-6E8A-4147-A177-3AD203B41FA5}">
                      <a16:colId xmlns:a16="http://schemas.microsoft.com/office/drawing/2014/main" val="2514111509"/>
                    </a:ext>
                  </a:extLst>
                </a:gridCol>
                <a:gridCol w="1093153">
                  <a:extLst>
                    <a:ext uri="{9D8B030D-6E8A-4147-A177-3AD203B41FA5}">
                      <a16:colId xmlns:a16="http://schemas.microsoft.com/office/drawing/2014/main" val="3182558646"/>
                    </a:ext>
                  </a:extLst>
                </a:gridCol>
                <a:gridCol w="798005">
                  <a:extLst>
                    <a:ext uri="{9D8B030D-6E8A-4147-A177-3AD203B41FA5}">
                      <a16:colId xmlns:a16="http://schemas.microsoft.com/office/drawing/2014/main" val="25806322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1924065646"/>
                    </a:ext>
                  </a:extLst>
                </a:gridCol>
                <a:gridCol w="1301496">
                  <a:extLst>
                    <a:ext uri="{9D8B030D-6E8A-4147-A177-3AD203B41FA5}">
                      <a16:colId xmlns:a16="http://schemas.microsoft.com/office/drawing/2014/main" val="16913140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502414389"/>
                    </a:ext>
                  </a:extLst>
                </a:gridCol>
                <a:gridCol w="1107821">
                  <a:extLst>
                    <a:ext uri="{9D8B030D-6E8A-4147-A177-3AD203B41FA5}">
                      <a16:colId xmlns:a16="http://schemas.microsoft.com/office/drawing/2014/main" val="4294137773"/>
                    </a:ext>
                  </a:extLst>
                </a:gridCol>
              </a:tblGrid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err="1">
                          <a:latin typeface="+mj-lt"/>
                        </a:rPr>
                        <a:t>Wordline</a:t>
                      </a:r>
                      <a:r>
                        <a:rPr lang="en-US" sz="2000" b="1" i="1" dirty="0">
                          <a:latin typeface="+mj-lt"/>
                        </a:rPr>
                        <a:t>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Layer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 Chip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Chip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1462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(Group 6)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865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(Group 7)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4802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16535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70208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33310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46956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7517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+mj-lt"/>
                        </a:rPr>
                        <a:t>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Group 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53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747EA-502B-4F7E-BDF6-4C5388260D4D}"/>
              </a:ext>
            </a:extLst>
          </p:cNvPr>
          <p:cNvSpPr/>
          <p:nvPr/>
        </p:nvSpPr>
        <p:spPr>
          <a:xfrm>
            <a:off x="208198" y="5497949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Violating program sequence (in-order from top to bottom)</a:t>
            </a:r>
          </a:p>
          <a:p>
            <a:pPr algn="ctr"/>
            <a:r>
              <a:rPr lang="en-US" sz="2400" b="1" spc="-150" dirty="0">
                <a:solidFill>
                  <a:srgbClr val="FF0000"/>
                </a:solidFill>
              </a:rPr>
              <a:t>Groups 0&amp;1 vulnerable to program interference by Groups 2&amp;3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DC074-C283-40ED-88ED-9554DF390BEF}"/>
              </a:ext>
            </a:extLst>
          </p:cNvPr>
          <p:cNvSpPr/>
          <p:nvPr/>
        </p:nvSpPr>
        <p:spPr>
          <a:xfrm>
            <a:off x="5154930" y="2034540"/>
            <a:ext cx="1291590" cy="777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089359-218B-46E8-8861-F01C84C01DE0}"/>
              </a:ext>
            </a:extLst>
          </p:cNvPr>
          <p:cNvSpPr/>
          <p:nvPr/>
        </p:nvSpPr>
        <p:spPr>
          <a:xfrm>
            <a:off x="5154930" y="3623310"/>
            <a:ext cx="1291590" cy="777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5E2E0-106E-4D98-A908-0136709819CC}"/>
              </a:ext>
            </a:extLst>
          </p:cNvPr>
          <p:cNvSpPr/>
          <p:nvPr/>
        </p:nvSpPr>
        <p:spPr>
          <a:xfrm>
            <a:off x="5154930" y="2823210"/>
            <a:ext cx="1291590" cy="77724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82ED61-F268-408A-91F0-ED4E5E52EC37}"/>
              </a:ext>
            </a:extLst>
          </p:cNvPr>
          <p:cNvCxnSpPr>
            <a:cxnSpLocks/>
          </p:cNvCxnSpPr>
          <p:nvPr/>
        </p:nvCxnSpPr>
        <p:spPr>
          <a:xfrm>
            <a:off x="5800725" y="2423160"/>
            <a:ext cx="0" cy="77724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2E8AD4-0876-4FD7-855C-F4F7C0864B56}"/>
              </a:ext>
            </a:extLst>
          </p:cNvPr>
          <p:cNvCxnSpPr>
            <a:cxnSpLocks/>
          </p:cNvCxnSpPr>
          <p:nvPr/>
        </p:nvCxnSpPr>
        <p:spPr>
          <a:xfrm flipV="1">
            <a:off x="5800725" y="3234690"/>
            <a:ext cx="0" cy="77724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2861A8-E798-4409-ADA2-A189441B2DF8}"/>
              </a:ext>
            </a:extLst>
          </p:cNvPr>
          <p:cNvGrpSpPr/>
          <p:nvPr/>
        </p:nvGrpSpPr>
        <p:grpSpPr>
          <a:xfrm>
            <a:off x="354092" y="2995316"/>
            <a:ext cx="2057400" cy="2057400"/>
            <a:chOff x="354092" y="2995316"/>
            <a:chExt cx="2057400" cy="2057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CD7F90-F008-4360-9F50-5BB18CC36691}"/>
                </a:ext>
              </a:extLst>
            </p:cNvPr>
            <p:cNvSpPr/>
            <p:nvPr/>
          </p:nvSpPr>
          <p:spPr>
            <a:xfrm>
              <a:off x="354092" y="2995316"/>
              <a:ext cx="2057400" cy="2057400"/>
            </a:xfrm>
            <a:prstGeom prst="roundRect">
              <a:avLst>
                <a:gd name="adj" fmla="val 8549"/>
              </a:avLst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054A01-DF07-4C6C-92AD-250BBEB3C6C2}"/>
                </a:ext>
              </a:extLst>
            </p:cNvPr>
            <p:cNvGrpSpPr/>
            <p:nvPr/>
          </p:nvGrpSpPr>
          <p:grpSpPr>
            <a:xfrm>
              <a:off x="594652" y="3216534"/>
              <a:ext cx="1614380" cy="1614964"/>
              <a:chOff x="5487711" y="2054238"/>
              <a:chExt cx="2152507" cy="2153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4567AF-DEA6-4807-AA71-45ACA19D974D}"/>
                  </a:ext>
                </a:extLst>
              </p:cNvPr>
              <p:cNvGrpSpPr/>
              <p:nvPr/>
            </p:nvGrpSpPr>
            <p:grpSpPr>
              <a:xfrm>
                <a:off x="5487711" y="2054238"/>
                <a:ext cx="274320" cy="2153285"/>
                <a:chOff x="5375951" y="2054238"/>
                <a:chExt cx="274320" cy="2153285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166581A-D756-4BAF-A1AE-C64E17452CCF}"/>
                    </a:ext>
                  </a:extLst>
                </p:cNvPr>
                <p:cNvSpPr/>
                <p:nvPr/>
              </p:nvSpPr>
              <p:spPr bwMode="auto">
                <a:xfrm>
                  <a:off x="5375951" y="2993720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9ED2414-450C-41A0-8F27-0A3DE9CD182E}"/>
                    </a:ext>
                  </a:extLst>
                </p:cNvPr>
                <p:cNvSpPr/>
                <p:nvPr/>
              </p:nvSpPr>
              <p:spPr bwMode="auto">
                <a:xfrm>
                  <a:off x="5375951" y="2523979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0D8B1A8-9C72-4B13-9CC2-E627C5A8DE6C}"/>
                    </a:ext>
                  </a:extLst>
                </p:cNvPr>
                <p:cNvSpPr/>
                <p:nvPr/>
              </p:nvSpPr>
              <p:spPr bwMode="auto">
                <a:xfrm>
                  <a:off x="5375951" y="2054238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3D520F4-42E0-48E4-8934-701392121B81}"/>
                    </a:ext>
                  </a:extLst>
                </p:cNvPr>
                <p:cNvSpPr/>
                <p:nvPr/>
              </p:nvSpPr>
              <p:spPr bwMode="auto">
                <a:xfrm>
                  <a:off x="5375951" y="3933203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460E2AC-4445-4558-BDBF-76B46D97D993}"/>
                    </a:ext>
                  </a:extLst>
                </p:cNvPr>
                <p:cNvSpPr/>
                <p:nvPr/>
              </p:nvSpPr>
              <p:spPr bwMode="auto">
                <a:xfrm>
                  <a:off x="5375951" y="3463461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34719F1-8AB2-44AB-8822-89336217BD9E}"/>
                  </a:ext>
                </a:extLst>
              </p:cNvPr>
              <p:cNvGrpSpPr/>
              <p:nvPr/>
            </p:nvGrpSpPr>
            <p:grpSpPr>
              <a:xfrm>
                <a:off x="5957258" y="2054238"/>
                <a:ext cx="274320" cy="2153285"/>
                <a:chOff x="5888678" y="2054238"/>
                <a:chExt cx="274320" cy="215328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FC0B36B-672D-4F81-90B2-7E431A62B901}"/>
                    </a:ext>
                  </a:extLst>
                </p:cNvPr>
                <p:cNvSpPr/>
                <p:nvPr/>
              </p:nvSpPr>
              <p:spPr bwMode="auto">
                <a:xfrm>
                  <a:off x="5888678" y="2993720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53C73F0-5C44-4F31-9F6B-68397E8C9408}"/>
                    </a:ext>
                  </a:extLst>
                </p:cNvPr>
                <p:cNvSpPr/>
                <p:nvPr/>
              </p:nvSpPr>
              <p:spPr bwMode="auto">
                <a:xfrm>
                  <a:off x="5888678" y="2523979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1A02EF9-BB37-427E-9F0B-CAB6A2A7A434}"/>
                    </a:ext>
                  </a:extLst>
                </p:cNvPr>
                <p:cNvSpPr/>
                <p:nvPr/>
              </p:nvSpPr>
              <p:spPr bwMode="auto">
                <a:xfrm>
                  <a:off x="5888678" y="2054238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20BCDEE-DEE7-429E-93ED-F943045B13E2}"/>
                    </a:ext>
                  </a:extLst>
                </p:cNvPr>
                <p:cNvSpPr/>
                <p:nvPr/>
              </p:nvSpPr>
              <p:spPr bwMode="auto">
                <a:xfrm>
                  <a:off x="5888678" y="3933203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BCC285C-CA2F-4B75-B227-7ED7038AA78A}"/>
                    </a:ext>
                  </a:extLst>
                </p:cNvPr>
                <p:cNvSpPr/>
                <p:nvPr/>
              </p:nvSpPr>
              <p:spPr bwMode="auto">
                <a:xfrm>
                  <a:off x="5888678" y="3463461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B26E287-5ABD-496A-AFC6-BF0098D09D41}"/>
                  </a:ext>
                </a:extLst>
              </p:cNvPr>
              <p:cNvGrpSpPr/>
              <p:nvPr/>
            </p:nvGrpSpPr>
            <p:grpSpPr>
              <a:xfrm>
                <a:off x="6426805" y="2054238"/>
                <a:ext cx="274320" cy="2153285"/>
                <a:chOff x="6401405" y="2054238"/>
                <a:chExt cx="274320" cy="215328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305A93E-F34D-40E1-AE88-4F8850A9B107}"/>
                    </a:ext>
                  </a:extLst>
                </p:cNvPr>
                <p:cNvSpPr/>
                <p:nvPr/>
              </p:nvSpPr>
              <p:spPr bwMode="auto">
                <a:xfrm>
                  <a:off x="6401405" y="2993720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7B09000-A175-40A6-A9D1-6166E91E5910}"/>
                    </a:ext>
                  </a:extLst>
                </p:cNvPr>
                <p:cNvSpPr/>
                <p:nvPr/>
              </p:nvSpPr>
              <p:spPr bwMode="auto">
                <a:xfrm>
                  <a:off x="6401405" y="2523979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7BEA30E-D18B-46A8-9C24-51D138C9034A}"/>
                    </a:ext>
                  </a:extLst>
                </p:cNvPr>
                <p:cNvSpPr/>
                <p:nvPr/>
              </p:nvSpPr>
              <p:spPr bwMode="auto">
                <a:xfrm>
                  <a:off x="6401405" y="2054238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EFC82F2-EB6D-4C26-9D33-95E582454888}"/>
                    </a:ext>
                  </a:extLst>
                </p:cNvPr>
                <p:cNvSpPr/>
                <p:nvPr/>
              </p:nvSpPr>
              <p:spPr bwMode="auto">
                <a:xfrm>
                  <a:off x="6401405" y="3933203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06A1186-D3B7-443F-AFDD-CAB370B452D1}"/>
                    </a:ext>
                  </a:extLst>
                </p:cNvPr>
                <p:cNvSpPr/>
                <p:nvPr/>
              </p:nvSpPr>
              <p:spPr bwMode="auto">
                <a:xfrm>
                  <a:off x="6401405" y="3463461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619FDF-B110-4FD9-8F67-0824EB680241}"/>
                  </a:ext>
                </a:extLst>
              </p:cNvPr>
              <p:cNvGrpSpPr/>
              <p:nvPr/>
            </p:nvGrpSpPr>
            <p:grpSpPr>
              <a:xfrm>
                <a:off x="6896352" y="2054238"/>
                <a:ext cx="274320" cy="2153285"/>
                <a:chOff x="6914132" y="2054238"/>
                <a:chExt cx="274320" cy="2153285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593832-A12B-4F35-8C5C-28CB8F964C30}"/>
                    </a:ext>
                  </a:extLst>
                </p:cNvPr>
                <p:cNvSpPr/>
                <p:nvPr/>
              </p:nvSpPr>
              <p:spPr bwMode="auto">
                <a:xfrm>
                  <a:off x="6914132" y="2993720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5CD25BB-5175-48D7-8B8B-26886435CEA2}"/>
                    </a:ext>
                  </a:extLst>
                </p:cNvPr>
                <p:cNvSpPr/>
                <p:nvPr/>
              </p:nvSpPr>
              <p:spPr bwMode="auto">
                <a:xfrm>
                  <a:off x="6914132" y="2523979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597427E-6B2C-48A1-9AEA-00C645C7B12B}"/>
                    </a:ext>
                  </a:extLst>
                </p:cNvPr>
                <p:cNvSpPr/>
                <p:nvPr/>
              </p:nvSpPr>
              <p:spPr bwMode="auto">
                <a:xfrm>
                  <a:off x="6914132" y="2054238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38AC1DA-9093-458C-8B45-5F546BFD0704}"/>
                    </a:ext>
                  </a:extLst>
                </p:cNvPr>
                <p:cNvSpPr/>
                <p:nvPr/>
              </p:nvSpPr>
              <p:spPr bwMode="auto">
                <a:xfrm>
                  <a:off x="6914132" y="3933203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A3A2FDE-724E-4B81-AA41-6E303593C24E}"/>
                    </a:ext>
                  </a:extLst>
                </p:cNvPr>
                <p:cNvSpPr/>
                <p:nvPr/>
              </p:nvSpPr>
              <p:spPr bwMode="auto">
                <a:xfrm>
                  <a:off x="6914132" y="3463461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36B1212-70F3-440F-A728-C3B92F4BA189}"/>
                  </a:ext>
                </a:extLst>
              </p:cNvPr>
              <p:cNvGrpSpPr/>
              <p:nvPr/>
            </p:nvGrpSpPr>
            <p:grpSpPr>
              <a:xfrm>
                <a:off x="7365898" y="2054238"/>
                <a:ext cx="274320" cy="2153285"/>
                <a:chOff x="7426858" y="2054238"/>
                <a:chExt cx="274320" cy="2153285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3AEEB69-C4CA-4D4E-A261-91ADA888DAE3}"/>
                    </a:ext>
                  </a:extLst>
                </p:cNvPr>
                <p:cNvSpPr/>
                <p:nvPr/>
              </p:nvSpPr>
              <p:spPr bwMode="auto">
                <a:xfrm>
                  <a:off x="7426858" y="2993720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C48017A-2923-43FC-85FB-F2E8ED21389D}"/>
                    </a:ext>
                  </a:extLst>
                </p:cNvPr>
                <p:cNvSpPr/>
                <p:nvPr/>
              </p:nvSpPr>
              <p:spPr bwMode="auto">
                <a:xfrm>
                  <a:off x="7426858" y="2523979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50963E9-6903-4292-ADCF-DF81AEA33FD9}"/>
                    </a:ext>
                  </a:extLst>
                </p:cNvPr>
                <p:cNvSpPr/>
                <p:nvPr/>
              </p:nvSpPr>
              <p:spPr bwMode="auto">
                <a:xfrm>
                  <a:off x="7426858" y="2054238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BEC9C0A-9F1E-4229-A277-1F3F10A50517}"/>
                    </a:ext>
                  </a:extLst>
                </p:cNvPr>
                <p:cNvSpPr/>
                <p:nvPr/>
              </p:nvSpPr>
              <p:spPr bwMode="auto">
                <a:xfrm>
                  <a:off x="7426858" y="3933203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4088583-5C18-48C8-AFA6-6BD66AA6BD70}"/>
                    </a:ext>
                  </a:extLst>
                </p:cNvPr>
                <p:cNvSpPr/>
                <p:nvPr/>
              </p:nvSpPr>
              <p:spPr bwMode="auto">
                <a:xfrm>
                  <a:off x="7426858" y="3463461"/>
                  <a:ext cx="274320" cy="27432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kern="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FA9A4C1-1A59-47E8-9B48-55C4A69AEC75}"/>
              </a:ext>
            </a:extLst>
          </p:cNvPr>
          <p:cNvSpPr txBox="1"/>
          <p:nvPr/>
        </p:nvSpPr>
        <p:spPr>
          <a:xfrm>
            <a:off x="274430" y="2091035"/>
            <a:ext cx="221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NAND Flash Memory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6B6942-D30C-4688-98F4-F0B9B0D05DCF}"/>
              </a:ext>
            </a:extLst>
          </p:cNvPr>
          <p:cNvGrpSpPr/>
          <p:nvPr/>
        </p:nvGrpSpPr>
        <p:grpSpPr>
          <a:xfrm>
            <a:off x="2103896" y="3170158"/>
            <a:ext cx="2190531" cy="2370536"/>
            <a:chOff x="3418804" y="1928845"/>
            <a:chExt cx="2920707" cy="316071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FBCA329-53CA-407B-A3B4-1373878A3507}"/>
                </a:ext>
              </a:extLst>
            </p:cNvPr>
            <p:cNvSpPr/>
            <p:nvPr/>
          </p:nvSpPr>
          <p:spPr>
            <a:xfrm>
              <a:off x="3418804" y="3983712"/>
              <a:ext cx="1793415" cy="1105848"/>
            </a:xfrm>
            <a:custGeom>
              <a:avLst/>
              <a:gdLst>
                <a:gd name="connsiteX0" fmla="*/ 0 w 3933825"/>
                <a:gd name="connsiteY0" fmla="*/ 152400 h 1105848"/>
                <a:gd name="connsiteX1" fmla="*/ 1952625 w 3933825"/>
                <a:gd name="connsiteY1" fmla="*/ 1104900 h 1105848"/>
                <a:gd name="connsiteX2" fmla="*/ 3933825 w 3933825"/>
                <a:gd name="connsiteY2" fmla="*/ 0 h 11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3825" h="1105848">
                  <a:moveTo>
                    <a:pt x="0" y="152400"/>
                  </a:moveTo>
                  <a:cubicBezTo>
                    <a:pt x="648493" y="641350"/>
                    <a:pt x="1296987" y="1130300"/>
                    <a:pt x="1952625" y="1104900"/>
                  </a:cubicBezTo>
                  <a:cubicBezTo>
                    <a:pt x="2608263" y="1079500"/>
                    <a:pt x="3613150" y="552450"/>
                    <a:pt x="3933825" y="0"/>
                  </a:cubicBez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2C577B-6870-441F-85FB-90C7B3CEE655}"/>
                </a:ext>
              </a:extLst>
            </p:cNvPr>
            <p:cNvSpPr/>
            <p:nvPr/>
          </p:nvSpPr>
          <p:spPr bwMode="auto">
            <a:xfrm>
              <a:off x="4627844" y="2606808"/>
              <a:ext cx="1378163" cy="1378163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EBF9EF-B863-426A-BFA8-900B9D615DF3}"/>
                </a:ext>
              </a:extLst>
            </p:cNvPr>
            <p:cNvSpPr txBox="1"/>
            <p:nvPr/>
          </p:nvSpPr>
          <p:spPr>
            <a:xfrm>
              <a:off x="4294337" y="1928845"/>
              <a:ext cx="20451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Flash Cell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90271F-F33A-4DD2-BC21-63EAD0F98CCD}"/>
              </a:ext>
            </a:extLst>
          </p:cNvPr>
          <p:cNvGrpSpPr/>
          <p:nvPr/>
        </p:nvGrpSpPr>
        <p:grpSpPr>
          <a:xfrm>
            <a:off x="5942151" y="2477617"/>
            <a:ext cx="3037242" cy="3474130"/>
            <a:chOff x="5942151" y="2477617"/>
            <a:chExt cx="3037242" cy="34741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DFD446-6E34-40E5-86FF-A459394D7C2F}"/>
                </a:ext>
              </a:extLst>
            </p:cNvPr>
            <p:cNvSpPr txBox="1"/>
            <p:nvPr/>
          </p:nvSpPr>
          <p:spPr>
            <a:xfrm>
              <a:off x="5942151" y="2477617"/>
              <a:ext cx="3037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Higher Voltage State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A0B576-8CE9-42B2-B786-17CA197514D9}"/>
                </a:ext>
              </a:extLst>
            </p:cNvPr>
            <p:cNvSpPr txBox="1"/>
            <p:nvPr/>
          </p:nvSpPr>
          <p:spPr>
            <a:xfrm>
              <a:off x="5956384" y="5051291"/>
              <a:ext cx="2951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Lower Voltage State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87F0D4-4986-4EBE-9DC1-46831C39C402}"/>
                </a:ext>
              </a:extLst>
            </p:cNvPr>
            <p:cNvSpPr txBox="1"/>
            <p:nvPr/>
          </p:nvSpPr>
          <p:spPr>
            <a:xfrm>
              <a:off x="6379091" y="2946123"/>
              <a:ext cx="2193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Data Value = </a:t>
              </a:r>
              <a:r>
                <a:rPr lang="en-US" sz="2400" b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BDD27F0-3BD5-4F3B-8869-1B61C2FA24A1}"/>
                </a:ext>
              </a:extLst>
            </p:cNvPr>
            <p:cNvSpPr txBox="1"/>
            <p:nvPr/>
          </p:nvSpPr>
          <p:spPr>
            <a:xfrm>
              <a:off x="6363805" y="5490082"/>
              <a:ext cx="2193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Data Value = </a:t>
              </a:r>
              <a:r>
                <a:rPr lang="en-US" sz="24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4CDC93-E4E4-403E-81F8-F276FA0DC55D}"/>
              </a:ext>
            </a:extLst>
          </p:cNvPr>
          <p:cNvGrpSpPr/>
          <p:nvPr/>
        </p:nvGrpSpPr>
        <p:grpSpPr>
          <a:xfrm>
            <a:off x="4044299" y="2421966"/>
            <a:ext cx="1820784" cy="3546948"/>
            <a:chOff x="4044299" y="2421966"/>
            <a:chExt cx="1820784" cy="35469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FC2EAD-F9CF-4E69-8557-EA56EF759416}"/>
                </a:ext>
              </a:extLst>
            </p:cNvPr>
            <p:cNvGrpSpPr/>
            <p:nvPr/>
          </p:nvGrpSpPr>
          <p:grpSpPr>
            <a:xfrm>
              <a:off x="4831461" y="2421966"/>
              <a:ext cx="1033622" cy="1033622"/>
              <a:chOff x="7547634" y="1460987"/>
              <a:chExt cx="1378163" cy="137816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8D6799C-CD4D-47E5-A4E9-D4086925795F}"/>
                  </a:ext>
                </a:extLst>
              </p:cNvPr>
              <p:cNvSpPr/>
              <p:nvPr/>
            </p:nvSpPr>
            <p:spPr bwMode="auto">
              <a:xfrm>
                <a:off x="7547634" y="1460987"/>
                <a:ext cx="1378163" cy="1378163"/>
              </a:xfrm>
              <a:prstGeom prst="ellips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E89E62-7A21-484A-B125-B3FB541A156F}"/>
                  </a:ext>
                </a:extLst>
              </p:cNvPr>
              <p:cNvSpPr/>
              <p:nvPr/>
            </p:nvSpPr>
            <p:spPr>
              <a:xfrm>
                <a:off x="7760076" y="1796798"/>
                <a:ext cx="304799" cy="30479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5"/>
                    </a:solidFill>
                  </a:rPr>
                  <a:t>–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FA13A7-73E8-4091-9837-92DD420EA0FD}"/>
                  </a:ext>
                </a:extLst>
              </p:cNvPr>
              <p:cNvSpPr/>
              <p:nvPr/>
            </p:nvSpPr>
            <p:spPr>
              <a:xfrm>
                <a:off x="8426826" y="1781558"/>
                <a:ext cx="304799" cy="30479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5"/>
                    </a:solidFill>
                  </a:rPr>
                  <a:t>–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CA3FC00-43F4-49C4-89A7-F0B3DA84E43E}"/>
                  </a:ext>
                </a:extLst>
              </p:cNvPr>
              <p:cNvSpPr/>
              <p:nvPr/>
            </p:nvSpPr>
            <p:spPr>
              <a:xfrm>
                <a:off x="8084314" y="2326706"/>
                <a:ext cx="304799" cy="30479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5"/>
                    </a:solidFill>
                  </a:rPr>
                  <a:t>–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A4DAF98-7D4A-4285-928F-73D7AE27633B}"/>
                </a:ext>
              </a:extLst>
            </p:cNvPr>
            <p:cNvSpPr/>
            <p:nvPr/>
          </p:nvSpPr>
          <p:spPr bwMode="auto">
            <a:xfrm>
              <a:off x="4831461" y="4935292"/>
              <a:ext cx="1033622" cy="1033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7FEB66BD-C66E-4E41-8BFB-6F7C1D42D9B5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>
            <a:xfrm flipV="1">
              <a:off x="4044299" y="2938777"/>
              <a:ext cx="787162" cy="1256664"/>
            </a:xfrm>
            <a:prstGeom prst="curvedConnector3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Curved 64">
              <a:extLst>
                <a:ext uri="{FF2B5EF4-FFF2-40B4-BE49-F238E27FC236}">
                  <a16:creationId xmlns:a16="http://schemas.microsoft.com/office/drawing/2014/main" id="{0B806CE7-B320-4055-B7EB-1579A67ECE49}"/>
                </a:ext>
              </a:extLst>
            </p:cNvPr>
            <p:cNvCxnSpPr>
              <a:cxnSpLocks/>
              <a:stCxn id="40" idx="6"/>
              <a:endCxn id="54" idx="2"/>
            </p:cNvCxnSpPr>
            <p:nvPr/>
          </p:nvCxnSpPr>
          <p:spPr>
            <a:xfrm>
              <a:off x="4044299" y="4195441"/>
              <a:ext cx="787162" cy="125666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67528B0-4401-4100-B85B-FC8319D5076E}"/>
              </a:ext>
            </a:extLst>
          </p:cNvPr>
          <p:cNvGrpSpPr/>
          <p:nvPr/>
        </p:nvGrpSpPr>
        <p:grpSpPr>
          <a:xfrm>
            <a:off x="4850597" y="4195440"/>
            <a:ext cx="3989604" cy="470062"/>
            <a:chOff x="6856484" y="3295890"/>
            <a:chExt cx="4993105" cy="62674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DA3C3F-2EB0-4E85-9732-F1AE9D6D1E72}"/>
                </a:ext>
              </a:extLst>
            </p:cNvPr>
            <p:cNvCxnSpPr/>
            <p:nvPr/>
          </p:nvCxnSpPr>
          <p:spPr>
            <a:xfrm>
              <a:off x="6856484" y="3295890"/>
              <a:ext cx="4993105" cy="0"/>
            </a:xfrm>
            <a:prstGeom prst="line">
              <a:avLst/>
            </a:prstGeom>
            <a:ln w="762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BC92FA4-3857-4C35-8AE5-001EAEFE83F5}"/>
                </a:ext>
              </a:extLst>
            </p:cNvPr>
            <p:cNvSpPr txBox="1"/>
            <p:nvPr/>
          </p:nvSpPr>
          <p:spPr>
            <a:xfrm>
              <a:off x="7167555" y="3307086"/>
              <a:ext cx="4370960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Read Reference Voltage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884F79D-3206-428A-9FD8-DA15FD33EA19}"/>
              </a:ext>
            </a:extLst>
          </p:cNvPr>
          <p:cNvSpPr/>
          <p:nvPr/>
        </p:nvSpPr>
        <p:spPr>
          <a:xfrm>
            <a:off x="4635682" y="1582363"/>
            <a:ext cx="4272344" cy="57610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Charge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=</a:t>
            </a:r>
            <a:r>
              <a:rPr lang="en-US" sz="2400" b="1" dirty="0">
                <a:solidFill>
                  <a:schemeClr val="bg1"/>
                </a:solidFill>
              </a:rPr>
              <a:t> Threshold Voltage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86669402-BFD5-4B79-A815-1EEAE225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NAND Flash Memory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75368-7C90-4A03-912F-9DDC9C0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MLC Threshold Voltage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59951FD-F195-4FF4-B5D0-ABFF8986B8D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5EAD96-7718-4965-8429-69D675550185}"/>
              </a:ext>
            </a:extLst>
          </p:cNvPr>
          <p:cNvSpPr/>
          <p:nvPr/>
        </p:nvSpPr>
        <p:spPr>
          <a:xfrm>
            <a:off x="934001" y="4644191"/>
            <a:ext cx="146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+mj-lt"/>
                <a:ea typeface="Dotum" pitchFamily="34" charset="-127"/>
              </a:rPr>
              <a:t>1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rPr>
              <a:t>1</a:t>
            </a:r>
            <a:endParaRPr lang="ko-KR" altLang="ko-KR" sz="2800" b="1" dirty="0">
              <a:solidFill>
                <a:schemeClr val="accent6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D58129B-1BD2-4ADA-89D3-FC91279EA93D}"/>
              </a:ext>
            </a:extLst>
          </p:cNvPr>
          <p:cNvSpPr/>
          <p:nvPr/>
        </p:nvSpPr>
        <p:spPr>
          <a:xfrm>
            <a:off x="3082157" y="4644191"/>
            <a:ext cx="146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+mj-lt"/>
                <a:ea typeface="Dotum" pitchFamily="34" charset="-127"/>
              </a:rPr>
              <a:t>0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rPr>
              <a:t>1</a:t>
            </a:r>
            <a:endParaRPr lang="ko-KR" altLang="ko-KR" sz="2800" b="1" dirty="0">
              <a:solidFill>
                <a:schemeClr val="accent6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B4820-AAA7-4D7D-AE40-625B896D3DA8}"/>
              </a:ext>
            </a:extLst>
          </p:cNvPr>
          <p:cNvSpPr/>
          <p:nvPr/>
        </p:nvSpPr>
        <p:spPr>
          <a:xfrm>
            <a:off x="5269551" y="4644191"/>
            <a:ext cx="146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+mj-lt"/>
                <a:ea typeface="Dotum" pitchFamily="34" charset="-127"/>
              </a:rPr>
              <a:t>0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rPr>
              <a:t>0</a:t>
            </a:r>
            <a:endParaRPr lang="ko-KR" altLang="ko-KR" sz="2800" b="1" dirty="0">
              <a:solidFill>
                <a:schemeClr val="accent6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5B59A7-6521-45CE-B0D2-C7A89E64CC8A}"/>
              </a:ext>
            </a:extLst>
          </p:cNvPr>
          <p:cNvSpPr/>
          <p:nvPr/>
        </p:nvSpPr>
        <p:spPr>
          <a:xfrm>
            <a:off x="7368747" y="4644191"/>
            <a:ext cx="146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+mj-lt"/>
                <a:ea typeface="Dotum" pitchFamily="34" charset="-127"/>
              </a:rPr>
              <a:t>1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rPr>
              <a:t>0</a:t>
            </a:r>
            <a:endParaRPr lang="ko-KR" altLang="ko-KR" sz="2800" b="1" dirty="0">
              <a:solidFill>
                <a:schemeClr val="accent6">
                  <a:lumMod val="7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5978B3-A8C9-43EC-BCCA-7B8C0DB6272B}"/>
              </a:ext>
            </a:extLst>
          </p:cNvPr>
          <p:cNvCxnSpPr>
            <a:cxnSpLocks/>
          </p:cNvCxnSpPr>
          <p:nvPr/>
        </p:nvCxnSpPr>
        <p:spPr>
          <a:xfrm flipV="1">
            <a:off x="571500" y="3065596"/>
            <a:ext cx="0" cy="2846402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EAB6818-59B1-4146-AD1A-9582229F2E7E}"/>
              </a:ext>
            </a:extLst>
          </p:cNvPr>
          <p:cNvSpPr/>
          <p:nvPr/>
        </p:nvSpPr>
        <p:spPr>
          <a:xfrm rot="16200000">
            <a:off x="-652199" y="3777273"/>
            <a:ext cx="18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</a:rPr>
              <a:t>Probability</a:t>
            </a:r>
            <a:endParaRPr lang="ko-KR" altLang="ko-KR" sz="2400" b="1" i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9646B6-2187-4624-8D4B-6555F4BF8483}"/>
              </a:ext>
            </a:extLst>
          </p:cNvPr>
          <p:cNvGrpSpPr/>
          <p:nvPr/>
        </p:nvGrpSpPr>
        <p:grpSpPr>
          <a:xfrm>
            <a:off x="2705212" y="1239266"/>
            <a:ext cx="4378013" cy="4680189"/>
            <a:chOff x="2705212" y="3608804"/>
            <a:chExt cx="4378013" cy="231065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BCEF22-ADE1-402F-8012-504AF019F3D3}"/>
                </a:ext>
              </a:extLst>
            </p:cNvPr>
            <p:cNvCxnSpPr/>
            <p:nvPr/>
          </p:nvCxnSpPr>
          <p:spPr>
            <a:xfrm flipH="1">
              <a:off x="2705212" y="3608804"/>
              <a:ext cx="3223" cy="2310652"/>
            </a:xfrm>
            <a:prstGeom prst="line">
              <a:avLst/>
            </a:prstGeom>
            <a:noFill/>
            <a:ln w="63500" cap="flat" cmpd="sng" algn="ctr">
              <a:solidFill>
                <a:schemeClr val="accent5"/>
              </a:solidFill>
              <a:prstDash val="sysDash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353611A-14E1-40F0-95E7-0CC15E0A7665}"/>
                </a:ext>
              </a:extLst>
            </p:cNvPr>
            <p:cNvCxnSpPr/>
            <p:nvPr/>
          </p:nvCxnSpPr>
          <p:spPr>
            <a:xfrm flipH="1">
              <a:off x="4892607" y="3608804"/>
              <a:ext cx="3223" cy="2310652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E442AEB-5B07-4368-A07C-7AA45200B4C4}"/>
                </a:ext>
              </a:extLst>
            </p:cNvPr>
            <p:cNvCxnSpPr/>
            <p:nvPr/>
          </p:nvCxnSpPr>
          <p:spPr>
            <a:xfrm flipH="1">
              <a:off x="7080003" y="3608804"/>
              <a:ext cx="3222" cy="2310652"/>
            </a:xfrm>
            <a:prstGeom prst="line">
              <a:avLst/>
            </a:prstGeom>
            <a:noFill/>
            <a:ln w="63500" cap="flat" cmpd="sng" algn="ctr">
              <a:solidFill>
                <a:schemeClr val="accent5"/>
              </a:solidFill>
              <a:prstDash val="sysDash"/>
            </a:ln>
            <a:effectLst/>
          </p:spPr>
        </p:cxnSp>
      </p:grpSp>
      <p:sp>
        <p:nvSpPr>
          <p:cNvPr id="71" name="Freeform 29">
            <a:extLst>
              <a:ext uri="{FF2B5EF4-FFF2-40B4-BE49-F238E27FC236}">
                <a16:creationId xmlns:a16="http://schemas.microsoft.com/office/drawing/2014/main" id="{6043DEA4-C188-457C-883A-783CCB6F691F}"/>
              </a:ext>
            </a:extLst>
          </p:cNvPr>
          <p:cNvSpPr/>
          <p:nvPr/>
        </p:nvSpPr>
        <p:spPr>
          <a:xfrm>
            <a:off x="2976287" y="3919585"/>
            <a:ext cx="1645247" cy="200749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Freeform 30">
            <a:extLst>
              <a:ext uri="{FF2B5EF4-FFF2-40B4-BE49-F238E27FC236}">
                <a16:creationId xmlns:a16="http://schemas.microsoft.com/office/drawing/2014/main" id="{395BBBEE-9D91-449A-B853-5DA400926D19}"/>
              </a:ext>
            </a:extLst>
          </p:cNvPr>
          <p:cNvSpPr/>
          <p:nvPr/>
        </p:nvSpPr>
        <p:spPr>
          <a:xfrm>
            <a:off x="5163681" y="3919585"/>
            <a:ext cx="1645247" cy="200749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3265F1CC-19E2-4FC6-99BD-CE9187E57CAE}"/>
              </a:ext>
            </a:extLst>
          </p:cNvPr>
          <p:cNvSpPr/>
          <p:nvPr/>
        </p:nvSpPr>
        <p:spPr>
          <a:xfrm>
            <a:off x="7259265" y="3919584"/>
            <a:ext cx="1645247" cy="200749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Freeform 32">
            <a:extLst>
              <a:ext uri="{FF2B5EF4-FFF2-40B4-BE49-F238E27FC236}">
                <a16:creationId xmlns:a16="http://schemas.microsoft.com/office/drawing/2014/main" id="{1A9D0560-E0DE-4159-B771-A33F0FEBFB5C}"/>
              </a:ext>
            </a:extLst>
          </p:cNvPr>
          <p:cNvSpPr/>
          <p:nvPr/>
        </p:nvSpPr>
        <p:spPr>
          <a:xfrm>
            <a:off x="838199" y="3919585"/>
            <a:ext cx="1642664" cy="200749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7FACD5-A1E1-45E8-B8B5-0CBB638B0882}"/>
              </a:ext>
            </a:extLst>
          </p:cNvPr>
          <p:cNvCxnSpPr/>
          <p:nvPr/>
        </p:nvCxnSpPr>
        <p:spPr>
          <a:xfrm>
            <a:off x="528311" y="5923670"/>
            <a:ext cx="8615689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F28A524D-25B4-409E-A99C-30B97CFCD2D0}"/>
              </a:ext>
            </a:extLst>
          </p:cNvPr>
          <p:cNvSpPr/>
          <p:nvPr/>
        </p:nvSpPr>
        <p:spPr>
          <a:xfrm>
            <a:off x="5298320" y="5927083"/>
            <a:ext cx="36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Dotum" pitchFamily="34" charset="-127"/>
              </a:rPr>
              <a:t>Threshold Voltage</a:t>
            </a:r>
            <a:endParaRPr lang="ko-KR" altLang="ko-KR" sz="2400" b="1" i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22F301-A5EC-472F-ABBC-53D823F0FE0D}"/>
              </a:ext>
            </a:extLst>
          </p:cNvPr>
          <p:cNvSpPr/>
          <p:nvPr/>
        </p:nvSpPr>
        <p:spPr bwMode="auto">
          <a:xfrm>
            <a:off x="7586357" y="1435312"/>
            <a:ext cx="1033622" cy="1033622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F2CC28-18F5-41B0-ABAD-DAFF81FF96E9}"/>
              </a:ext>
            </a:extLst>
          </p:cNvPr>
          <p:cNvSpPr/>
          <p:nvPr/>
        </p:nvSpPr>
        <p:spPr>
          <a:xfrm>
            <a:off x="7745688" y="1687170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09C661-0E2C-4F4A-851B-BA77A95C1B59}"/>
              </a:ext>
            </a:extLst>
          </p:cNvPr>
          <p:cNvSpPr/>
          <p:nvPr/>
        </p:nvSpPr>
        <p:spPr>
          <a:xfrm>
            <a:off x="8245751" y="1675740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90472F-49C6-4993-BC80-A0DDA45742BA}"/>
              </a:ext>
            </a:extLst>
          </p:cNvPr>
          <p:cNvSpPr/>
          <p:nvPr/>
        </p:nvSpPr>
        <p:spPr>
          <a:xfrm>
            <a:off x="7988867" y="2084601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02FA00-E80F-412C-B05B-4591F8098FF6}"/>
              </a:ext>
            </a:extLst>
          </p:cNvPr>
          <p:cNvSpPr txBox="1"/>
          <p:nvPr/>
        </p:nvSpPr>
        <p:spPr>
          <a:xfrm>
            <a:off x="7007732" y="2583520"/>
            <a:ext cx="219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Highest Voltage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B93887-5F0E-464D-AAC2-B4D73B299041}"/>
              </a:ext>
            </a:extLst>
          </p:cNvPr>
          <p:cNvSpPr txBox="1"/>
          <p:nvPr/>
        </p:nvSpPr>
        <p:spPr>
          <a:xfrm>
            <a:off x="655606" y="2583519"/>
            <a:ext cx="200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Lowest Voltage State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3FB1D0-2FCA-48CE-A6F9-E9B920B05C37}"/>
              </a:ext>
            </a:extLst>
          </p:cNvPr>
          <p:cNvSpPr/>
          <p:nvPr/>
        </p:nvSpPr>
        <p:spPr bwMode="auto">
          <a:xfrm>
            <a:off x="1142720" y="1435312"/>
            <a:ext cx="1033622" cy="1033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1D3AD3A-7DBB-4672-A5B3-96D99F91876E}"/>
              </a:ext>
            </a:extLst>
          </p:cNvPr>
          <p:cNvSpPr/>
          <p:nvPr/>
        </p:nvSpPr>
        <p:spPr bwMode="auto">
          <a:xfrm>
            <a:off x="5487162" y="1435312"/>
            <a:ext cx="1033622" cy="1033622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8872A6-44F7-4182-96D7-0298FBBE56DD}"/>
              </a:ext>
            </a:extLst>
          </p:cNvPr>
          <p:cNvSpPr/>
          <p:nvPr/>
        </p:nvSpPr>
        <p:spPr>
          <a:xfrm>
            <a:off x="5646493" y="1687170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54B95E-5BB0-46E0-99E3-21F3B35B32B9}"/>
              </a:ext>
            </a:extLst>
          </p:cNvPr>
          <p:cNvSpPr/>
          <p:nvPr/>
        </p:nvSpPr>
        <p:spPr>
          <a:xfrm>
            <a:off x="5889672" y="2084601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2D6044C-D96B-49D6-9318-9A59487CF431}"/>
              </a:ext>
            </a:extLst>
          </p:cNvPr>
          <p:cNvSpPr/>
          <p:nvPr/>
        </p:nvSpPr>
        <p:spPr bwMode="auto">
          <a:xfrm>
            <a:off x="3282099" y="1435312"/>
            <a:ext cx="1033622" cy="1033622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BE16F0-8FA2-4B8B-980D-FFB4F1261E4C}"/>
              </a:ext>
            </a:extLst>
          </p:cNvPr>
          <p:cNvSpPr/>
          <p:nvPr/>
        </p:nvSpPr>
        <p:spPr>
          <a:xfrm>
            <a:off x="3441430" y="1687170"/>
            <a:ext cx="228599" cy="228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155C27-6655-4973-9166-9226704A1FBD}"/>
              </a:ext>
            </a:extLst>
          </p:cNvPr>
          <p:cNvSpPr txBox="1"/>
          <p:nvPr/>
        </p:nvSpPr>
        <p:spPr>
          <a:xfrm rot="16200000">
            <a:off x="3073612" y="3489644"/>
            <a:ext cx="408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LSB Read Reference Voltage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5AF9A3-245A-4F69-AD70-FC47EFDFE1AA}"/>
              </a:ext>
            </a:extLst>
          </p:cNvPr>
          <p:cNvSpPr txBox="1"/>
          <p:nvPr/>
        </p:nvSpPr>
        <p:spPr>
          <a:xfrm rot="16200000">
            <a:off x="872205" y="3489644"/>
            <a:ext cx="417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MSB Read Reference Voltage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4F4369-7CAA-4CDC-961E-5B6970A6DBED}"/>
              </a:ext>
            </a:extLst>
          </p:cNvPr>
          <p:cNvSpPr txBox="1"/>
          <p:nvPr/>
        </p:nvSpPr>
        <p:spPr>
          <a:xfrm rot="16200000">
            <a:off x="4723754" y="3489644"/>
            <a:ext cx="417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MSB Read Reference Voltage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BA55DA-EC7D-4B47-B038-95065B513A17}"/>
              </a:ext>
            </a:extLst>
          </p:cNvPr>
          <p:cNvGrpSpPr/>
          <p:nvPr/>
        </p:nvGrpSpPr>
        <p:grpSpPr>
          <a:xfrm>
            <a:off x="778935" y="5012203"/>
            <a:ext cx="4750483" cy="1759627"/>
            <a:chOff x="736679" y="4905801"/>
            <a:chExt cx="4750483" cy="175962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C2B58D7-C15B-44D5-948D-6A2E132BE12C}"/>
                </a:ext>
              </a:extLst>
            </p:cNvPr>
            <p:cNvSpPr/>
            <p:nvPr/>
          </p:nvSpPr>
          <p:spPr>
            <a:xfrm>
              <a:off x="736680" y="6171314"/>
              <a:ext cx="4750482" cy="494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Threshold Voltage Distribution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7A5E92D4-9223-479B-8B34-DABC272F1F67}"/>
                </a:ext>
              </a:extLst>
            </p:cNvPr>
            <p:cNvCxnSpPr>
              <a:cxnSpLocks/>
              <a:stCxn id="42" idx="1"/>
              <a:endCxn id="75" idx="1"/>
            </p:cNvCxnSpPr>
            <p:nvPr/>
          </p:nvCxnSpPr>
          <p:spPr>
            <a:xfrm rot="10800000" flipH="1">
              <a:off x="736679" y="4905801"/>
              <a:ext cx="197321" cy="1512570"/>
            </a:xfrm>
            <a:prstGeom prst="curvedConnector3">
              <a:avLst>
                <a:gd name="adj1" fmla="val -115852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A4FF1E-CC30-4197-8F6F-86E5BB4803E9}"/>
              </a:ext>
            </a:extLst>
          </p:cNvPr>
          <p:cNvGrpSpPr/>
          <p:nvPr/>
        </p:nvGrpSpPr>
        <p:grpSpPr>
          <a:xfrm>
            <a:off x="550251" y="3496016"/>
            <a:ext cx="2184104" cy="1429551"/>
            <a:chOff x="550251" y="3496016"/>
            <a:chExt cx="2184104" cy="1429551"/>
          </a:xfrm>
        </p:grpSpPr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4EF84F21-B2CB-40F2-9284-504D25B5E4FF}"/>
                </a:ext>
              </a:extLst>
            </p:cNvPr>
            <p:cNvSpPr/>
            <p:nvPr/>
          </p:nvSpPr>
          <p:spPr>
            <a:xfrm>
              <a:off x="966783" y="4029605"/>
              <a:ext cx="504010" cy="882580"/>
            </a:xfrm>
            <a:custGeom>
              <a:avLst/>
              <a:gdLst>
                <a:gd name="connsiteX0" fmla="*/ 3321 w 333827"/>
                <a:gd name="connsiteY0" fmla="*/ 0 h 627962"/>
                <a:gd name="connsiteX1" fmla="*/ 47388 w 333827"/>
                <a:gd name="connsiteY1" fmla="*/ 429658 h 627962"/>
                <a:gd name="connsiteX2" fmla="*/ 333827 w 333827"/>
                <a:gd name="connsiteY2" fmla="*/ 627962 h 62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827" h="627962">
                  <a:moveTo>
                    <a:pt x="3321" y="0"/>
                  </a:moveTo>
                  <a:cubicBezTo>
                    <a:pt x="-2188" y="162499"/>
                    <a:pt x="-7696" y="324998"/>
                    <a:pt x="47388" y="429658"/>
                  </a:cubicBezTo>
                  <a:cubicBezTo>
                    <a:pt x="102472" y="534318"/>
                    <a:pt x="278743" y="591239"/>
                    <a:pt x="333827" y="627962"/>
                  </a:cubicBezTo>
                </a:path>
              </a:pathLst>
            </a:custGeom>
            <a:noFill/>
            <a:ln w="38100" cap="flat" cmpd="sng" algn="ctr">
              <a:solidFill>
                <a:schemeClr val="accent5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E3B80DB-89A6-40E9-9BDD-6D741F64BF63}"/>
                </a:ext>
              </a:extLst>
            </p:cNvPr>
            <p:cNvSpPr/>
            <p:nvPr/>
          </p:nvSpPr>
          <p:spPr>
            <a:xfrm>
              <a:off x="550251" y="3496016"/>
              <a:ext cx="938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latin typeface="+mj-lt"/>
                  <a:ea typeface="Dotum" pitchFamily="34" charset="-127"/>
                </a:rPr>
                <a:t>MSB</a:t>
              </a:r>
              <a:endParaRPr lang="ko-KR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38BB51-3BE7-4483-B8E7-21A0F2BC28DD}"/>
                </a:ext>
              </a:extLst>
            </p:cNvPr>
            <p:cNvSpPr/>
            <p:nvPr/>
          </p:nvSpPr>
          <p:spPr>
            <a:xfrm>
              <a:off x="1796245" y="3496016"/>
              <a:ext cx="938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Dotum" pitchFamily="34" charset="-127"/>
                </a:rPr>
                <a:t>LSB</a:t>
              </a:r>
              <a:endParaRPr lang="ko-KR" altLang="ko-KR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Dotum" pitchFamily="34" charset="-127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B1AA2AEC-B598-4E4E-9256-15EDE3AFDAF1}"/>
                </a:ext>
              </a:extLst>
            </p:cNvPr>
            <p:cNvSpPr/>
            <p:nvPr/>
          </p:nvSpPr>
          <p:spPr>
            <a:xfrm flipH="1">
              <a:off x="1870053" y="4042987"/>
              <a:ext cx="408645" cy="882580"/>
            </a:xfrm>
            <a:custGeom>
              <a:avLst/>
              <a:gdLst>
                <a:gd name="connsiteX0" fmla="*/ 3321 w 333827"/>
                <a:gd name="connsiteY0" fmla="*/ 0 h 627962"/>
                <a:gd name="connsiteX1" fmla="*/ 47388 w 333827"/>
                <a:gd name="connsiteY1" fmla="*/ 429658 h 627962"/>
                <a:gd name="connsiteX2" fmla="*/ 333827 w 333827"/>
                <a:gd name="connsiteY2" fmla="*/ 627962 h 62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827" h="627962">
                  <a:moveTo>
                    <a:pt x="3321" y="0"/>
                  </a:moveTo>
                  <a:cubicBezTo>
                    <a:pt x="-2188" y="162499"/>
                    <a:pt x="-7696" y="324998"/>
                    <a:pt x="47388" y="429658"/>
                  </a:cubicBezTo>
                  <a:cubicBezTo>
                    <a:pt x="102472" y="534318"/>
                    <a:pt x="278743" y="591239"/>
                    <a:pt x="333827" y="627962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61" grpId="0"/>
      <p:bldP spid="71" grpId="0" animBg="1"/>
      <p:bldP spid="72" grpId="0" animBg="1"/>
      <p:bldP spid="73" grpId="0" animBg="1"/>
      <p:bldP spid="74" grpId="0" animBg="1"/>
      <p:bldP spid="80" grpId="0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92">
            <a:extLst>
              <a:ext uri="{FF2B5EF4-FFF2-40B4-BE49-F238E27FC236}">
                <a16:creationId xmlns:a16="http://schemas.microsoft.com/office/drawing/2014/main" id="{079DE0DE-FB4C-47AB-B0D6-16A25BC10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1890285"/>
            <a:ext cx="1348197" cy="666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2000" dirty="0">
                <a:latin typeface="+mn-lt"/>
              </a:rPr>
              <a:t>Control Gate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632A9-F42A-4890-99B3-9FA9EAA4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NAND Flash Cell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773F-A3C0-4B06-BBB7-F7DA5460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992">
            <a:extLst>
              <a:ext uri="{FF2B5EF4-FFF2-40B4-BE49-F238E27FC236}">
                <a16:creationId xmlns:a16="http://schemas.microsoft.com/office/drawing/2014/main" id="{F114A2F0-3E4F-4F19-AF06-CECD6895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2551306"/>
            <a:ext cx="1348197" cy="132039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5B974C4-EEAF-4390-9818-D147DE66DD97}"/>
              </a:ext>
            </a:extLst>
          </p:cNvPr>
          <p:cNvSpPr/>
          <p:nvPr/>
        </p:nvSpPr>
        <p:spPr>
          <a:xfrm>
            <a:off x="563918" y="3859308"/>
            <a:ext cx="2552395" cy="674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7" name="Rectangle 990">
            <a:extLst>
              <a:ext uri="{FF2B5EF4-FFF2-40B4-BE49-F238E27FC236}">
                <a16:creationId xmlns:a16="http://schemas.microsoft.com/office/drawing/2014/main" id="{2E521E1F-D8A3-4E70-803E-AA0954B9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2801491"/>
            <a:ext cx="1348197" cy="787208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27ED3B5F-30BF-4588-B723-C60C8FFB3891}"/>
              </a:ext>
            </a:extLst>
          </p:cNvPr>
          <p:cNvSpPr/>
          <p:nvPr/>
        </p:nvSpPr>
        <p:spPr>
          <a:xfrm>
            <a:off x="2341724" y="3858095"/>
            <a:ext cx="774589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2A71C944-031A-4852-B22E-B43E366C4D11}"/>
              </a:ext>
            </a:extLst>
          </p:cNvPr>
          <p:cNvSpPr/>
          <p:nvPr/>
        </p:nvSpPr>
        <p:spPr>
          <a:xfrm flipH="1">
            <a:off x="563918" y="3856974"/>
            <a:ext cx="776518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-150" dirty="0">
                <a:solidFill>
                  <a:schemeClr val="bg1"/>
                </a:solidFill>
              </a:rPr>
              <a:t>Source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32B253-A87C-4D73-BE65-42C241B8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06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53052E3-E4C8-4FF6-BACF-C9A79EC6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90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C3F017-006D-44DA-9E26-2317D9C6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58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B395068-9031-437F-B6BB-7C1FDE6D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43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869BB62-9C99-4918-958B-91B1D81F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74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ECAA93A-E187-4107-84DC-B59794D4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9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6B5249C-9543-4556-AC50-0EF1F94E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43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8660BA8-F681-4A02-9A94-87D5756F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11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066F48-AF39-4D68-8899-8F909792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6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B32BBC3-5E21-4A18-8037-8A1D53CD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27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11D659-38F2-47D6-B693-8F37A98143B6}"/>
              </a:ext>
            </a:extLst>
          </p:cNvPr>
          <p:cNvSpPr txBox="1"/>
          <p:nvPr/>
        </p:nvSpPr>
        <p:spPr>
          <a:xfrm>
            <a:off x="611923" y="1123086"/>
            <a:ext cx="264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Floating Gate Cell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7076F-3206-4A9B-9DA3-19F2C0B205BB}"/>
              </a:ext>
            </a:extLst>
          </p:cNvPr>
          <p:cNvSpPr txBox="1"/>
          <p:nvPr/>
        </p:nvSpPr>
        <p:spPr>
          <a:xfrm>
            <a:off x="2756999" y="2728202"/>
            <a:ext cx="1734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Floating Gate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(Conductor)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2C42C3-3F49-4ECB-9C54-CAB53D597535}"/>
              </a:ext>
            </a:extLst>
          </p:cNvPr>
          <p:cNvSpPr txBox="1"/>
          <p:nvPr/>
        </p:nvSpPr>
        <p:spPr>
          <a:xfrm>
            <a:off x="2756999" y="2226958"/>
            <a:ext cx="1362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 Oxide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D47393-88D0-44FA-B323-5FFA4FDB59BC}"/>
              </a:ext>
            </a:extLst>
          </p:cNvPr>
          <p:cNvSpPr txBox="1"/>
          <p:nvPr/>
        </p:nvSpPr>
        <p:spPr>
          <a:xfrm>
            <a:off x="4543011" y="1123086"/>
            <a:ext cx="30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3D Charge Trap Cell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40E24F-BA3D-456E-9980-E0E40578AAA9}"/>
              </a:ext>
            </a:extLst>
          </p:cNvPr>
          <p:cNvSpPr/>
          <p:nvPr/>
        </p:nvSpPr>
        <p:spPr>
          <a:xfrm>
            <a:off x="1166017" y="2801492"/>
            <a:ext cx="1355124" cy="7872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5F8335-B6D9-4D7D-AB58-2F07E14F1B30}"/>
              </a:ext>
            </a:extLst>
          </p:cNvPr>
          <p:cNvGrpSpPr/>
          <p:nvPr/>
        </p:nvGrpSpPr>
        <p:grpSpPr>
          <a:xfrm>
            <a:off x="4447818" y="2849497"/>
            <a:ext cx="2924534" cy="1310392"/>
            <a:chOff x="1281282" y="1145826"/>
            <a:chExt cx="2645264" cy="13266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D4B77F-57D4-4BB4-89EA-09B8D408FA90}"/>
                </a:ext>
              </a:extLst>
            </p:cNvPr>
            <p:cNvSpPr/>
            <p:nvPr/>
          </p:nvSpPr>
          <p:spPr>
            <a:xfrm>
              <a:off x="1281282" y="1145826"/>
              <a:ext cx="2645264" cy="846481"/>
            </a:xfrm>
            <a:prstGeom prst="ellipse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CF5AEC1-880D-4E48-B732-066AA4902B3A}"/>
                </a:ext>
              </a:extLst>
            </p:cNvPr>
            <p:cNvSpPr/>
            <p:nvPr/>
          </p:nvSpPr>
          <p:spPr>
            <a:xfrm>
              <a:off x="1281282" y="1572235"/>
              <a:ext cx="2645264" cy="900238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B9279E0-3355-46BA-991C-3A252D1D9FE1}"/>
              </a:ext>
            </a:extLst>
          </p:cNvPr>
          <p:cNvSpPr/>
          <p:nvPr/>
        </p:nvSpPr>
        <p:spPr>
          <a:xfrm>
            <a:off x="5006889" y="2286184"/>
            <a:ext cx="1806392" cy="52298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F34E45-BC3F-419E-A0A1-7B318A551295}"/>
              </a:ext>
            </a:extLst>
          </p:cNvPr>
          <p:cNvSpPr/>
          <p:nvPr/>
        </p:nvSpPr>
        <p:spPr>
          <a:xfrm>
            <a:off x="5142368" y="2335127"/>
            <a:ext cx="1535433" cy="4251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439C8FA-4D1A-4A92-B9E2-9234AEC3DDD8}"/>
              </a:ext>
            </a:extLst>
          </p:cNvPr>
          <p:cNvSpPr/>
          <p:nvPr/>
        </p:nvSpPr>
        <p:spPr>
          <a:xfrm>
            <a:off x="5456293" y="2420777"/>
            <a:ext cx="910574" cy="253801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0C7FA54-E92B-4B2C-A489-A2C63CBFAB26}"/>
              </a:ext>
            </a:extLst>
          </p:cNvPr>
          <p:cNvSpPr/>
          <p:nvPr/>
        </p:nvSpPr>
        <p:spPr>
          <a:xfrm>
            <a:off x="5588781" y="2487621"/>
            <a:ext cx="642609" cy="1149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1A6CEF-090E-4583-B92A-1C118121F741}"/>
              </a:ext>
            </a:extLst>
          </p:cNvPr>
          <p:cNvSpPr/>
          <p:nvPr/>
        </p:nvSpPr>
        <p:spPr>
          <a:xfrm>
            <a:off x="5006889" y="2539663"/>
            <a:ext cx="1806392" cy="2276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064465-6B13-445E-82BC-650D1E888F4E}"/>
              </a:ext>
            </a:extLst>
          </p:cNvPr>
          <p:cNvSpPr/>
          <p:nvPr/>
        </p:nvSpPr>
        <p:spPr>
          <a:xfrm>
            <a:off x="5142368" y="2539663"/>
            <a:ext cx="313566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7DC38A-3E0F-49BA-99A3-AA04AC0D70C8}"/>
              </a:ext>
            </a:extLst>
          </p:cNvPr>
          <p:cNvSpPr/>
          <p:nvPr/>
        </p:nvSpPr>
        <p:spPr>
          <a:xfrm>
            <a:off x="5588781" y="2539663"/>
            <a:ext cx="642609" cy="227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31DC8E-FDB6-4601-AC89-0BB69D9D5029}"/>
              </a:ext>
            </a:extLst>
          </p:cNvPr>
          <p:cNvSpPr/>
          <p:nvPr/>
        </p:nvSpPr>
        <p:spPr>
          <a:xfrm>
            <a:off x="5591550" y="2698211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pc="-1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3CA0E1-AE8E-4482-860E-243058059F6B}"/>
              </a:ext>
            </a:extLst>
          </p:cNvPr>
          <p:cNvSpPr/>
          <p:nvPr/>
        </p:nvSpPr>
        <p:spPr>
          <a:xfrm>
            <a:off x="5591550" y="4439267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3F73B9E-9F30-4C8E-A515-C668F9FD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35" y="328197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96DA6D8C-FA09-4792-8AA1-B8E651B3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64" y="3611472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C7D0E8E1-3F62-4605-97F2-0A85ED00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54" y="394286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8A6370B-D760-4518-AE69-FA3405CB8F34}"/>
              </a:ext>
            </a:extLst>
          </p:cNvPr>
          <p:cNvSpPr txBox="1"/>
          <p:nvPr/>
        </p:nvSpPr>
        <p:spPr>
          <a:xfrm>
            <a:off x="7444915" y="2602586"/>
            <a:ext cx="1532984" cy="560153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Charge Trap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(Insulator)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69C1E8-8024-4D24-BCA0-EF2AD60C9D1B}"/>
              </a:ext>
            </a:extLst>
          </p:cNvPr>
          <p:cNvSpPr txBox="1"/>
          <p:nvPr/>
        </p:nvSpPr>
        <p:spPr>
          <a:xfrm>
            <a:off x="7444915" y="3534981"/>
            <a:ext cx="1456874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Control Gate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54B866-8E7A-483A-A5C2-E0DA5CADB5BF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7062141" y="3735036"/>
            <a:ext cx="38277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489CBEE-88A3-46F6-8D9E-8AA44B037F47}"/>
              </a:ext>
            </a:extLst>
          </p:cNvPr>
          <p:cNvSpPr txBox="1"/>
          <p:nvPr/>
        </p:nvSpPr>
        <p:spPr>
          <a:xfrm>
            <a:off x="7444915" y="4170423"/>
            <a:ext cx="1269899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Gate Oxide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3FAF921-7C37-4092-9D12-04EE8A35A756}"/>
              </a:ext>
            </a:extLst>
          </p:cNvPr>
          <p:cNvCxnSpPr>
            <a:cxnSpLocks/>
            <a:stCxn id="75" idx="1"/>
          </p:cNvCxnSpPr>
          <p:nvPr/>
        </p:nvCxnSpPr>
        <p:spPr>
          <a:xfrm flipH="1">
            <a:off x="6732519" y="4370478"/>
            <a:ext cx="712396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E759A30-125C-4863-B1F6-FA7A384A5D52}"/>
              </a:ext>
            </a:extLst>
          </p:cNvPr>
          <p:cNvSpPr txBox="1"/>
          <p:nvPr/>
        </p:nvSpPr>
        <p:spPr>
          <a:xfrm>
            <a:off x="7444915" y="4797863"/>
            <a:ext cx="1544782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Tunnel Oxide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7114C2-24EC-4B9E-8170-585E459C6D2A}"/>
              </a:ext>
            </a:extLst>
          </p:cNvPr>
          <p:cNvSpPr/>
          <p:nvPr/>
        </p:nvSpPr>
        <p:spPr>
          <a:xfrm>
            <a:off x="6363877" y="2539663"/>
            <a:ext cx="313565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3D58AD5A-952A-4D5F-BD3D-883D784A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331652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760AEDB9-428B-4514-BB48-26FF489A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18" y="367086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5E5ECC5B-B7CB-4D71-8892-29ABF15F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30" y="4002253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0E37CB-CDB7-4763-B1F1-2CFC11C79AD3}"/>
              </a:ext>
            </a:extLst>
          </p:cNvPr>
          <p:cNvCxnSpPr>
            <a:cxnSpLocks/>
          </p:cNvCxnSpPr>
          <p:nvPr/>
        </p:nvCxnSpPr>
        <p:spPr>
          <a:xfrm flipH="1">
            <a:off x="6486319" y="2862964"/>
            <a:ext cx="95140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9CC3575-DB34-4ABF-AB27-60F31C996D66}"/>
              </a:ext>
            </a:extLst>
          </p:cNvPr>
          <p:cNvSpPr txBox="1"/>
          <p:nvPr/>
        </p:nvSpPr>
        <p:spPr>
          <a:xfrm>
            <a:off x="2768155" y="3506444"/>
            <a:ext cx="1544782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Tunnel Oxide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5E9A9862-D6A1-4828-9108-D33E82D83F7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196538" y="3066756"/>
            <a:ext cx="560461" cy="97040"/>
          </a:xfrm>
          <a:prstGeom prst="bentConnector3">
            <a:avLst>
              <a:gd name="adj1" fmla="val 77191"/>
            </a:avLst>
          </a:prstGeom>
          <a:ln w="285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546D5A13-EC6D-4DB9-80B0-955706D658AD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188091" y="2427013"/>
            <a:ext cx="568908" cy="234203"/>
          </a:xfrm>
          <a:prstGeom prst="bentConnector3">
            <a:avLst>
              <a:gd name="adj1" fmla="val 71765"/>
            </a:avLst>
          </a:prstGeom>
          <a:ln w="28575"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500FCEA-A594-4BE0-B55F-C1B33CE1F228}"/>
              </a:ext>
            </a:extLst>
          </p:cNvPr>
          <p:cNvCxnSpPr>
            <a:cxnSpLocks/>
            <a:endCxn id="91" idx="1"/>
          </p:cNvCxnSpPr>
          <p:nvPr/>
        </p:nvCxnSpPr>
        <p:spPr>
          <a:xfrm flipV="1">
            <a:off x="2270196" y="3706499"/>
            <a:ext cx="497959" cy="14605"/>
          </a:xfrm>
          <a:prstGeom prst="straightConnector1">
            <a:avLst/>
          </a:prstGeom>
          <a:ln w="28575"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D12CD32-2C3D-4474-BB02-394E3A258206}"/>
              </a:ext>
            </a:extLst>
          </p:cNvPr>
          <p:cNvCxnSpPr>
            <a:stCxn id="54" idx="2"/>
          </p:cNvCxnSpPr>
          <p:nvPr/>
        </p:nvCxnSpPr>
        <p:spPr>
          <a:xfrm flipV="1">
            <a:off x="5006889" y="1890285"/>
            <a:ext cx="0" cy="657393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D5CB9C8-C384-44F6-A08D-6AE971C6FBF6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6813281" y="1882272"/>
            <a:ext cx="0" cy="66540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7045B76-184F-4FBD-B7F5-48E990C25FF3}"/>
              </a:ext>
            </a:extLst>
          </p:cNvPr>
          <p:cNvCxnSpPr>
            <a:cxnSpLocks/>
          </p:cNvCxnSpPr>
          <p:nvPr/>
        </p:nvCxnSpPr>
        <p:spPr>
          <a:xfrm flipV="1">
            <a:off x="5006889" y="4823985"/>
            <a:ext cx="0" cy="657393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9CB240C-4EB1-4673-B7DC-CCA1F9F77B03}"/>
              </a:ext>
            </a:extLst>
          </p:cNvPr>
          <p:cNvCxnSpPr>
            <a:cxnSpLocks/>
          </p:cNvCxnSpPr>
          <p:nvPr/>
        </p:nvCxnSpPr>
        <p:spPr>
          <a:xfrm flipV="1">
            <a:off x="6813281" y="4815972"/>
            <a:ext cx="0" cy="66540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53A941D-13FA-49B3-A7B2-A00C9863B21E}"/>
              </a:ext>
            </a:extLst>
          </p:cNvPr>
          <p:cNvCxnSpPr>
            <a:cxnSpLocks/>
          </p:cNvCxnSpPr>
          <p:nvPr/>
        </p:nvCxnSpPr>
        <p:spPr>
          <a:xfrm flipH="1" flipV="1">
            <a:off x="3061106" y="3869828"/>
            <a:ext cx="587289" cy="186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030DF7-925D-4CC5-A1FC-27A5ADDCAB21}"/>
              </a:ext>
            </a:extLst>
          </p:cNvPr>
          <p:cNvCxnSpPr>
            <a:cxnSpLocks/>
          </p:cNvCxnSpPr>
          <p:nvPr/>
        </p:nvCxnSpPr>
        <p:spPr>
          <a:xfrm flipH="1" flipV="1">
            <a:off x="49665" y="3872197"/>
            <a:ext cx="587289" cy="186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257F5D1-18EC-4AC0-A293-EBDECD829A59}"/>
              </a:ext>
            </a:extLst>
          </p:cNvPr>
          <p:cNvCxnSpPr>
            <a:cxnSpLocks/>
          </p:cNvCxnSpPr>
          <p:nvPr/>
        </p:nvCxnSpPr>
        <p:spPr>
          <a:xfrm flipH="1" flipV="1">
            <a:off x="3046335" y="4521294"/>
            <a:ext cx="587289" cy="186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E8B89AD-CDA4-44FE-9A92-6C7B93800ED6}"/>
              </a:ext>
            </a:extLst>
          </p:cNvPr>
          <p:cNvCxnSpPr>
            <a:cxnSpLocks/>
          </p:cNvCxnSpPr>
          <p:nvPr/>
        </p:nvCxnSpPr>
        <p:spPr>
          <a:xfrm flipH="1" flipV="1">
            <a:off x="34894" y="4523663"/>
            <a:ext cx="587289" cy="186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E9F2A94-6111-4E7E-8558-FD0D1F0D421C}"/>
              </a:ext>
            </a:extLst>
          </p:cNvPr>
          <p:cNvSpPr/>
          <p:nvPr/>
        </p:nvSpPr>
        <p:spPr>
          <a:xfrm>
            <a:off x="6380957" y="2539663"/>
            <a:ext cx="286007" cy="22763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Elbow Connector 72">
            <a:extLst>
              <a:ext uri="{FF2B5EF4-FFF2-40B4-BE49-F238E27FC236}">
                <a16:creationId xmlns:a16="http://schemas.microsoft.com/office/drawing/2014/main" id="{74BA9D83-C3A8-4CC4-AB9F-83313C3DA4B9}"/>
              </a:ext>
            </a:extLst>
          </p:cNvPr>
          <p:cNvCxnSpPr>
            <a:stCxn id="77" idx="1"/>
          </p:cNvCxnSpPr>
          <p:nvPr/>
        </p:nvCxnSpPr>
        <p:spPr>
          <a:xfrm rot="10800000">
            <a:off x="6293509" y="4754954"/>
            <a:ext cx="1151406" cy="242964"/>
          </a:xfrm>
          <a:prstGeom prst="bentConnector3">
            <a:avLst>
              <a:gd name="adj1" fmla="val 99866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5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1E8-7DF5-4589-9D20-3AB293D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NAND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E6B3A-4F6F-41C5-B33E-0DF0789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37</a:t>
            </a:fld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D631300-1E71-4F2E-8138-426871545447}"/>
              </a:ext>
            </a:extLst>
          </p:cNvPr>
          <p:cNvSpPr/>
          <p:nvPr/>
        </p:nvSpPr>
        <p:spPr>
          <a:xfrm>
            <a:off x="1194100" y="1273470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K+2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9AF2C00-BD6B-4FC4-940C-AF6195D8B612}"/>
              </a:ext>
            </a:extLst>
          </p:cNvPr>
          <p:cNvSpPr/>
          <p:nvPr/>
        </p:nvSpPr>
        <p:spPr>
          <a:xfrm>
            <a:off x="940154" y="1669766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K+1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38F929-801B-4A21-9A98-9D07ADA78484}"/>
              </a:ext>
            </a:extLst>
          </p:cNvPr>
          <p:cNvSpPr/>
          <p:nvPr/>
        </p:nvSpPr>
        <p:spPr>
          <a:xfrm>
            <a:off x="690880" y="2078265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0A4C222-80EE-4F7A-8F59-FE015CA5E5E2}"/>
              </a:ext>
            </a:extLst>
          </p:cNvPr>
          <p:cNvSpPr/>
          <p:nvPr/>
        </p:nvSpPr>
        <p:spPr>
          <a:xfrm>
            <a:off x="2610524" y="591394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547E3A-9DA1-4DDC-A217-58897B8E9A3E}"/>
              </a:ext>
            </a:extLst>
          </p:cNvPr>
          <p:cNvSpPr/>
          <p:nvPr/>
        </p:nvSpPr>
        <p:spPr>
          <a:xfrm>
            <a:off x="2610524" y="566636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6712813-74F7-4ED0-909F-0634F164E746}"/>
              </a:ext>
            </a:extLst>
          </p:cNvPr>
          <p:cNvSpPr/>
          <p:nvPr/>
        </p:nvSpPr>
        <p:spPr>
          <a:xfrm>
            <a:off x="2610524" y="427832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1CA63B2-2CB8-44FA-97AA-946DD658A127}"/>
              </a:ext>
            </a:extLst>
          </p:cNvPr>
          <p:cNvGrpSpPr/>
          <p:nvPr/>
        </p:nvGrpSpPr>
        <p:grpSpPr>
          <a:xfrm>
            <a:off x="768573" y="2955730"/>
            <a:ext cx="1062727" cy="2710032"/>
            <a:chOff x="5525988" y="1574153"/>
            <a:chExt cx="1638018" cy="417707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65E37C8-F973-4714-96D8-FDBD6FEEBF58}"/>
                </a:ext>
              </a:extLst>
            </p:cNvPr>
            <p:cNvSpPr txBox="1"/>
            <p:nvPr/>
          </p:nvSpPr>
          <p:spPr>
            <a:xfrm>
              <a:off x="5525988" y="1574153"/>
              <a:ext cx="1638018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Layer M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819C527-0464-466A-9790-9E0ECE4F8AE0}"/>
                </a:ext>
              </a:extLst>
            </p:cNvPr>
            <p:cNvSpPr txBox="1"/>
            <p:nvPr/>
          </p:nvSpPr>
          <p:spPr>
            <a:xfrm>
              <a:off x="5525988" y="3828484"/>
              <a:ext cx="1536717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Layer 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FCEFC12-E58D-43B0-950A-86A3725F0F2D}"/>
                </a:ext>
              </a:extLst>
            </p:cNvPr>
            <p:cNvSpPr txBox="1"/>
            <p:nvPr/>
          </p:nvSpPr>
          <p:spPr>
            <a:xfrm>
              <a:off x="5525988" y="5134520"/>
              <a:ext cx="1536717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Layer 0</a:t>
              </a: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068BA04-6D58-41A5-8816-2F7D38A82B34}"/>
              </a:ext>
            </a:extLst>
          </p:cNvPr>
          <p:cNvSpPr/>
          <p:nvPr/>
        </p:nvSpPr>
        <p:spPr>
          <a:xfrm>
            <a:off x="4662217" y="591394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3BA707A-8F6A-471A-9E75-E0EE40EA3FF6}"/>
              </a:ext>
            </a:extLst>
          </p:cNvPr>
          <p:cNvSpPr/>
          <p:nvPr/>
        </p:nvSpPr>
        <p:spPr>
          <a:xfrm>
            <a:off x="4662217" y="566636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3B12424-F386-41B6-A460-E00F121040CE}"/>
              </a:ext>
            </a:extLst>
          </p:cNvPr>
          <p:cNvSpPr/>
          <p:nvPr/>
        </p:nvSpPr>
        <p:spPr>
          <a:xfrm>
            <a:off x="4662217" y="427832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0B17697-96A2-4CB7-AFE8-201204E56D99}"/>
              </a:ext>
            </a:extLst>
          </p:cNvPr>
          <p:cNvSpPr/>
          <p:nvPr/>
        </p:nvSpPr>
        <p:spPr>
          <a:xfrm>
            <a:off x="6038514" y="591394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AEE330-782F-46A2-A4C4-C0B1DF521537}"/>
              </a:ext>
            </a:extLst>
          </p:cNvPr>
          <p:cNvSpPr/>
          <p:nvPr/>
        </p:nvSpPr>
        <p:spPr>
          <a:xfrm>
            <a:off x="6038514" y="566636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3543E1-B069-4E4D-B846-8107E1BDA31D}"/>
              </a:ext>
            </a:extLst>
          </p:cNvPr>
          <p:cNvSpPr/>
          <p:nvPr/>
        </p:nvSpPr>
        <p:spPr>
          <a:xfrm>
            <a:off x="6038514" y="427832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BB46CAB3-8507-4491-9BE8-6C3097176925}"/>
              </a:ext>
            </a:extLst>
          </p:cNvPr>
          <p:cNvSpPr/>
          <p:nvPr/>
        </p:nvSpPr>
        <p:spPr>
          <a:xfrm>
            <a:off x="2041381" y="5055773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B63047F-EB59-4D1D-B756-F26F2DAD63DB}"/>
              </a:ext>
            </a:extLst>
          </p:cNvPr>
          <p:cNvSpPr/>
          <p:nvPr/>
        </p:nvSpPr>
        <p:spPr>
          <a:xfrm>
            <a:off x="2299636" y="504371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9B0C533-BDF6-4EA7-9B31-35DDAF387359}"/>
              </a:ext>
            </a:extLst>
          </p:cNvPr>
          <p:cNvSpPr/>
          <p:nvPr/>
        </p:nvSpPr>
        <p:spPr>
          <a:xfrm>
            <a:off x="2610524" y="514499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360B42-7EDA-4EBB-9891-92E858F839D6}"/>
              </a:ext>
            </a:extLst>
          </p:cNvPr>
          <p:cNvSpPr/>
          <p:nvPr/>
        </p:nvSpPr>
        <p:spPr>
          <a:xfrm>
            <a:off x="2610524" y="489278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467BE7-2706-4164-9825-ED23D092B82D}"/>
              </a:ext>
            </a:extLst>
          </p:cNvPr>
          <p:cNvSpPr txBox="1"/>
          <p:nvPr/>
        </p:nvSpPr>
        <p:spPr>
          <a:xfrm>
            <a:off x="3502510" y="5487183"/>
            <a:ext cx="135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0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DC5013E-0D3E-4DF1-B25C-6A04A692C6F7}"/>
              </a:ext>
            </a:extLst>
          </p:cNvPr>
          <p:cNvSpPr/>
          <p:nvPr/>
        </p:nvSpPr>
        <p:spPr>
          <a:xfrm>
            <a:off x="4351328" y="504371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EAC60BA-71FD-401B-BE3C-DC20BBC01680}"/>
              </a:ext>
            </a:extLst>
          </p:cNvPr>
          <p:cNvSpPr/>
          <p:nvPr/>
        </p:nvSpPr>
        <p:spPr>
          <a:xfrm>
            <a:off x="4662217" y="514499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1CC3C1-17FB-4EBD-B690-069A8944EBEA}"/>
              </a:ext>
            </a:extLst>
          </p:cNvPr>
          <p:cNvSpPr/>
          <p:nvPr/>
        </p:nvSpPr>
        <p:spPr>
          <a:xfrm>
            <a:off x="4662217" y="489278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F356B2B-B376-4AD3-B6A8-31DD4DC6B787}"/>
              </a:ext>
            </a:extLst>
          </p:cNvPr>
          <p:cNvSpPr/>
          <p:nvPr/>
        </p:nvSpPr>
        <p:spPr>
          <a:xfrm>
            <a:off x="5727625" y="504371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F8CBBF6-F6AA-43DC-BC6E-66A6FF2347CC}"/>
              </a:ext>
            </a:extLst>
          </p:cNvPr>
          <p:cNvSpPr/>
          <p:nvPr/>
        </p:nvSpPr>
        <p:spPr>
          <a:xfrm>
            <a:off x="6038514" y="514499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19E95F-F56B-4B9A-8704-08E1AD0E276C}"/>
              </a:ext>
            </a:extLst>
          </p:cNvPr>
          <p:cNvSpPr/>
          <p:nvPr/>
        </p:nvSpPr>
        <p:spPr>
          <a:xfrm>
            <a:off x="6038514" y="489278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85C77F3A-9D94-4391-B086-0880C653FA0F}"/>
              </a:ext>
            </a:extLst>
          </p:cNvPr>
          <p:cNvSpPr/>
          <p:nvPr/>
        </p:nvSpPr>
        <p:spPr>
          <a:xfrm>
            <a:off x="2041381" y="4182779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5026A57-DED3-4340-ADFA-7A5887C2FF05}"/>
              </a:ext>
            </a:extLst>
          </p:cNvPr>
          <p:cNvSpPr/>
          <p:nvPr/>
        </p:nvSpPr>
        <p:spPr>
          <a:xfrm>
            <a:off x="2299636" y="417779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81E1D0-F9C5-4203-9CB8-FD537F2F9A52}"/>
              </a:ext>
            </a:extLst>
          </p:cNvPr>
          <p:cNvSpPr txBox="1"/>
          <p:nvPr/>
        </p:nvSpPr>
        <p:spPr>
          <a:xfrm>
            <a:off x="3321341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8E9D15-719B-460F-88F7-DFE6906A1136}"/>
              </a:ext>
            </a:extLst>
          </p:cNvPr>
          <p:cNvSpPr txBox="1"/>
          <p:nvPr/>
        </p:nvSpPr>
        <p:spPr>
          <a:xfrm>
            <a:off x="2379856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4E2D0F-CC62-4344-9907-11C9E7FA1C18}"/>
              </a:ext>
            </a:extLst>
          </p:cNvPr>
          <p:cNvSpPr txBox="1"/>
          <p:nvPr/>
        </p:nvSpPr>
        <p:spPr>
          <a:xfrm>
            <a:off x="2845463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6B7D636-EF31-4BD3-A07D-A042D938312F}"/>
              </a:ext>
            </a:extLst>
          </p:cNvPr>
          <p:cNvSpPr/>
          <p:nvPr/>
        </p:nvSpPr>
        <p:spPr>
          <a:xfrm>
            <a:off x="4351328" y="417779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81826-55BF-4714-BFB1-81B002C7C4FA}"/>
              </a:ext>
            </a:extLst>
          </p:cNvPr>
          <p:cNvSpPr txBox="1"/>
          <p:nvPr/>
        </p:nvSpPr>
        <p:spPr>
          <a:xfrm>
            <a:off x="5373034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311C48-0C4A-403D-A0F6-067042CF816D}"/>
              </a:ext>
            </a:extLst>
          </p:cNvPr>
          <p:cNvSpPr txBox="1"/>
          <p:nvPr/>
        </p:nvSpPr>
        <p:spPr>
          <a:xfrm>
            <a:off x="4431548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147493E-AD22-4CAC-B412-1F7896A8A42C}"/>
              </a:ext>
            </a:extLst>
          </p:cNvPr>
          <p:cNvSpPr/>
          <p:nvPr/>
        </p:nvSpPr>
        <p:spPr>
          <a:xfrm>
            <a:off x="5727625" y="417779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5D120A-3016-47CA-BC99-370515B3270A}"/>
              </a:ext>
            </a:extLst>
          </p:cNvPr>
          <p:cNvSpPr txBox="1"/>
          <p:nvPr/>
        </p:nvSpPr>
        <p:spPr>
          <a:xfrm>
            <a:off x="6749331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9AD5F47-BBDE-490E-9001-FC10F9711553}"/>
              </a:ext>
            </a:extLst>
          </p:cNvPr>
          <p:cNvSpPr txBox="1"/>
          <p:nvPr/>
        </p:nvSpPr>
        <p:spPr>
          <a:xfrm>
            <a:off x="5807845" y="375577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FAD676-4C07-4C85-B746-E457059389F3}"/>
              </a:ext>
            </a:extLst>
          </p:cNvPr>
          <p:cNvSpPr/>
          <p:nvPr/>
        </p:nvSpPr>
        <p:spPr>
          <a:xfrm>
            <a:off x="2610524" y="345475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2EED8F-E951-41EA-9087-88CF26F41E7F}"/>
              </a:ext>
            </a:extLst>
          </p:cNvPr>
          <p:cNvSpPr/>
          <p:nvPr/>
        </p:nvSpPr>
        <p:spPr>
          <a:xfrm>
            <a:off x="4662217" y="345475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3ABB77-1017-4CA2-BD85-556BD71431C7}"/>
              </a:ext>
            </a:extLst>
          </p:cNvPr>
          <p:cNvSpPr/>
          <p:nvPr/>
        </p:nvSpPr>
        <p:spPr>
          <a:xfrm>
            <a:off x="6038514" y="345475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0EAD8CC-5449-495E-AA93-13532A6210C9}"/>
              </a:ext>
            </a:extLst>
          </p:cNvPr>
          <p:cNvSpPr txBox="1"/>
          <p:nvPr/>
        </p:nvSpPr>
        <p:spPr>
          <a:xfrm>
            <a:off x="3502509" y="4605313"/>
            <a:ext cx="135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6557043A-895F-4D11-8B3B-62945E592E37}"/>
              </a:ext>
            </a:extLst>
          </p:cNvPr>
          <p:cNvSpPr/>
          <p:nvPr/>
        </p:nvSpPr>
        <p:spPr>
          <a:xfrm>
            <a:off x="2041381" y="2749042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ED75963-357A-4446-878E-377334895688}"/>
              </a:ext>
            </a:extLst>
          </p:cNvPr>
          <p:cNvSpPr/>
          <p:nvPr/>
        </p:nvSpPr>
        <p:spPr>
          <a:xfrm>
            <a:off x="2299636" y="273646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CC79BB2-1727-4158-9CAF-33770F584218}"/>
              </a:ext>
            </a:extLst>
          </p:cNvPr>
          <p:cNvSpPr/>
          <p:nvPr/>
        </p:nvSpPr>
        <p:spPr>
          <a:xfrm>
            <a:off x="2610524" y="28359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FE5F4E0-0A27-46E5-A025-6D0B5F67B910}"/>
              </a:ext>
            </a:extLst>
          </p:cNvPr>
          <p:cNvSpPr/>
          <p:nvPr/>
        </p:nvSpPr>
        <p:spPr>
          <a:xfrm>
            <a:off x="2610524" y="258836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344286D-7145-4C02-9BBA-F5D49B209520}"/>
              </a:ext>
            </a:extLst>
          </p:cNvPr>
          <p:cNvGrpSpPr/>
          <p:nvPr/>
        </p:nvGrpSpPr>
        <p:grpSpPr>
          <a:xfrm>
            <a:off x="2610524" y="2493859"/>
            <a:ext cx="601912" cy="192611"/>
            <a:chOff x="1174172" y="623454"/>
            <a:chExt cx="1039092" cy="33250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9184C75-47F4-4428-8178-C4AAC3FF4E33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E855AF-BF2B-445C-B80A-3330FB4E8978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58DA691E-5694-4577-BFA8-E447645B925F}"/>
              </a:ext>
            </a:extLst>
          </p:cNvPr>
          <p:cNvSpPr txBox="1"/>
          <p:nvPr/>
        </p:nvSpPr>
        <p:spPr>
          <a:xfrm>
            <a:off x="2556253" y="2115533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BL N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D648975-F592-43EC-B6DE-E483A4EEBC47}"/>
              </a:ext>
            </a:extLst>
          </p:cNvPr>
          <p:cNvSpPr/>
          <p:nvPr/>
        </p:nvSpPr>
        <p:spPr>
          <a:xfrm>
            <a:off x="4351328" y="273646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DDADA36-ECF5-42A6-8B5A-2A7725AC75B0}"/>
              </a:ext>
            </a:extLst>
          </p:cNvPr>
          <p:cNvSpPr/>
          <p:nvPr/>
        </p:nvSpPr>
        <p:spPr>
          <a:xfrm>
            <a:off x="4662217" y="28359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32B26A1-3468-4DA3-88EF-E32B592F21AE}"/>
              </a:ext>
            </a:extLst>
          </p:cNvPr>
          <p:cNvSpPr/>
          <p:nvPr/>
        </p:nvSpPr>
        <p:spPr>
          <a:xfrm>
            <a:off x="4662217" y="258836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364A577-96F6-43A8-A0CE-A63E6A940185}"/>
              </a:ext>
            </a:extLst>
          </p:cNvPr>
          <p:cNvGrpSpPr/>
          <p:nvPr/>
        </p:nvGrpSpPr>
        <p:grpSpPr>
          <a:xfrm>
            <a:off x="4662217" y="2493859"/>
            <a:ext cx="601912" cy="192611"/>
            <a:chOff x="1174172" y="623454"/>
            <a:chExt cx="1039092" cy="332508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9E6878B-1026-4547-AE70-DBE705802626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48EBB1C-C424-4553-BE68-1FF8BF77F6D9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1E9EB5C-D258-4813-AFC9-AE51D24A5536}"/>
              </a:ext>
            </a:extLst>
          </p:cNvPr>
          <p:cNvSpPr txBox="1"/>
          <p:nvPr/>
        </p:nvSpPr>
        <p:spPr>
          <a:xfrm>
            <a:off x="4623977" y="2115533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BL 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0B5232A-3314-4738-85A3-7F0F4F82C7D8}"/>
              </a:ext>
            </a:extLst>
          </p:cNvPr>
          <p:cNvSpPr/>
          <p:nvPr/>
        </p:nvSpPr>
        <p:spPr>
          <a:xfrm>
            <a:off x="5727625" y="273646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F098B56-BF6E-42DB-BE6C-65BD31634367}"/>
              </a:ext>
            </a:extLst>
          </p:cNvPr>
          <p:cNvSpPr/>
          <p:nvPr/>
        </p:nvSpPr>
        <p:spPr>
          <a:xfrm>
            <a:off x="6038514" y="28359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37E7754-C398-49E6-84B7-B0DA5A4C44D5}"/>
              </a:ext>
            </a:extLst>
          </p:cNvPr>
          <p:cNvSpPr/>
          <p:nvPr/>
        </p:nvSpPr>
        <p:spPr>
          <a:xfrm>
            <a:off x="6038514" y="258836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9BBD1BF-7D4B-42AA-855F-C447EFA3954D}"/>
              </a:ext>
            </a:extLst>
          </p:cNvPr>
          <p:cNvGrpSpPr/>
          <p:nvPr/>
        </p:nvGrpSpPr>
        <p:grpSpPr>
          <a:xfrm>
            <a:off x="6038514" y="2493859"/>
            <a:ext cx="601912" cy="192611"/>
            <a:chOff x="1174172" y="623454"/>
            <a:chExt cx="1039092" cy="33250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91B4C38-7B73-462E-A19B-7921BE21B01F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3A7631-EEB9-4B01-97D8-71F2B5FEE052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5F9916F-0924-4EB0-B732-E4A79DB67665}"/>
              </a:ext>
            </a:extLst>
          </p:cNvPr>
          <p:cNvSpPr txBox="1"/>
          <p:nvPr/>
        </p:nvSpPr>
        <p:spPr>
          <a:xfrm>
            <a:off x="6000274" y="2115533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BL 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767EB9A-7501-4A55-B912-38C8962504A0}"/>
              </a:ext>
            </a:extLst>
          </p:cNvPr>
          <p:cNvSpPr txBox="1"/>
          <p:nvPr/>
        </p:nvSpPr>
        <p:spPr>
          <a:xfrm>
            <a:off x="3468846" y="3164623"/>
            <a:ext cx="1418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M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48BFAEE-875A-4C90-B049-482135D207CE}"/>
              </a:ext>
            </a:extLst>
          </p:cNvPr>
          <p:cNvSpPr/>
          <p:nvPr/>
        </p:nvSpPr>
        <p:spPr>
          <a:xfrm>
            <a:off x="2610524" y="427514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91AAB70-B9EB-4B27-8953-EE7DD9F4B525}"/>
              </a:ext>
            </a:extLst>
          </p:cNvPr>
          <p:cNvSpPr/>
          <p:nvPr/>
        </p:nvSpPr>
        <p:spPr>
          <a:xfrm>
            <a:off x="4662217" y="427514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1F83F094-F115-4F98-899D-92289CF8463E}"/>
              </a:ext>
            </a:extLst>
          </p:cNvPr>
          <p:cNvSpPr/>
          <p:nvPr/>
        </p:nvSpPr>
        <p:spPr>
          <a:xfrm>
            <a:off x="6038514" y="427514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C3F0-5FF4-41A9-9471-F373620B5142}"/>
              </a:ext>
            </a:extLst>
          </p:cNvPr>
          <p:cNvGrpSpPr/>
          <p:nvPr/>
        </p:nvGrpSpPr>
        <p:grpSpPr>
          <a:xfrm>
            <a:off x="3712159" y="2021811"/>
            <a:ext cx="343171" cy="3271539"/>
            <a:chOff x="5525988" y="228630"/>
            <a:chExt cx="528941" cy="504254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49C6A27-6E64-4573-A7B3-4D3530360847}"/>
                </a:ext>
              </a:extLst>
            </p:cNvPr>
            <p:cNvSpPr txBox="1"/>
            <p:nvPr/>
          </p:nvSpPr>
          <p:spPr>
            <a:xfrm>
              <a:off x="5525988" y="1057374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0FF5EB0-2E98-42B3-BAAF-195D90A376D7}"/>
                </a:ext>
              </a:extLst>
            </p:cNvPr>
            <p:cNvSpPr txBox="1"/>
            <p:nvPr/>
          </p:nvSpPr>
          <p:spPr>
            <a:xfrm>
              <a:off x="5525988" y="3331296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4A4E40-C200-4DD0-B3ED-D558DCEA989D}"/>
                </a:ext>
              </a:extLst>
            </p:cNvPr>
            <p:cNvSpPr txBox="1"/>
            <p:nvPr/>
          </p:nvSpPr>
          <p:spPr>
            <a:xfrm>
              <a:off x="5525988" y="4641535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D3E48A6-F319-465A-9994-F2995D558B7F}"/>
                </a:ext>
              </a:extLst>
            </p:cNvPr>
            <p:cNvSpPr txBox="1"/>
            <p:nvPr/>
          </p:nvSpPr>
          <p:spPr>
            <a:xfrm>
              <a:off x="5525988" y="228630"/>
              <a:ext cx="528941" cy="80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481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1E8-7DF5-4589-9D20-3AB293D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NAND Page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E6B3A-4F6F-41C5-B33E-0DF0789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38</a:t>
            </a:fld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D631300-1E71-4F2E-8138-426871545447}"/>
              </a:ext>
            </a:extLst>
          </p:cNvPr>
          <p:cNvSpPr/>
          <p:nvPr/>
        </p:nvSpPr>
        <p:spPr>
          <a:xfrm>
            <a:off x="1258925" y="1288733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K+2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9AF2C00-BD6B-4FC4-940C-AF6195D8B612}"/>
              </a:ext>
            </a:extLst>
          </p:cNvPr>
          <p:cNvSpPr/>
          <p:nvPr/>
        </p:nvSpPr>
        <p:spPr>
          <a:xfrm>
            <a:off x="1004979" y="1685029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K+1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38F929-801B-4A21-9A98-9D07ADA78484}"/>
              </a:ext>
            </a:extLst>
          </p:cNvPr>
          <p:cNvSpPr/>
          <p:nvPr/>
        </p:nvSpPr>
        <p:spPr>
          <a:xfrm>
            <a:off x="755705" y="2093528"/>
            <a:ext cx="7126940" cy="4087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Block K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0A4C222-80EE-4F7A-8F59-FE015CA5E5E2}"/>
              </a:ext>
            </a:extLst>
          </p:cNvPr>
          <p:cNvSpPr/>
          <p:nvPr/>
        </p:nvSpPr>
        <p:spPr>
          <a:xfrm>
            <a:off x="2675349" y="592920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547E3A-9DA1-4DDC-A217-58897B8E9A3E}"/>
              </a:ext>
            </a:extLst>
          </p:cNvPr>
          <p:cNvSpPr/>
          <p:nvPr/>
        </p:nvSpPr>
        <p:spPr>
          <a:xfrm>
            <a:off x="2675349" y="5681627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6712813-74F7-4ED0-909F-0634F164E746}"/>
              </a:ext>
            </a:extLst>
          </p:cNvPr>
          <p:cNvSpPr/>
          <p:nvPr/>
        </p:nvSpPr>
        <p:spPr>
          <a:xfrm>
            <a:off x="2675349" y="429358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1CA63B2-2CB8-44FA-97AA-946DD658A127}"/>
              </a:ext>
            </a:extLst>
          </p:cNvPr>
          <p:cNvGrpSpPr/>
          <p:nvPr/>
        </p:nvGrpSpPr>
        <p:grpSpPr>
          <a:xfrm>
            <a:off x="833398" y="2970993"/>
            <a:ext cx="1111843" cy="2710032"/>
            <a:chOff x="5525988" y="1574153"/>
            <a:chExt cx="1713722" cy="417707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65E37C8-F973-4714-96D8-FDBD6FEEBF58}"/>
                </a:ext>
              </a:extLst>
            </p:cNvPr>
            <p:cNvSpPr txBox="1"/>
            <p:nvPr/>
          </p:nvSpPr>
          <p:spPr>
            <a:xfrm>
              <a:off x="5525988" y="1574153"/>
              <a:ext cx="171372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M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819C527-0464-466A-9790-9E0ECE4F8AE0}"/>
                </a:ext>
              </a:extLst>
            </p:cNvPr>
            <p:cNvSpPr txBox="1"/>
            <p:nvPr/>
          </p:nvSpPr>
          <p:spPr>
            <a:xfrm>
              <a:off x="5525988" y="3828484"/>
              <a:ext cx="161489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FCEFC12-E58D-43B0-950A-86A3725F0F2D}"/>
                </a:ext>
              </a:extLst>
            </p:cNvPr>
            <p:cNvSpPr txBox="1"/>
            <p:nvPr/>
          </p:nvSpPr>
          <p:spPr>
            <a:xfrm>
              <a:off x="5525988" y="5134520"/>
              <a:ext cx="161489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0</a:t>
              </a: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068BA04-6D58-41A5-8816-2F7D38A82B34}"/>
              </a:ext>
            </a:extLst>
          </p:cNvPr>
          <p:cNvSpPr/>
          <p:nvPr/>
        </p:nvSpPr>
        <p:spPr>
          <a:xfrm>
            <a:off x="4727042" y="592920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3BA707A-8F6A-471A-9E75-E0EE40EA3FF6}"/>
              </a:ext>
            </a:extLst>
          </p:cNvPr>
          <p:cNvSpPr/>
          <p:nvPr/>
        </p:nvSpPr>
        <p:spPr>
          <a:xfrm>
            <a:off x="4727042" y="5681627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3B12424-F386-41B6-A460-E00F121040CE}"/>
              </a:ext>
            </a:extLst>
          </p:cNvPr>
          <p:cNvSpPr/>
          <p:nvPr/>
        </p:nvSpPr>
        <p:spPr>
          <a:xfrm>
            <a:off x="4727042" y="429358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0B17697-96A2-4CB7-AFE8-201204E56D99}"/>
              </a:ext>
            </a:extLst>
          </p:cNvPr>
          <p:cNvSpPr/>
          <p:nvPr/>
        </p:nvSpPr>
        <p:spPr>
          <a:xfrm>
            <a:off x="6103339" y="592920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AEE330-782F-46A2-A4C4-C0B1DF521537}"/>
              </a:ext>
            </a:extLst>
          </p:cNvPr>
          <p:cNvSpPr/>
          <p:nvPr/>
        </p:nvSpPr>
        <p:spPr>
          <a:xfrm>
            <a:off x="6103339" y="5681627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3543E1-B069-4E4D-B846-8107E1BDA31D}"/>
              </a:ext>
            </a:extLst>
          </p:cNvPr>
          <p:cNvSpPr/>
          <p:nvPr/>
        </p:nvSpPr>
        <p:spPr>
          <a:xfrm>
            <a:off x="6103339" y="429358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BB46CAB3-8507-4491-9BE8-6C3097176925}"/>
              </a:ext>
            </a:extLst>
          </p:cNvPr>
          <p:cNvSpPr/>
          <p:nvPr/>
        </p:nvSpPr>
        <p:spPr>
          <a:xfrm>
            <a:off x="2106206" y="5071036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B63047F-EB59-4D1D-B756-F26F2DAD63DB}"/>
              </a:ext>
            </a:extLst>
          </p:cNvPr>
          <p:cNvSpPr/>
          <p:nvPr/>
        </p:nvSpPr>
        <p:spPr>
          <a:xfrm>
            <a:off x="2364461" y="5058974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9B0C533-BDF6-4EA7-9B31-35DDAF387359}"/>
              </a:ext>
            </a:extLst>
          </p:cNvPr>
          <p:cNvSpPr/>
          <p:nvPr/>
        </p:nvSpPr>
        <p:spPr>
          <a:xfrm>
            <a:off x="2675349" y="5160259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360B42-7EDA-4EBB-9891-92E858F839D6}"/>
              </a:ext>
            </a:extLst>
          </p:cNvPr>
          <p:cNvSpPr/>
          <p:nvPr/>
        </p:nvSpPr>
        <p:spPr>
          <a:xfrm>
            <a:off x="2675349" y="4908046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467BE7-2706-4164-9825-ED23D092B82D}"/>
              </a:ext>
            </a:extLst>
          </p:cNvPr>
          <p:cNvSpPr txBox="1"/>
          <p:nvPr/>
        </p:nvSpPr>
        <p:spPr>
          <a:xfrm>
            <a:off x="3567335" y="5502446"/>
            <a:ext cx="135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0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DC5013E-0D3E-4DF1-B25C-6A04A692C6F7}"/>
              </a:ext>
            </a:extLst>
          </p:cNvPr>
          <p:cNvSpPr/>
          <p:nvPr/>
        </p:nvSpPr>
        <p:spPr>
          <a:xfrm>
            <a:off x="4416153" y="5058974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EAC60BA-71FD-401B-BE3C-DC20BBC01680}"/>
              </a:ext>
            </a:extLst>
          </p:cNvPr>
          <p:cNvSpPr/>
          <p:nvPr/>
        </p:nvSpPr>
        <p:spPr>
          <a:xfrm>
            <a:off x="4727042" y="5160259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1CC3C1-17FB-4EBD-B690-069A8944EBEA}"/>
              </a:ext>
            </a:extLst>
          </p:cNvPr>
          <p:cNvSpPr/>
          <p:nvPr/>
        </p:nvSpPr>
        <p:spPr>
          <a:xfrm>
            <a:off x="4727042" y="4908046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F356B2B-B376-4AD3-B6A8-31DD4DC6B787}"/>
              </a:ext>
            </a:extLst>
          </p:cNvPr>
          <p:cNvSpPr/>
          <p:nvPr/>
        </p:nvSpPr>
        <p:spPr>
          <a:xfrm>
            <a:off x="5792450" y="5058974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F8CBBF6-F6AA-43DC-BC6E-66A6FF2347CC}"/>
              </a:ext>
            </a:extLst>
          </p:cNvPr>
          <p:cNvSpPr/>
          <p:nvPr/>
        </p:nvSpPr>
        <p:spPr>
          <a:xfrm>
            <a:off x="6103339" y="5160259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19E95F-F56B-4B9A-8704-08E1AD0E276C}"/>
              </a:ext>
            </a:extLst>
          </p:cNvPr>
          <p:cNvSpPr/>
          <p:nvPr/>
        </p:nvSpPr>
        <p:spPr>
          <a:xfrm>
            <a:off x="6103339" y="4908046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85C77F3A-9D94-4391-B086-0880C653FA0F}"/>
              </a:ext>
            </a:extLst>
          </p:cNvPr>
          <p:cNvSpPr/>
          <p:nvPr/>
        </p:nvSpPr>
        <p:spPr>
          <a:xfrm>
            <a:off x="2106206" y="4198042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5026A57-DED3-4340-ADFA-7A5887C2FF05}"/>
              </a:ext>
            </a:extLst>
          </p:cNvPr>
          <p:cNvSpPr/>
          <p:nvPr/>
        </p:nvSpPr>
        <p:spPr>
          <a:xfrm>
            <a:off x="2364461" y="4193059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81E1D0-F9C5-4203-9CB8-FD537F2F9A52}"/>
              </a:ext>
            </a:extLst>
          </p:cNvPr>
          <p:cNvSpPr txBox="1"/>
          <p:nvPr/>
        </p:nvSpPr>
        <p:spPr>
          <a:xfrm>
            <a:off x="3386166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8E9D15-719B-460F-88F7-DFE6906A1136}"/>
              </a:ext>
            </a:extLst>
          </p:cNvPr>
          <p:cNvSpPr txBox="1"/>
          <p:nvPr/>
        </p:nvSpPr>
        <p:spPr>
          <a:xfrm>
            <a:off x="2444681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4E2D0F-CC62-4344-9907-11C9E7FA1C18}"/>
              </a:ext>
            </a:extLst>
          </p:cNvPr>
          <p:cNvSpPr txBox="1"/>
          <p:nvPr/>
        </p:nvSpPr>
        <p:spPr>
          <a:xfrm>
            <a:off x="2910288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6B7D636-EF31-4BD3-A07D-A042D938312F}"/>
              </a:ext>
            </a:extLst>
          </p:cNvPr>
          <p:cNvSpPr/>
          <p:nvPr/>
        </p:nvSpPr>
        <p:spPr>
          <a:xfrm>
            <a:off x="4416153" y="4193059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81826-55BF-4714-BFB1-81B002C7C4FA}"/>
              </a:ext>
            </a:extLst>
          </p:cNvPr>
          <p:cNvSpPr txBox="1"/>
          <p:nvPr/>
        </p:nvSpPr>
        <p:spPr>
          <a:xfrm>
            <a:off x="5437859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311C48-0C4A-403D-A0F6-067042CF816D}"/>
              </a:ext>
            </a:extLst>
          </p:cNvPr>
          <p:cNvSpPr txBox="1"/>
          <p:nvPr/>
        </p:nvSpPr>
        <p:spPr>
          <a:xfrm>
            <a:off x="4496373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147493E-AD22-4CAC-B412-1F7896A8A42C}"/>
              </a:ext>
            </a:extLst>
          </p:cNvPr>
          <p:cNvSpPr/>
          <p:nvPr/>
        </p:nvSpPr>
        <p:spPr>
          <a:xfrm>
            <a:off x="5792450" y="4193059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5D120A-3016-47CA-BC99-370515B3270A}"/>
              </a:ext>
            </a:extLst>
          </p:cNvPr>
          <p:cNvSpPr txBox="1"/>
          <p:nvPr/>
        </p:nvSpPr>
        <p:spPr>
          <a:xfrm>
            <a:off x="6814156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9AD5F47-BBDE-490E-9001-FC10F9711553}"/>
              </a:ext>
            </a:extLst>
          </p:cNvPr>
          <p:cNvSpPr txBox="1"/>
          <p:nvPr/>
        </p:nvSpPr>
        <p:spPr>
          <a:xfrm>
            <a:off x="5872670" y="3771039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FAD676-4C07-4C85-B746-E457059389F3}"/>
              </a:ext>
            </a:extLst>
          </p:cNvPr>
          <p:cNvSpPr/>
          <p:nvPr/>
        </p:nvSpPr>
        <p:spPr>
          <a:xfrm>
            <a:off x="2675349" y="3470013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2EED8F-E951-41EA-9087-88CF26F41E7F}"/>
              </a:ext>
            </a:extLst>
          </p:cNvPr>
          <p:cNvSpPr/>
          <p:nvPr/>
        </p:nvSpPr>
        <p:spPr>
          <a:xfrm>
            <a:off x="4727042" y="3470013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3ABB77-1017-4CA2-BD85-556BD71431C7}"/>
              </a:ext>
            </a:extLst>
          </p:cNvPr>
          <p:cNvSpPr/>
          <p:nvPr/>
        </p:nvSpPr>
        <p:spPr>
          <a:xfrm>
            <a:off x="6103339" y="3470013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0EAD8CC-5449-495E-AA93-13532A6210C9}"/>
              </a:ext>
            </a:extLst>
          </p:cNvPr>
          <p:cNvSpPr txBox="1"/>
          <p:nvPr/>
        </p:nvSpPr>
        <p:spPr>
          <a:xfrm>
            <a:off x="3567334" y="4620576"/>
            <a:ext cx="135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6557043A-895F-4D11-8B3B-62945E592E37}"/>
              </a:ext>
            </a:extLst>
          </p:cNvPr>
          <p:cNvSpPr/>
          <p:nvPr/>
        </p:nvSpPr>
        <p:spPr>
          <a:xfrm>
            <a:off x="2106206" y="2764305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ED75963-357A-4446-878E-377334895688}"/>
              </a:ext>
            </a:extLst>
          </p:cNvPr>
          <p:cNvSpPr/>
          <p:nvPr/>
        </p:nvSpPr>
        <p:spPr>
          <a:xfrm>
            <a:off x="2364461" y="2751723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CC79BB2-1727-4158-9CAF-33770F584218}"/>
              </a:ext>
            </a:extLst>
          </p:cNvPr>
          <p:cNvSpPr/>
          <p:nvPr/>
        </p:nvSpPr>
        <p:spPr>
          <a:xfrm>
            <a:off x="2675349" y="285120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FE5F4E0-0A27-46E5-A025-6D0B5F67B910}"/>
              </a:ext>
            </a:extLst>
          </p:cNvPr>
          <p:cNvSpPr/>
          <p:nvPr/>
        </p:nvSpPr>
        <p:spPr>
          <a:xfrm>
            <a:off x="2675349" y="2603631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344286D-7145-4C02-9BBA-F5D49B209520}"/>
              </a:ext>
            </a:extLst>
          </p:cNvPr>
          <p:cNvGrpSpPr/>
          <p:nvPr/>
        </p:nvGrpSpPr>
        <p:grpSpPr>
          <a:xfrm>
            <a:off x="2675349" y="2509122"/>
            <a:ext cx="601912" cy="192611"/>
            <a:chOff x="1174172" y="623454"/>
            <a:chExt cx="1039092" cy="33250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9184C75-47F4-4428-8178-C4AAC3FF4E33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E855AF-BF2B-445C-B80A-3330FB4E8978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58DA691E-5694-4577-BFA8-E447645B925F}"/>
              </a:ext>
            </a:extLst>
          </p:cNvPr>
          <p:cNvSpPr txBox="1"/>
          <p:nvPr/>
        </p:nvSpPr>
        <p:spPr>
          <a:xfrm>
            <a:off x="2614667" y="213079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N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D648975-F592-43EC-B6DE-E483A4EEBC47}"/>
              </a:ext>
            </a:extLst>
          </p:cNvPr>
          <p:cNvSpPr/>
          <p:nvPr/>
        </p:nvSpPr>
        <p:spPr>
          <a:xfrm>
            <a:off x="4416153" y="2751723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DDADA36-ECF5-42A6-8B5A-2A7725AC75B0}"/>
              </a:ext>
            </a:extLst>
          </p:cNvPr>
          <p:cNvSpPr/>
          <p:nvPr/>
        </p:nvSpPr>
        <p:spPr>
          <a:xfrm>
            <a:off x="4727042" y="285120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32B26A1-3468-4DA3-88EF-E32B592F21AE}"/>
              </a:ext>
            </a:extLst>
          </p:cNvPr>
          <p:cNvSpPr/>
          <p:nvPr/>
        </p:nvSpPr>
        <p:spPr>
          <a:xfrm>
            <a:off x="4727042" y="2603631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364A577-96F6-43A8-A0CE-A63E6A940185}"/>
              </a:ext>
            </a:extLst>
          </p:cNvPr>
          <p:cNvGrpSpPr/>
          <p:nvPr/>
        </p:nvGrpSpPr>
        <p:grpSpPr>
          <a:xfrm>
            <a:off x="4727042" y="2509122"/>
            <a:ext cx="601912" cy="192611"/>
            <a:chOff x="1174172" y="623454"/>
            <a:chExt cx="1039092" cy="332508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9E6878B-1026-4547-AE70-DBE705802626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48EBB1C-C424-4553-BE68-1FF8BF77F6D9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1E9EB5C-D258-4813-AFC9-AE51D24A5536}"/>
              </a:ext>
            </a:extLst>
          </p:cNvPr>
          <p:cNvSpPr txBox="1"/>
          <p:nvPr/>
        </p:nvSpPr>
        <p:spPr>
          <a:xfrm>
            <a:off x="4677581" y="2130796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0B5232A-3314-4738-85A3-7F0F4F82C7D8}"/>
              </a:ext>
            </a:extLst>
          </p:cNvPr>
          <p:cNvSpPr/>
          <p:nvPr/>
        </p:nvSpPr>
        <p:spPr>
          <a:xfrm>
            <a:off x="5792450" y="2751723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F098B56-BF6E-42DB-BE6C-65BD31634367}"/>
              </a:ext>
            </a:extLst>
          </p:cNvPr>
          <p:cNvSpPr/>
          <p:nvPr/>
        </p:nvSpPr>
        <p:spPr>
          <a:xfrm>
            <a:off x="6103339" y="2851207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37E7754-C398-49E6-84B7-B0DA5A4C44D5}"/>
              </a:ext>
            </a:extLst>
          </p:cNvPr>
          <p:cNvSpPr/>
          <p:nvPr/>
        </p:nvSpPr>
        <p:spPr>
          <a:xfrm>
            <a:off x="6103339" y="2603631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9BBD1BF-7D4B-42AA-855F-C447EFA3954D}"/>
              </a:ext>
            </a:extLst>
          </p:cNvPr>
          <p:cNvGrpSpPr/>
          <p:nvPr/>
        </p:nvGrpSpPr>
        <p:grpSpPr>
          <a:xfrm>
            <a:off x="6103339" y="2509122"/>
            <a:ext cx="601912" cy="192611"/>
            <a:chOff x="1174172" y="623454"/>
            <a:chExt cx="1039092" cy="33250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91B4C38-7B73-462E-A19B-7921BE21B01F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3A7631-EEB9-4B01-97D8-71F2B5FEE052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5F9916F-0924-4EB0-B732-E4A79DB67665}"/>
              </a:ext>
            </a:extLst>
          </p:cNvPr>
          <p:cNvSpPr txBox="1"/>
          <p:nvPr/>
        </p:nvSpPr>
        <p:spPr>
          <a:xfrm>
            <a:off x="6053878" y="2130796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767EB9A-7501-4A55-B912-38C8962504A0}"/>
              </a:ext>
            </a:extLst>
          </p:cNvPr>
          <p:cNvSpPr txBox="1"/>
          <p:nvPr/>
        </p:nvSpPr>
        <p:spPr>
          <a:xfrm>
            <a:off x="3533671" y="3179886"/>
            <a:ext cx="1418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Wordline</a:t>
            </a:r>
            <a:r>
              <a:rPr lang="en-US" sz="2000" i="1" dirty="0">
                <a:solidFill>
                  <a:schemeClr val="bg1"/>
                </a:solidFill>
              </a:rPr>
              <a:t> M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48BFAEE-875A-4C90-B049-482135D207CE}"/>
              </a:ext>
            </a:extLst>
          </p:cNvPr>
          <p:cNvSpPr/>
          <p:nvPr/>
        </p:nvSpPr>
        <p:spPr>
          <a:xfrm>
            <a:off x="2675349" y="429040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91AAB70-B9EB-4B27-8953-EE7DD9F4B525}"/>
              </a:ext>
            </a:extLst>
          </p:cNvPr>
          <p:cNvSpPr/>
          <p:nvPr/>
        </p:nvSpPr>
        <p:spPr>
          <a:xfrm>
            <a:off x="4727042" y="429040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1F83F094-F115-4F98-899D-92289CF8463E}"/>
              </a:ext>
            </a:extLst>
          </p:cNvPr>
          <p:cNvSpPr/>
          <p:nvPr/>
        </p:nvSpPr>
        <p:spPr>
          <a:xfrm>
            <a:off x="6103339" y="429040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C3F0-5FF4-41A9-9471-F373620B5142}"/>
              </a:ext>
            </a:extLst>
          </p:cNvPr>
          <p:cNvGrpSpPr/>
          <p:nvPr/>
        </p:nvGrpSpPr>
        <p:grpSpPr>
          <a:xfrm>
            <a:off x="3776984" y="2037074"/>
            <a:ext cx="343171" cy="3271539"/>
            <a:chOff x="5525988" y="228630"/>
            <a:chExt cx="528941" cy="504254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49C6A27-6E64-4573-A7B3-4D3530360847}"/>
                </a:ext>
              </a:extLst>
            </p:cNvPr>
            <p:cNvSpPr txBox="1"/>
            <p:nvPr/>
          </p:nvSpPr>
          <p:spPr>
            <a:xfrm>
              <a:off x="5525988" y="1057374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0FF5EB0-2E98-42B3-BAAF-195D90A376D7}"/>
                </a:ext>
              </a:extLst>
            </p:cNvPr>
            <p:cNvSpPr txBox="1"/>
            <p:nvPr/>
          </p:nvSpPr>
          <p:spPr>
            <a:xfrm>
              <a:off x="5525988" y="3331296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4A4E40-C200-4DD0-B3ED-D558DCEA989D}"/>
                </a:ext>
              </a:extLst>
            </p:cNvPr>
            <p:cNvSpPr txBox="1"/>
            <p:nvPr/>
          </p:nvSpPr>
          <p:spPr>
            <a:xfrm>
              <a:off x="5525988" y="4641535"/>
              <a:ext cx="528941" cy="62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D3E48A6-F319-465A-9994-F2995D558B7F}"/>
                </a:ext>
              </a:extLst>
            </p:cNvPr>
            <p:cNvSpPr txBox="1"/>
            <p:nvPr/>
          </p:nvSpPr>
          <p:spPr>
            <a:xfrm>
              <a:off x="5525988" y="228630"/>
              <a:ext cx="528941" cy="80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89C10B-0831-4389-AF85-3931E2ACA5C0}"/>
              </a:ext>
            </a:extLst>
          </p:cNvPr>
          <p:cNvSpPr/>
          <p:nvPr/>
        </p:nvSpPr>
        <p:spPr>
          <a:xfrm>
            <a:off x="2106205" y="3072458"/>
            <a:ext cx="4750579" cy="287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MSB page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38C2DD2-3087-499A-B695-F53ACBDCF1CC}"/>
              </a:ext>
            </a:extLst>
          </p:cNvPr>
          <p:cNvSpPr/>
          <p:nvPr/>
        </p:nvSpPr>
        <p:spPr>
          <a:xfrm>
            <a:off x="2106205" y="3372211"/>
            <a:ext cx="4750579" cy="287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LSB page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65B3F3D-6372-4248-B4F9-5B129DBE0B37}"/>
              </a:ext>
            </a:extLst>
          </p:cNvPr>
          <p:cNvSpPr/>
          <p:nvPr/>
        </p:nvSpPr>
        <p:spPr>
          <a:xfrm>
            <a:off x="2106205" y="4484878"/>
            <a:ext cx="4750579" cy="287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MSB page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6FBE408-75F4-4E9C-BF3D-41CD0630677C}"/>
              </a:ext>
            </a:extLst>
          </p:cNvPr>
          <p:cNvSpPr/>
          <p:nvPr/>
        </p:nvSpPr>
        <p:spPr>
          <a:xfrm>
            <a:off x="2106205" y="4784631"/>
            <a:ext cx="4750579" cy="287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LSB page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2AA33E9-704D-4A2E-BC09-53F776153C2C}"/>
              </a:ext>
            </a:extLst>
          </p:cNvPr>
          <p:cNvSpPr/>
          <p:nvPr/>
        </p:nvSpPr>
        <p:spPr>
          <a:xfrm>
            <a:off x="2106205" y="5368103"/>
            <a:ext cx="4750579" cy="287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MSB page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FA58AEB-186F-49B2-AC0B-B2FF755AA6D9}"/>
              </a:ext>
            </a:extLst>
          </p:cNvPr>
          <p:cNvSpPr/>
          <p:nvPr/>
        </p:nvSpPr>
        <p:spPr>
          <a:xfrm>
            <a:off x="2106205" y="5667856"/>
            <a:ext cx="4750579" cy="287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LSB page</a:t>
            </a:r>
          </a:p>
        </p:txBody>
      </p:sp>
    </p:spTree>
    <p:extLst>
      <p:ext uri="{BB962C8B-B14F-4D97-AF65-F5344CB8AC3E}">
        <p14:creationId xmlns:p14="http://schemas.microsoft.com/office/powerpoint/2010/main" val="745641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92">
            <a:extLst>
              <a:ext uri="{FF2B5EF4-FFF2-40B4-BE49-F238E27FC236}">
                <a16:creationId xmlns:a16="http://schemas.microsoft.com/office/drawing/2014/main" id="{079DE0DE-FB4C-47AB-B0D6-16A25BC10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1890285"/>
            <a:ext cx="1348197" cy="666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2000" dirty="0">
                <a:latin typeface="+mn-lt"/>
              </a:rPr>
              <a:t>Control Gate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632A9-F42A-4890-99B3-9FA9EAA4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of Early Retention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773F-A3C0-4B06-BBB7-F7DA5460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992">
            <a:extLst>
              <a:ext uri="{FF2B5EF4-FFF2-40B4-BE49-F238E27FC236}">
                <a16:creationId xmlns:a16="http://schemas.microsoft.com/office/drawing/2014/main" id="{F114A2F0-3E4F-4F19-AF06-CECD6895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2551306"/>
            <a:ext cx="1348197" cy="132039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5B974C4-EEAF-4390-9818-D147DE66DD97}"/>
              </a:ext>
            </a:extLst>
          </p:cNvPr>
          <p:cNvSpPr/>
          <p:nvPr/>
        </p:nvSpPr>
        <p:spPr>
          <a:xfrm>
            <a:off x="563918" y="3859308"/>
            <a:ext cx="2552395" cy="674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7" name="Rectangle 990">
            <a:extLst>
              <a:ext uri="{FF2B5EF4-FFF2-40B4-BE49-F238E27FC236}">
                <a16:creationId xmlns:a16="http://schemas.microsoft.com/office/drawing/2014/main" id="{2E521E1F-D8A3-4E70-803E-AA0954B9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17" y="2801491"/>
            <a:ext cx="1348197" cy="787208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27ED3B5F-30BF-4588-B723-C60C8FFB3891}"/>
              </a:ext>
            </a:extLst>
          </p:cNvPr>
          <p:cNvSpPr/>
          <p:nvPr/>
        </p:nvSpPr>
        <p:spPr>
          <a:xfrm>
            <a:off x="2341724" y="3858095"/>
            <a:ext cx="774589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2A71C944-031A-4852-B22E-B43E366C4D11}"/>
              </a:ext>
            </a:extLst>
          </p:cNvPr>
          <p:cNvSpPr/>
          <p:nvPr/>
        </p:nvSpPr>
        <p:spPr>
          <a:xfrm flipH="1">
            <a:off x="563918" y="3856974"/>
            <a:ext cx="776518" cy="282484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-150" dirty="0">
                <a:solidFill>
                  <a:schemeClr val="bg1"/>
                </a:solidFill>
              </a:rPr>
              <a:t>Source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32B253-A87C-4D73-BE65-42C241B8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06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53052E3-E4C8-4FF6-BACF-C9A79EC6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90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C3F017-006D-44DA-9E26-2317D9C6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58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B395068-9031-437F-B6BB-7C1FDE6D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43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869BB62-9C99-4918-958B-91B1D81F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74" y="336722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ECAA93A-E187-4107-84DC-B59794D4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9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6B5249C-9543-4556-AC50-0EF1F94E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43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8660BA8-F681-4A02-9A94-87D5756F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11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066F48-AF39-4D68-8899-8F909792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6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B32BBC3-5E21-4A18-8037-8A1D53CD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27" y="284664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11D659-38F2-47D6-B693-8F37A98143B6}"/>
              </a:ext>
            </a:extLst>
          </p:cNvPr>
          <p:cNvSpPr txBox="1"/>
          <p:nvPr/>
        </p:nvSpPr>
        <p:spPr>
          <a:xfrm>
            <a:off x="611923" y="1123086"/>
            <a:ext cx="264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Floating Gate Cell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7076F-3206-4A9B-9DA3-19F2C0B205BB}"/>
              </a:ext>
            </a:extLst>
          </p:cNvPr>
          <p:cNvSpPr txBox="1"/>
          <p:nvPr/>
        </p:nvSpPr>
        <p:spPr>
          <a:xfrm>
            <a:off x="2756999" y="2728202"/>
            <a:ext cx="1734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Floating Gate</a:t>
            </a:r>
            <a:br>
              <a:rPr lang="en-US" sz="2000" dirty="0"/>
            </a:br>
            <a:r>
              <a:rPr lang="en-US" dirty="0"/>
              <a:t>(Conductor)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2C42C3-3F49-4ECB-9C54-CAB53D597535}"/>
              </a:ext>
            </a:extLst>
          </p:cNvPr>
          <p:cNvSpPr txBox="1"/>
          <p:nvPr/>
        </p:nvSpPr>
        <p:spPr>
          <a:xfrm>
            <a:off x="2756999" y="2226958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Gate Oxide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D47393-88D0-44FA-B323-5FFA4FDB59BC}"/>
              </a:ext>
            </a:extLst>
          </p:cNvPr>
          <p:cNvSpPr txBox="1"/>
          <p:nvPr/>
        </p:nvSpPr>
        <p:spPr>
          <a:xfrm>
            <a:off x="4543011" y="1123086"/>
            <a:ext cx="30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3D Charge Trap Cell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40E24F-BA3D-456E-9980-E0E40578AAA9}"/>
              </a:ext>
            </a:extLst>
          </p:cNvPr>
          <p:cNvSpPr/>
          <p:nvPr/>
        </p:nvSpPr>
        <p:spPr>
          <a:xfrm>
            <a:off x="1166017" y="2556480"/>
            <a:ext cx="1355124" cy="2413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5F8335-B6D9-4D7D-AB58-2F07E14F1B30}"/>
              </a:ext>
            </a:extLst>
          </p:cNvPr>
          <p:cNvGrpSpPr/>
          <p:nvPr/>
        </p:nvGrpSpPr>
        <p:grpSpPr>
          <a:xfrm>
            <a:off x="4447818" y="2849497"/>
            <a:ext cx="2924534" cy="1310392"/>
            <a:chOff x="1281282" y="1145826"/>
            <a:chExt cx="2645264" cy="13266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D4B77F-57D4-4BB4-89EA-09B8D408FA90}"/>
                </a:ext>
              </a:extLst>
            </p:cNvPr>
            <p:cNvSpPr/>
            <p:nvPr/>
          </p:nvSpPr>
          <p:spPr>
            <a:xfrm>
              <a:off x="1281282" y="1145826"/>
              <a:ext cx="2645264" cy="8464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CF5AEC1-880D-4E48-B732-066AA4902B3A}"/>
                </a:ext>
              </a:extLst>
            </p:cNvPr>
            <p:cNvSpPr/>
            <p:nvPr/>
          </p:nvSpPr>
          <p:spPr>
            <a:xfrm>
              <a:off x="1281282" y="1572235"/>
              <a:ext cx="2645264" cy="9002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B9279E0-3355-46BA-991C-3A252D1D9FE1}"/>
              </a:ext>
            </a:extLst>
          </p:cNvPr>
          <p:cNvSpPr/>
          <p:nvPr/>
        </p:nvSpPr>
        <p:spPr>
          <a:xfrm>
            <a:off x="5006889" y="2286184"/>
            <a:ext cx="1806392" cy="52298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F34E45-BC3F-419E-A0A1-7B318A551295}"/>
              </a:ext>
            </a:extLst>
          </p:cNvPr>
          <p:cNvSpPr/>
          <p:nvPr/>
        </p:nvSpPr>
        <p:spPr>
          <a:xfrm>
            <a:off x="5142368" y="2335127"/>
            <a:ext cx="1535433" cy="4251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439C8FA-4D1A-4A92-B9E2-9234AEC3DDD8}"/>
              </a:ext>
            </a:extLst>
          </p:cNvPr>
          <p:cNvSpPr/>
          <p:nvPr/>
        </p:nvSpPr>
        <p:spPr>
          <a:xfrm>
            <a:off x="5456293" y="2420777"/>
            <a:ext cx="910574" cy="253801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0C7FA54-E92B-4B2C-A489-A2C63CBFAB26}"/>
              </a:ext>
            </a:extLst>
          </p:cNvPr>
          <p:cNvSpPr/>
          <p:nvPr/>
        </p:nvSpPr>
        <p:spPr>
          <a:xfrm>
            <a:off x="5588781" y="2487621"/>
            <a:ext cx="642609" cy="1149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1A6CEF-090E-4583-B92A-1C118121F741}"/>
              </a:ext>
            </a:extLst>
          </p:cNvPr>
          <p:cNvSpPr/>
          <p:nvPr/>
        </p:nvSpPr>
        <p:spPr>
          <a:xfrm>
            <a:off x="5006889" y="2539663"/>
            <a:ext cx="1806392" cy="2276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064465-6B13-445E-82BC-650D1E888F4E}"/>
              </a:ext>
            </a:extLst>
          </p:cNvPr>
          <p:cNvSpPr/>
          <p:nvPr/>
        </p:nvSpPr>
        <p:spPr>
          <a:xfrm>
            <a:off x="5142368" y="2539663"/>
            <a:ext cx="313566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7DC38A-3E0F-49BA-99A3-AA04AC0D70C8}"/>
              </a:ext>
            </a:extLst>
          </p:cNvPr>
          <p:cNvSpPr/>
          <p:nvPr/>
        </p:nvSpPr>
        <p:spPr>
          <a:xfrm>
            <a:off x="5588781" y="2539663"/>
            <a:ext cx="642609" cy="227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31DC8E-FDB6-4601-AC89-0BB69D9D5029}"/>
              </a:ext>
            </a:extLst>
          </p:cNvPr>
          <p:cNvSpPr/>
          <p:nvPr/>
        </p:nvSpPr>
        <p:spPr>
          <a:xfrm>
            <a:off x="5591550" y="2698211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pc="-1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3CA0E1-AE8E-4482-860E-243058059F6B}"/>
              </a:ext>
            </a:extLst>
          </p:cNvPr>
          <p:cNvSpPr/>
          <p:nvPr/>
        </p:nvSpPr>
        <p:spPr>
          <a:xfrm>
            <a:off x="5591550" y="4439267"/>
            <a:ext cx="640080" cy="2890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</a:rPr>
              <a:t>Drain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3F73B9E-9F30-4C8E-A515-C668F9FD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35" y="3281977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96DA6D8C-FA09-4792-8AA1-B8E651B3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64" y="3611472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C7D0E8E1-3F62-4605-97F2-0A85ED00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54" y="3942860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8A6370B-D760-4518-AE69-FA3405CB8F34}"/>
              </a:ext>
            </a:extLst>
          </p:cNvPr>
          <p:cNvSpPr txBox="1"/>
          <p:nvPr/>
        </p:nvSpPr>
        <p:spPr>
          <a:xfrm>
            <a:off x="7444915" y="2602586"/>
            <a:ext cx="1532984" cy="560153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Charge Trap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(Insulator)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69C1E8-8024-4D24-BCA0-EF2AD60C9D1B}"/>
              </a:ext>
            </a:extLst>
          </p:cNvPr>
          <p:cNvSpPr txBox="1"/>
          <p:nvPr/>
        </p:nvSpPr>
        <p:spPr>
          <a:xfrm>
            <a:off x="7444915" y="3534981"/>
            <a:ext cx="1456874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dirty="0"/>
              <a:t>Control Gate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54B866-8E7A-483A-A5C2-E0DA5CADB5BF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7062141" y="3735036"/>
            <a:ext cx="38277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489CBEE-88A3-46F6-8D9E-8AA44B037F47}"/>
              </a:ext>
            </a:extLst>
          </p:cNvPr>
          <p:cNvSpPr txBox="1"/>
          <p:nvPr/>
        </p:nvSpPr>
        <p:spPr>
          <a:xfrm>
            <a:off x="7444915" y="4170423"/>
            <a:ext cx="1359988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Gate Oxide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3FAF921-7C37-4092-9D12-04EE8A35A756}"/>
              </a:ext>
            </a:extLst>
          </p:cNvPr>
          <p:cNvCxnSpPr>
            <a:cxnSpLocks/>
            <a:stCxn id="75" idx="1"/>
          </p:cNvCxnSpPr>
          <p:nvPr/>
        </p:nvCxnSpPr>
        <p:spPr>
          <a:xfrm flipH="1">
            <a:off x="6732519" y="4370478"/>
            <a:ext cx="712396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E759A30-125C-4863-B1F6-FA7A384A5D52}"/>
              </a:ext>
            </a:extLst>
          </p:cNvPr>
          <p:cNvSpPr txBox="1"/>
          <p:nvPr/>
        </p:nvSpPr>
        <p:spPr>
          <a:xfrm>
            <a:off x="7444915" y="4797863"/>
            <a:ext cx="1668214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Tunnel Oxide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7114C2-24EC-4B9E-8170-585E459C6D2A}"/>
              </a:ext>
            </a:extLst>
          </p:cNvPr>
          <p:cNvSpPr/>
          <p:nvPr/>
        </p:nvSpPr>
        <p:spPr>
          <a:xfrm>
            <a:off x="6363877" y="2539663"/>
            <a:ext cx="313565" cy="227630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3D58AD5A-952A-4D5F-BD3D-883D784A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331652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760AEDB9-428B-4514-BB48-26FF489A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18" y="3670865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5E5ECC5B-B7CB-4D71-8892-29ABF15F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30" y="4002253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9CC3575-DB34-4ABF-AB27-60F31C996D66}"/>
              </a:ext>
            </a:extLst>
          </p:cNvPr>
          <p:cNvSpPr txBox="1"/>
          <p:nvPr/>
        </p:nvSpPr>
        <p:spPr>
          <a:xfrm>
            <a:off x="2768155" y="3506444"/>
            <a:ext cx="1668214" cy="400110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Tunnel Oxide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5E9A9862-D6A1-4828-9108-D33E82D83F7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196538" y="3066756"/>
            <a:ext cx="560461" cy="97040"/>
          </a:xfrm>
          <a:prstGeom prst="bentConnector3">
            <a:avLst>
              <a:gd name="adj1" fmla="val 77191"/>
            </a:avLst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E9F2A94-6111-4E7E-8558-FD0D1F0D421C}"/>
              </a:ext>
            </a:extLst>
          </p:cNvPr>
          <p:cNvSpPr/>
          <p:nvPr/>
        </p:nvSpPr>
        <p:spPr>
          <a:xfrm>
            <a:off x="6246540" y="2549778"/>
            <a:ext cx="104297" cy="22763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2023CA-98D8-4D8A-9681-6832A3B4E83F}"/>
              </a:ext>
            </a:extLst>
          </p:cNvPr>
          <p:cNvSpPr/>
          <p:nvPr/>
        </p:nvSpPr>
        <p:spPr>
          <a:xfrm>
            <a:off x="1177127" y="3599371"/>
            <a:ext cx="1355124" cy="2543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36A282-F154-49D3-8FEB-179A22F9DFDB}"/>
              </a:ext>
            </a:extLst>
          </p:cNvPr>
          <p:cNvSpPr/>
          <p:nvPr/>
        </p:nvSpPr>
        <p:spPr>
          <a:xfrm>
            <a:off x="6701770" y="2546598"/>
            <a:ext cx="102309" cy="22763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546D5A13-EC6D-4DB9-80B0-955706D658AD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188091" y="2427013"/>
            <a:ext cx="568908" cy="23420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500FCEA-A594-4BE0-B55F-C1B33CE1F228}"/>
              </a:ext>
            </a:extLst>
          </p:cNvPr>
          <p:cNvCxnSpPr>
            <a:cxnSpLocks/>
            <a:endCxn id="91" idx="1"/>
          </p:cNvCxnSpPr>
          <p:nvPr/>
        </p:nvCxnSpPr>
        <p:spPr>
          <a:xfrm flipV="1">
            <a:off x="2270196" y="3706499"/>
            <a:ext cx="497959" cy="1460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Elbow Connector 72">
            <a:extLst>
              <a:ext uri="{FF2B5EF4-FFF2-40B4-BE49-F238E27FC236}">
                <a16:creationId xmlns:a16="http://schemas.microsoft.com/office/drawing/2014/main" id="{74BA9D83-C3A8-4CC4-AB9F-83313C3DA4B9}"/>
              </a:ext>
            </a:extLst>
          </p:cNvPr>
          <p:cNvCxnSpPr>
            <a:stCxn id="77" idx="1"/>
          </p:cNvCxnSpPr>
          <p:nvPr/>
        </p:nvCxnSpPr>
        <p:spPr>
          <a:xfrm rot="10800000">
            <a:off x="6293509" y="4754954"/>
            <a:ext cx="1151406" cy="242964"/>
          </a:xfrm>
          <a:prstGeom prst="bentConnector3">
            <a:avLst>
              <a:gd name="adj1" fmla="val 99866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0E37CB-CDB7-4763-B1F1-2CFC11C79AD3}"/>
              </a:ext>
            </a:extLst>
          </p:cNvPr>
          <p:cNvCxnSpPr>
            <a:cxnSpLocks/>
          </p:cNvCxnSpPr>
          <p:nvPr/>
        </p:nvCxnSpPr>
        <p:spPr>
          <a:xfrm flipH="1">
            <a:off x="6486319" y="2862964"/>
            <a:ext cx="95140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8FA03C7-6A5E-40DA-860C-6E563121C77A}"/>
              </a:ext>
            </a:extLst>
          </p:cNvPr>
          <p:cNvSpPr txBox="1"/>
          <p:nvPr/>
        </p:nvSpPr>
        <p:spPr>
          <a:xfrm>
            <a:off x="456185" y="5373710"/>
            <a:ext cx="823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Oxide layers are designed to be thinner in 3D NAND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[Samsung WhitePaper’14]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  <a:sym typeface="Wingdings" panose="05000000000000000000" pitchFamily="2" charset="2"/>
              </a:rPr>
              <a:t> Charges near the surface of charge trap layer leaks faster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6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7DB6-5DED-4EBA-B644-243E48E6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5247-8C26-4B1F-AD63-5497C37387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25" y="1085850"/>
            <a:ext cx="9020175" cy="5730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Problem: 3D NAND error characteristics are </a:t>
            </a:r>
            <a:r>
              <a:rPr lang="en-US" b="1" dirty="0">
                <a:solidFill>
                  <a:schemeClr val="accent5"/>
                </a:solidFill>
              </a:rPr>
              <a:t>not well studied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Goal: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mitigate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3D NAND errors to improve lifetime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1: Characterize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real 3D NAND flash chips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Process variation: </a:t>
            </a:r>
            <a:r>
              <a:rPr lang="en-US" b="1" i="1" dirty="0"/>
              <a:t>21×</a:t>
            </a:r>
            <a:r>
              <a:rPr lang="en-US" i="1" dirty="0"/>
              <a:t> error rate difference across layers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Early retention loss: </a:t>
            </a:r>
            <a:r>
              <a:rPr lang="en-US" i="1" dirty="0"/>
              <a:t>Error rate increases by </a:t>
            </a:r>
            <a:r>
              <a:rPr lang="en-US" b="1" i="1" dirty="0"/>
              <a:t>10×</a:t>
            </a:r>
            <a:r>
              <a:rPr lang="en-US" i="1" dirty="0"/>
              <a:t> after 3 hours</a:t>
            </a:r>
          </a:p>
          <a:p>
            <a:pPr lvl="1"/>
            <a:r>
              <a:rPr lang="en-US" b="1" i="1" dirty="0">
                <a:solidFill>
                  <a:schemeClr val="accent5"/>
                </a:solidFill>
              </a:rPr>
              <a:t>Retention interference: </a:t>
            </a:r>
            <a:r>
              <a:rPr lang="en-US" b="1" i="1" dirty="0"/>
              <a:t>Not observed before</a:t>
            </a:r>
            <a:r>
              <a:rPr lang="en-US" i="1" dirty="0"/>
              <a:t> in planar NAND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2: Model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RBER and threshold voltage</a:t>
            </a:r>
          </a:p>
          <a:p>
            <a:pPr lvl="1"/>
            <a:r>
              <a:rPr lang="en-US" i="1" dirty="0"/>
              <a:t>RBER (raw bit error rate) variation model</a:t>
            </a:r>
          </a:p>
          <a:p>
            <a:pPr lvl="1"/>
            <a:r>
              <a:rPr lang="en-US" i="1" dirty="0"/>
              <a:t>Retention loss model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Contribution 3: Mitigate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3D NAND flash errors</a:t>
            </a:r>
          </a:p>
          <a:p>
            <a:pPr lvl="1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LaVAR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i="1" dirty="0"/>
              <a:t>Layer Variation Aware Reading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LI-RAID: </a:t>
            </a:r>
            <a:r>
              <a:rPr lang="en-US" i="1" dirty="0"/>
              <a:t>Layer-Interleaved RAID</a:t>
            </a:r>
          </a:p>
          <a:p>
            <a:pPr lvl="1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ReMAR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i="1" dirty="0"/>
              <a:t>Retention Model Aware Reading</a:t>
            </a:r>
          </a:p>
          <a:p>
            <a:pPr lvl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Improve flash lifetime by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1.85×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or reduce ECC overhead by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78.9%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F646-4264-4C9C-84A4-402E4F5C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458-127C-444E-BADC-A149E1A5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Interference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BE140-2A75-4671-AC1F-E5BF7757068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43384164"/>
              </p:ext>
            </p:extLst>
          </p:nvPr>
        </p:nvGraphicFramePr>
        <p:xfrm>
          <a:off x="123825" y="1241426"/>
          <a:ext cx="7206129" cy="342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DDBE3-D489-4AC4-9285-0273FE287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5E01B5-2B2C-498F-BF79-435150A0423F}"/>
              </a:ext>
            </a:extLst>
          </p:cNvPr>
          <p:cNvCxnSpPr>
            <a:cxnSpLocks/>
          </p:cNvCxnSpPr>
          <p:nvPr/>
        </p:nvCxnSpPr>
        <p:spPr>
          <a:xfrm flipH="1" flipV="1">
            <a:off x="2543162" y="2994243"/>
            <a:ext cx="414528" cy="634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CC0D8-71F7-4697-80F8-082F689F8FB7}"/>
              </a:ext>
            </a:extLst>
          </p:cNvPr>
          <p:cNvCxnSpPr>
            <a:cxnSpLocks/>
          </p:cNvCxnSpPr>
          <p:nvPr/>
        </p:nvCxnSpPr>
        <p:spPr>
          <a:xfrm flipH="1" flipV="1">
            <a:off x="4011963" y="2230693"/>
            <a:ext cx="371856" cy="682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9B6859-9959-40C6-8879-B29A03981B11}"/>
              </a:ext>
            </a:extLst>
          </p:cNvPr>
          <p:cNvCxnSpPr>
            <a:cxnSpLocks/>
          </p:cNvCxnSpPr>
          <p:nvPr/>
        </p:nvCxnSpPr>
        <p:spPr>
          <a:xfrm flipH="1" flipV="1">
            <a:off x="5861510" y="1412679"/>
            <a:ext cx="371856" cy="682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AB1038-26C5-43AE-899C-D8DFF5B2FDA5}"/>
              </a:ext>
            </a:extLst>
          </p:cNvPr>
          <p:cNvGrpSpPr/>
          <p:nvPr/>
        </p:nvGrpSpPr>
        <p:grpSpPr>
          <a:xfrm>
            <a:off x="7624889" y="1085850"/>
            <a:ext cx="1395286" cy="3423171"/>
            <a:chOff x="3508269" y="763363"/>
            <a:chExt cx="1907371" cy="467951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C2E923-18D3-45FB-B001-7D6358EA17EC}"/>
                </a:ext>
              </a:extLst>
            </p:cNvPr>
            <p:cNvSpPr/>
            <p:nvPr/>
          </p:nvSpPr>
          <p:spPr>
            <a:xfrm>
              <a:off x="3992853" y="5142652"/>
              <a:ext cx="938203" cy="300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6B4DCA-4E60-4853-860C-4CD10EE9E87B}"/>
                </a:ext>
              </a:extLst>
            </p:cNvPr>
            <p:cNvSpPr/>
            <p:nvPr/>
          </p:nvSpPr>
          <p:spPr>
            <a:xfrm>
              <a:off x="3992853" y="4950348"/>
              <a:ext cx="938203" cy="3429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0549E8-D670-4712-8BED-19017C281B96}"/>
                </a:ext>
              </a:extLst>
            </p:cNvPr>
            <p:cNvSpPr/>
            <p:nvPr/>
          </p:nvSpPr>
          <p:spPr>
            <a:xfrm>
              <a:off x="3508269" y="4112971"/>
              <a:ext cx="1907371" cy="6491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6C8D00-1DDE-431F-BC44-0DDB77490A61}"/>
                </a:ext>
              </a:extLst>
            </p:cNvPr>
            <p:cNvSpPr/>
            <p:nvPr/>
          </p:nvSpPr>
          <p:spPr>
            <a:xfrm>
              <a:off x="3508269" y="3805508"/>
              <a:ext cx="1907371" cy="610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50C0EA-6E27-449B-B17E-E7C96D5DE4A9}"/>
                </a:ext>
              </a:extLst>
            </p:cNvPr>
            <p:cNvSpPr/>
            <p:nvPr/>
          </p:nvSpPr>
          <p:spPr>
            <a:xfrm>
              <a:off x="3508269" y="4456911"/>
              <a:ext cx="1907371" cy="610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FAB5C0-F844-4293-850D-148A0E138C4A}"/>
                </a:ext>
              </a:extLst>
            </p:cNvPr>
            <p:cNvSpPr/>
            <p:nvPr/>
          </p:nvSpPr>
          <p:spPr>
            <a:xfrm>
              <a:off x="3992853" y="3962201"/>
              <a:ext cx="938203" cy="300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B10385-E22A-4FB6-84B5-D13FF44EED3E}"/>
                </a:ext>
              </a:extLst>
            </p:cNvPr>
            <p:cNvSpPr/>
            <p:nvPr/>
          </p:nvSpPr>
          <p:spPr>
            <a:xfrm>
              <a:off x="3992853" y="3576302"/>
              <a:ext cx="938203" cy="5365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388B8F-E019-4CD9-A5AB-8C8934546286}"/>
                </a:ext>
              </a:extLst>
            </p:cNvPr>
            <p:cNvSpPr/>
            <p:nvPr/>
          </p:nvSpPr>
          <p:spPr>
            <a:xfrm>
              <a:off x="3508269" y="2797776"/>
              <a:ext cx="1907371" cy="6491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BDF3B29-7FFD-443D-9D90-16228B7C810E}"/>
                </a:ext>
              </a:extLst>
            </p:cNvPr>
            <p:cNvSpPr/>
            <p:nvPr/>
          </p:nvSpPr>
          <p:spPr>
            <a:xfrm>
              <a:off x="3508269" y="2490313"/>
              <a:ext cx="1907371" cy="610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992853-994D-4DC7-936F-540A84DD7429}"/>
                </a:ext>
              </a:extLst>
            </p:cNvPr>
            <p:cNvSpPr/>
            <p:nvPr/>
          </p:nvSpPr>
          <p:spPr>
            <a:xfrm>
              <a:off x="3508269" y="3141716"/>
              <a:ext cx="1907371" cy="610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48D693D-B1E4-42A7-A0D3-4265A83785DA}"/>
                </a:ext>
              </a:extLst>
            </p:cNvPr>
            <p:cNvSpPr/>
            <p:nvPr/>
          </p:nvSpPr>
          <p:spPr>
            <a:xfrm>
              <a:off x="3992853" y="2647006"/>
              <a:ext cx="938203" cy="300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C1AF3D-EF9F-41E9-950F-F36F92AD4B17}"/>
                </a:ext>
              </a:extLst>
            </p:cNvPr>
            <p:cNvSpPr/>
            <p:nvPr/>
          </p:nvSpPr>
          <p:spPr>
            <a:xfrm>
              <a:off x="3992853" y="2261107"/>
              <a:ext cx="938203" cy="5365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317A48-9A4D-4CD8-A300-4ABD6F438386}"/>
                </a:ext>
              </a:extLst>
            </p:cNvPr>
            <p:cNvSpPr/>
            <p:nvPr/>
          </p:nvSpPr>
          <p:spPr>
            <a:xfrm>
              <a:off x="3508269" y="1448970"/>
              <a:ext cx="1907371" cy="6491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0ABD91C-744B-459A-8F5E-339CECBDB58F}"/>
                </a:ext>
              </a:extLst>
            </p:cNvPr>
            <p:cNvSpPr/>
            <p:nvPr/>
          </p:nvSpPr>
          <p:spPr>
            <a:xfrm>
              <a:off x="3508269" y="1141507"/>
              <a:ext cx="1907371" cy="610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BABA212-054F-4E96-B562-7FC2AB91A6B5}"/>
                </a:ext>
              </a:extLst>
            </p:cNvPr>
            <p:cNvSpPr/>
            <p:nvPr/>
          </p:nvSpPr>
          <p:spPr>
            <a:xfrm>
              <a:off x="3992853" y="1296573"/>
              <a:ext cx="938203" cy="300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D67DA4-CDCA-46A5-A58B-B18B262313D5}"/>
                </a:ext>
              </a:extLst>
            </p:cNvPr>
            <p:cNvSpPr/>
            <p:nvPr/>
          </p:nvSpPr>
          <p:spPr>
            <a:xfrm>
              <a:off x="3992853" y="910674"/>
              <a:ext cx="938203" cy="5365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03DEB47-4566-4A07-8530-D6341FE6B0B3}"/>
                </a:ext>
              </a:extLst>
            </p:cNvPr>
            <p:cNvGrpSpPr/>
            <p:nvPr/>
          </p:nvGrpSpPr>
          <p:grpSpPr>
            <a:xfrm>
              <a:off x="3992853" y="763363"/>
              <a:ext cx="938203" cy="300224"/>
              <a:chOff x="1174172" y="623454"/>
              <a:chExt cx="1039092" cy="33250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9C5DF24-F729-4999-93BC-67F23ADE1B35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6B52B8-F809-45FB-8CDB-76B44ADF7FA8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0F8DA13-D240-410D-A0E3-54D9972F7E3B}"/>
                </a:ext>
              </a:extLst>
            </p:cNvPr>
            <p:cNvSpPr/>
            <p:nvPr/>
          </p:nvSpPr>
          <p:spPr>
            <a:xfrm>
              <a:off x="3508269" y="1792910"/>
              <a:ext cx="1907371" cy="610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8304A1-9A87-4AEC-93EF-1BCFAAF32D1B}"/>
              </a:ext>
            </a:extLst>
          </p:cNvPr>
          <p:cNvSpPr txBox="1"/>
          <p:nvPr/>
        </p:nvSpPr>
        <p:spPr>
          <a:xfrm>
            <a:off x="7684439" y="3752941"/>
            <a:ext cx="127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Neighbor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51DA79-60FD-4506-B1C1-981E0E6D53C5}"/>
              </a:ext>
            </a:extLst>
          </p:cNvPr>
          <p:cNvSpPr txBox="1"/>
          <p:nvPr/>
        </p:nvSpPr>
        <p:spPr>
          <a:xfrm>
            <a:off x="7684439" y="1807008"/>
            <a:ext cx="127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Neighbor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E23BD7-9571-4345-B6D4-8F4564A4C34E}"/>
              </a:ext>
            </a:extLst>
          </p:cNvPr>
          <p:cNvSpPr txBox="1"/>
          <p:nvPr/>
        </p:nvSpPr>
        <p:spPr>
          <a:xfrm>
            <a:off x="7849612" y="2802461"/>
            <a:ext cx="94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Victim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62C9AC-B89A-4DF2-A42B-567D0971BD34}"/>
              </a:ext>
            </a:extLst>
          </p:cNvPr>
          <p:cNvSpPr txBox="1"/>
          <p:nvPr/>
        </p:nvSpPr>
        <p:spPr>
          <a:xfrm>
            <a:off x="17836" y="978972"/>
            <a:ext cx="122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V: Victim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52AD63-4B0E-4B3F-800D-9EB45BC504DE}"/>
              </a:ext>
            </a:extLst>
          </p:cNvPr>
          <p:cNvSpPr txBox="1"/>
          <p:nvPr/>
        </p:nvSpPr>
        <p:spPr>
          <a:xfrm>
            <a:off x="6099293" y="978972"/>
            <a:ext cx="1579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N: Neighbor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83B5A9-136F-42B1-9B72-4F7F0518DBAC}"/>
              </a:ext>
            </a:extLst>
          </p:cNvPr>
          <p:cNvCxnSpPr>
            <a:cxnSpLocks/>
          </p:cNvCxnSpPr>
          <p:nvPr/>
        </p:nvCxnSpPr>
        <p:spPr>
          <a:xfrm>
            <a:off x="5699051" y="1454639"/>
            <a:ext cx="0" cy="10980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0F7E076-2939-4D14-A9C5-DFA85AFDED73}"/>
              </a:ext>
            </a:extLst>
          </p:cNvPr>
          <p:cNvCxnSpPr>
            <a:cxnSpLocks/>
          </p:cNvCxnSpPr>
          <p:nvPr/>
        </p:nvCxnSpPr>
        <p:spPr>
          <a:xfrm>
            <a:off x="5989675" y="1924493"/>
            <a:ext cx="0" cy="62821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151DFE-83D1-432E-90D2-3B263211D071}"/>
              </a:ext>
            </a:extLst>
          </p:cNvPr>
          <p:cNvCxnSpPr>
            <a:cxnSpLocks/>
          </p:cNvCxnSpPr>
          <p:nvPr/>
        </p:nvCxnSpPr>
        <p:spPr>
          <a:xfrm>
            <a:off x="5699051" y="2440594"/>
            <a:ext cx="29062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9CE2528-5E49-4B2E-B2AF-B90E32B87EAC}"/>
              </a:ext>
            </a:extLst>
          </p:cNvPr>
          <p:cNvSpPr txBox="1"/>
          <p:nvPr/>
        </p:nvSpPr>
        <p:spPr>
          <a:xfrm>
            <a:off x="5462362" y="2543924"/>
            <a:ext cx="798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&lt; 2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steps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5A62D45-7360-4FE0-ABC2-77A01338519B}"/>
              </a:ext>
            </a:extLst>
          </p:cNvPr>
          <p:cNvSpPr/>
          <p:nvPr/>
        </p:nvSpPr>
        <p:spPr>
          <a:xfrm>
            <a:off x="208197" y="4997102"/>
            <a:ext cx="8727603" cy="1018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Retention loss speed correlated with </a:t>
            </a:r>
            <a:b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neighbor cells’ state</a:t>
            </a:r>
          </a:p>
        </p:txBody>
      </p:sp>
    </p:spTree>
    <p:extLst>
      <p:ext uri="{BB962C8B-B14F-4D97-AF65-F5344CB8AC3E}">
        <p14:creationId xmlns:p14="http://schemas.microsoft.com/office/powerpoint/2010/main" val="2332753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CB1-ED44-4530-9747-6349D055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Loss Model</a:t>
            </a:r>
          </a:p>
        </p:txBody>
      </p:sp>
      <p:pic>
        <p:nvPicPr>
          <p:cNvPr id="5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CF5DB18-9E7D-49DD-A214-C6C9900741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97273" y="1085850"/>
            <a:ext cx="3474727" cy="32918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148D4-09D2-4D10-9F14-1C18D2D23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2B1D7-98C5-41A0-8CC2-6D5ACBB4CAA4}"/>
              </a:ext>
            </a:extLst>
          </p:cNvPr>
          <p:cNvSpPr txBox="1"/>
          <p:nvPr/>
        </p:nvSpPr>
        <p:spPr>
          <a:xfrm>
            <a:off x="582254" y="4944992"/>
            <a:ext cx="7979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Because of early retention loss, </a:t>
            </a:r>
            <a:r>
              <a:rPr lang="en-US" sz="2000" dirty="0" err="1">
                <a:solidFill>
                  <a:schemeClr val="accent5"/>
                </a:solidFill>
              </a:rPr>
              <a:t>V</a:t>
            </a:r>
            <a:r>
              <a:rPr lang="en-US" sz="2000" baseline="-25000" dirty="0" err="1">
                <a:solidFill>
                  <a:schemeClr val="accent5"/>
                </a:solidFill>
              </a:rPr>
              <a:t>opt</a:t>
            </a:r>
            <a:r>
              <a:rPr lang="en-US" sz="2000" dirty="0">
                <a:solidFill>
                  <a:schemeClr val="accent5"/>
                </a:solidFill>
              </a:rPr>
              <a:t> shifts quickly after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Linear correlation </a:t>
            </a:r>
            <a:r>
              <a:rPr lang="en-US" sz="2000" dirty="0">
                <a:solidFill>
                  <a:schemeClr val="accent1"/>
                </a:solidFill>
              </a:rPr>
              <a:t>between </a:t>
            </a:r>
            <a:r>
              <a:rPr lang="en-US" sz="2000" dirty="0" err="1">
                <a:solidFill>
                  <a:schemeClr val="accent1"/>
                </a:solidFill>
              </a:rPr>
              <a:t>V</a:t>
            </a:r>
            <a:r>
              <a:rPr lang="en-US" sz="2000" baseline="-25000" dirty="0" err="1">
                <a:solidFill>
                  <a:schemeClr val="accent1"/>
                </a:solidFill>
              </a:rPr>
              <a:t>opt</a:t>
            </a:r>
            <a:r>
              <a:rPr lang="en-US" sz="2000" dirty="0">
                <a:solidFill>
                  <a:schemeClr val="accent1"/>
                </a:solidFill>
              </a:rPr>
              <a:t> and log(t : retention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Linear correlation </a:t>
            </a:r>
            <a:r>
              <a:rPr lang="en-US" sz="2000" dirty="0">
                <a:solidFill>
                  <a:schemeClr val="accent1"/>
                </a:solidFill>
              </a:rPr>
              <a:t>between log(RBER) and log(t)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Develop a simple linear model that can be used online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31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0E5-BFC6-4E50-8107-9B3C58C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Mitigation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37C72-B960-4654-B605-B8E28C5DFCB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LaVAR: Layer Variation Aware Reading</a:t>
                </a:r>
              </a:p>
              <a:p>
                <a:pPr lvl="1"/>
                <a:r>
                  <a:rPr lang="en-US" dirty="0"/>
                  <a:t>Learn a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opt</a:t>
                </a:r>
                <a:r>
                  <a:rPr lang="en-US" dirty="0"/>
                  <a:t> offset for each layer and apply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variation-aware </a:t>
                </a:r>
                <a:r>
                  <a:rPr lang="en-US" b="1" i="1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b="1" i="1" baseline="-25000" dirty="0" err="1">
                    <a:solidFill>
                      <a:schemeClr val="accent2"/>
                    </a:solidFill>
                  </a:rPr>
                  <a:t>opt</a:t>
                </a:r>
                <a:endParaRPr lang="en-US" b="1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Reduces RBER on average by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43%</a:t>
                </a:r>
              </a:p>
              <a:p>
                <a:pPr lvl="1"/>
                <a:r>
                  <a:rPr lang="en-US" b="0" dirty="0">
                    <a:solidFill>
                      <a:schemeClr val="accent5"/>
                    </a:solidFill>
                  </a:rPr>
                  <a:t>Uses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𝑳𝒂𝒚𝒆𝒓𝒔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Byte memory per chip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LI-RAID: Layer-Interleaved RAID</a:t>
                </a:r>
              </a:p>
              <a:p>
                <a:pPr lvl="1"/>
                <a:r>
                  <a:rPr lang="en-US" dirty="0"/>
                  <a:t>Group flash pages on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less reliable layers</a:t>
                </a:r>
                <a:br>
                  <a:rPr lang="en-US" dirty="0"/>
                </a:br>
                <a:r>
                  <a:rPr lang="en-US" dirty="0"/>
                  <a:t>with pages on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more reliable layers</a:t>
                </a:r>
              </a:p>
              <a:p>
                <a:pPr lvl="1"/>
                <a:r>
                  <a:rPr lang="en-US" dirty="0"/>
                  <a:t>Group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MSB pages </a:t>
                </a:r>
                <a:r>
                  <a:rPr lang="en-US" dirty="0"/>
                  <a:t>with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LSB pages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Reduce worst-case RBER by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66.9%</a:t>
                </a:r>
              </a:p>
              <a:p>
                <a:pPr lvl="1"/>
                <a:r>
                  <a:rPr lang="en-US" b="1" dirty="0">
                    <a:solidFill>
                      <a:schemeClr val="accent5"/>
                    </a:solidFill>
                  </a:rPr>
                  <a:t>&lt;0.4% </a:t>
                </a:r>
                <a:r>
                  <a:rPr lang="en-US" dirty="0">
                    <a:solidFill>
                      <a:schemeClr val="accent5"/>
                    </a:solidFill>
                  </a:rPr>
                  <a:t>storage overhead</a:t>
                </a:r>
              </a:p>
              <a:p>
                <a:r>
                  <a:rPr lang="en-US" b="1" dirty="0" err="1">
                    <a:solidFill>
                      <a:schemeClr val="accent1"/>
                    </a:solidFill>
                  </a:rPr>
                  <a:t>ReMAR</a:t>
                </a:r>
                <a:r>
                  <a:rPr lang="en-US" b="1" dirty="0">
                    <a:solidFill>
                      <a:schemeClr val="accent1"/>
                    </a:solidFill>
                  </a:rPr>
                  <a:t>: Retention Model Aware Reading</a:t>
                </a:r>
              </a:p>
              <a:p>
                <a:pPr lvl="1"/>
                <a:r>
                  <a:rPr lang="en-US" dirty="0"/>
                  <a:t>Learn retention loss model and apply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retention-aware </a:t>
                </a:r>
                <a:r>
                  <a:rPr lang="en-US" b="1" i="1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b="1" i="1" baseline="-25000" dirty="0" err="1">
                    <a:solidFill>
                      <a:schemeClr val="accent2"/>
                    </a:solidFill>
                  </a:rPr>
                  <a:t>opt</a:t>
                </a:r>
                <a:endParaRPr lang="en-US" b="1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Reduce RBER on average by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51.9%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Uses </a:t>
                </a:r>
                <a:r>
                  <a:rPr lang="en-US" b="1" dirty="0">
                    <a:solidFill>
                      <a:schemeClr val="accent5"/>
                    </a:solidFill>
                  </a:rPr>
                  <a:t>800 KB </a:t>
                </a:r>
                <a:r>
                  <a:rPr lang="en-US" dirty="0">
                    <a:solidFill>
                      <a:schemeClr val="accent5"/>
                    </a:solidFill>
                  </a:rPr>
                  <a:t>memory to store program time of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37C72-B960-4654-B605-B8E28C5DF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890" t="-1984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FD4-F489-452F-8527-EAF6D127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8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8CCFA2-C39F-4F47-83B9-A837C0392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5674"/>
              </p:ext>
            </p:extLst>
          </p:nvPr>
        </p:nvGraphicFramePr>
        <p:xfrm>
          <a:off x="236065" y="1756921"/>
          <a:ext cx="8671869" cy="3566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0197">
                  <a:extLst>
                    <a:ext uri="{9D8B030D-6E8A-4147-A177-3AD203B41FA5}">
                      <a16:colId xmlns:a16="http://schemas.microsoft.com/office/drawing/2014/main" val="2514111509"/>
                    </a:ext>
                  </a:extLst>
                </a:gridCol>
                <a:gridCol w="1380418">
                  <a:extLst>
                    <a:ext uri="{9D8B030D-6E8A-4147-A177-3AD203B41FA5}">
                      <a16:colId xmlns:a16="http://schemas.microsoft.com/office/drawing/2014/main" val="1924065646"/>
                    </a:ext>
                  </a:extLst>
                </a:gridCol>
                <a:gridCol w="1380418">
                  <a:extLst>
                    <a:ext uri="{9D8B030D-6E8A-4147-A177-3AD203B41FA5}">
                      <a16:colId xmlns:a16="http://schemas.microsoft.com/office/drawing/2014/main" val="16913140"/>
                    </a:ext>
                  </a:extLst>
                </a:gridCol>
                <a:gridCol w="1380418">
                  <a:extLst>
                    <a:ext uri="{9D8B030D-6E8A-4147-A177-3AD203B41FA5}">
                      <a16:colId xmlns:a16="http://schemas.microsoft.com/office/drawing/2014/main" val="502414389"/>
                    </a:ext>
                  </a:extLst>
                </a:gridCol>
                <a:gridCol w="1380418">
                  <a:extLst>
                    <a:ext uri="{9D8B030D-6E8A-4147-A177-3AD203B41FA5}">
                      <a16:colId xmlns:a16="http://schemas.microsoft.com/office/drawing/2014/main" val="4294137773"/>
                    </a:ext>
                  </a:extLst>
                </a:gridCol>
              </a:tblGrid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Page/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#/Layer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Chip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Chip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14620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MSB/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0/Layer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8655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LSB/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0/Layer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48025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MSB/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1/Layer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16535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LSB/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1/Layer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70208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MSB/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2/Layer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33310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LSB/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2/Layer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46956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MSB/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3/Layer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7517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LSB/</a:t>
                      </a:r>
                      <a:r>
                        <a:rPr lang="en-US" sz="2000" b="1" i="1" dirty="0" err="1"/>
                        <a:t>Wordline</a:t>
                      </a:r>
                      <a:r>
                        <a:rPr lang="en-US" sz="2000" b="1" i="1" dirty="0"/>
                        <a:t> 3/Layer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Group 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537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666EC-B386-4582-9887-FDEF4227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LI-RAID Data Layout</a:t>
            </a:r>
          </a:p>
        </p:txBody>
      </p:sp>
    </p:spTree>
    <p:extLst>
      <p:ext uri="{BB962C8B-B14F-4D97-AF65-F5344CB8AC3E}">
        <p14:creationId xmlns:p14="http://schemas.microsoft.com/office/powerpoint/2010/main" val="343249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92B2-55A5-4B99-B83F-29D66556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Voltage Shift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B8AF4-351E-4AE1-83FC-1B328E37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B27871-025B-443C-A0C8-D312BBE0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508756"/>
            <a:ext cx="6583693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5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16CD-A301-4835-801C-03D24412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Programming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27BED-6C78-41A8-9B85-C34BBF80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D97B0-3B90-4766-BC46-288FB689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600196"/>
            <a:ext cx="7315215" cy="36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5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0DA8-C6D2-453C-8A1D-6D5D455D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P/E Cycling Effect on Threshold Voltage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A14B5-CFBD-4230-8B25-C0F68FEE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6AED7-C184-4127-A08E-7AD91FCCD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16"/>
            <a:ext cx="9143999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31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1AEF-3519-406A-AF42-8B0665AA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P/E Cycling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6D6EE-168D-4A08-8A65-50DF264B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E6894F-D879-4337-9332-4FE8C3D2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960115"/>
            <a:ext cx="7315215" cy="4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7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C27A-E1DF-489C-824B-A08C91B4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P/E Cycling Effect on</a:t>
            </a:r>
            <a:br>
              <a:rPr lang="en-US" dirty="0"/>
            </a:br>
            <a:r>
              <a:rPr lang="en-US" dirty="0"/>
              <a:t>Optimal Read Reference Voltages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B1377-368F-454D-AB4E-7EF3C2DD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8416651-AFE8-4C82-A460-55F1FF8E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327"/>
            <a:ext cx="9144000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1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7F05-AD64-40BB-B495-E652A3AF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Interference Effect</a:t>
            </a:r>
            <a:br>
              <a:rPr lang="en-US" dirty="0"/>
            </a:br>
            <a:r>
              <a:rPr lang="en-US" dirty="0"/>
              <a:t>&amp; Interference Correlation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66EFB-3949-4AEE-90F5-216BA13E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49</a:t>
            </a:fld>
            <a:endParaRPr lang="en-US"/>
          </a:p>
        </p:txBody>
      </p:sp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5E91F5B6-66DF-42B5-B708-9FF74AE522F5}"/>
              </a:ext>
            </a:extLst>
          </p:cNvPr>
          <p:cNvSpPr/>
          <p:nvPr/>
        </p:nvSpPr>
        <p:spPr>
          <a:xfrm>
            <a:off x="1259921" y="1466424"/>
            <a:ext cx="4752474" cy="4018546"/>
          </a:xfrm>
          <a:prstGeom prst="roundRect">
            <a:avLst>
              <a:gd name="adj" fmla="val 2863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u="sng" dirty="0">
                <a:solidFill>
                  <a:sysClr val="windowText" lastClr="000000"/>
                </a:solidFill>
              </a:rPr>
              <a:t>Block K+1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467084-7561-4A9F-AD69-675A8A71A545}"/>
              </a:ext>
            </a:extLst>
          </p:cNvPr>
          <p:cNvGrpSpPr/>
          <p:nvPr/>
        </p:nvGrpSpPr>
        <p:grpSpPr>
          <a:xfrm>
            <a:off x="841622" y="1902365"/>
            <a:ext cx="4752474" cy="4018546"/>
            <a:chOff x="1900989" y="649706"/>
            <a:chExt cx="4752474" cy="4018546"/>
          </a:xfrm>
        </p:grpSpPr>
        <p:sp>
          <p:nvSpPr>
            <p:cNvPr id="6" name="Rounded Rectangle 27">
              <a:extLst>
                <a:ext uri="{FF2B5EF4-FFF2-40B4-BE49-F238E27FC236}">
                  <a16:creationId xmlns:a16="http://schemas.microsoft.com/office/drawing/2014/main" id="{C43A16C7-0F09-4897-ACC2-9FD1956FECAB}"/>
                </a:ext>
              </a:extLst>
            </p:cNvPr>
            <p:cNvSpPr/>
            <p:nvPr/>
          </p:nvSpPr>
          <p:spPr>
            <a:xfrm>
              <a:off x="1900989" y="649706"/>
              <a:ext cx="4752474" cy="4018546"/>
            </a:xfrm>
            <a:prstGeom prst="roundRect">
              <a:avLst>
                <a:gd name="adj" fmla="val 286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u="sng" dirty="0">
                  <a:solidFill>
                    <a:sysClr val="windowText" lastClr="000000"/>
                  </a:solidFill>
                </a:rPr>
                <a:t>Block K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61112F-5CFE-4951-8DDC-0FF9B3BA03B5}"/>
                </a:ext>
              </a:extLst>
            </p:cNvPr>
            <p:cNvCxnSpPr/>
            <p:nvPr/>
          </p:nvCxnSpPr>
          <p:spPr>
            <a:xfrm>
              <a:off x="2859505" y="4048629"/>
              <a:ext cx="3593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98F41D-C506-43D7-B00A-FBA7A8F39E27}"/>
                </a:ext>
              </a:extLst>
            </p:cNvPr>
            <p:cNvCxnSpPr/>
            <p:nvPr/>
          </p:nvCxnSpPr>
          <p:spPr>
            <a:xfrm>
              <a:off x="2859505" y="3222463"/>
              <a:ext cx="3593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0D9471-4429-4667-B220-66C97BAFC219}"/>
                </a:ext>
              </a:extLst>
            </p:cNvPr>
            <p:cNvCxnSpPr/>
            <p:nvPr/>
          </p:nvCxnSpPr>
          <p:spPr>
            <a:xfrm>
              <a:off x="2859505" y="2396297"/>
              <a:ext cx="3593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60A669-7A51-4452-A5CC-18376E47E53B}"/>
                </a:ext>
              </a:extLst>
            </p:cNvPr>
            <p:cNvCxnSpPr/>
            <p:nvPr/>
          </p:nvCxnSpPr>
          <p:spPr>
            <a:xfrm>
              <a:off x="2859505" y="1570131"/>
              <a:ext cx="3593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17AA07-6B5C-4499-8414-118E7CF9369E}"/>
                </a:ext>
              </a:extLst>
            </p:cNvPr>
            <p:cNvCxnSpPr/>
            <p:nvPr/>
          </p:nvCxnSpPr>
          <p:spPr>
            <a:xfrm>
              <a:off x="5787190" y="1118944"/>
              <a:ext cx="0" cy="3383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19AA98-E830-49C2-98CA-94EC2D10728B}"/>
                </a:ext>
              </a:extLst>
            </p:cNvPr>
            <p:cNvCxnSpPr/>
            <p:nvPr/>
          </p:nvCxnSpPr>
          <p:spPr>
            <a:xfrm>
              <a:off x="3501190" y="1118944"/>
              <a:ext cx="0" cy="3383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0CE93B-2FD1-4E8C-9C99-7CDE6A03A107}"/>
                </a:ext>
              </a:extLst>
            </p:cNvPr>
            <p:cNvCxnSpPr/>
            <p:nvPr/>
          </p:nvCxnSpPr>
          <p:spPr>
            <a:xfrm>
              <a:off x="4656221" y="1118944"/>
              <a:ext cx="0" cy="3383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A53696-1430-4BC9-B5AB-F07493BAB3D6}"/>
                </a:ext>
              </a:extLst>
            </p:cNvPr>
            <p:cNvSpPr/>
            <p:nvPr/>
          </p:nvSpPr>
          <p:spPr>
            <a:xfrm>
              <a:off x="4223083" y="2113556"/>
              <a:ext cx="842211" cy="56548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Victim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86B16E-1A95-474D-ADD0-A50F9B4EADF9}"/>
                </a:ext>
              </a:extLst>
            </p:cNvPr>
            <p:cNvSpPr/>
            <p:nvPr/>
          </p:nvSpPr>
          <p:spPr>
            <a:xfrm>
              <a:off x="4223083" y="2939722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2.7%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AFFC89-375E-4184-97FA-9879CD9139AD}"/>
                </a:ext>
              </a:extLst>
            </p:cNvPr>
            <p:cNvSpPr/>
            <p:nvPr/>
          </p:nvSpPr>
          <p:spPr>
            <a:xfrm>
              <a:off x="4223082" y="3765889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.057%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BC9CC0-104A-4915-8126-5DF727FC768C}"/>
                </a:ext>
              </a:extLst>
            </p:cNvPr>
            <p:cNvSpPr/>
            <p:nvPr/>
          </p:nvSpPr>
          <p:spPr>
            <a:xfrm>
              <a:off x="4223082" y="1287390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.080%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B1B663-AD3D-4EE3-B301-77839AA18F19}"/>
                </a:ext>
              </a:extLst>
            </p:cNvPr>
            <p:cNvSpPr/>
            <p:nvPr/>
          </p:nvSpPr>
          <p:spPr>
            <a:xfrm>
              <a:off x="5362072" y="2113556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-.040%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A925AB-4097-4D25-810F-079D5FABAC39}"/>
                </a:ext>
              </a:extLst>
            </p:cNvPr>
            <p:cNvSpPr/>
            <p:nvPr/>
          </p:nvSpPr>
          <p:spPr>
            <a:xfrm>
              <a:off x="5362072" y="2939722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.014%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2A2E7E-8CAB-4D61-B7F5-C17C8B70160A}"/>
                </a:ext>
              </a:extLst>
            </p:cNvPr>
            <p:cNvSpPr/>
            <p:nvPr/>
          </p:nvSpPr>
          <p:spPr>
            <a:xfrm>
              <a:off x="5362071" y="3765889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73D4BC-D9DC-4833-B7B5-9542EBCDBBFA}"/>
                </a:ext>
              </a:extLst>
            </p:cNvPr>
            <p:cNvSpPr/>
            <p:nvPr/>
          </p:nvSpPr>
          <p:spPr>
            <a:xfrm>
              <a:off x="5362071" y="1287390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ED3426-8439-419B-91AF-06C1F130CF92}"/>
                </a:ext>
              </a:extLst>
            </p:cNvPr>
            <p:cNvSpPr/>
            <p:nvPr/>
          </p:nvSpPr>
          <p:spPr>
            <a:xfrm>
              <a:off x="3084093" y="2113556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-.040%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5B9276-6B93-48F5-A5AC-089D83912780}"/>
                </a:ext>
              </a:extLst>
            </p:cNvPr>
            <p:cNvSpPr/>
            <p:nvPr/>
          </p:nvSpPr>
          <p:spPr>
            <a:xfrm>
              <a:off x="3084093" y="2939722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.014%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7F7D3A-1305-4A70-BDA3-0DD98E7CDF18}"/>
                </a:ext>
              </a:extLst>
            </p:cNvPr>
            <p:cNvSpPr/>
            <p:nvPr/>
          </p:nvSpPr>
          <p:spPr>
            <a:xfrm>
              <a:off x="3084092" y="3765889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CC8FC2-37CE-49CF-9A2A-CEA8E523E13E}"/>
                </a:ext>
              </a:extLst>
            </p:cNvPr>
            <p:cNvSpPr/>
            <p:nvPr/>
          </p:nvSpPr>
          <p:spPr>
            <a:xfrm>
              <a:off x="3084092" y="1287390"/>
              <a:ext cx="842211" cy="56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F3729A-66AB-4DB7-9BB7-3102E2ABA934}"/>
                </a:ext>
              </a:extLst>
            </p:cNvPr>
            <p:cNvSpPr txBox="1"/>
            <p:nvPr/>
          </p:nvSpPr>
          <p:spPr>
            <a:xfrm>
              <a:off x="4315411" y="751527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BL 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58FDEC-38D6-4048-8C9D-38D5FE931595}"/>
                </a:ext>
              </a:extLst>
            </p:cNvPr>
            <p:cNvSpPr txBox="1"/>
            <p:nvPr/>
          </p:nvSpPr>
          <p:spPr>
            <a:xfrm>
              <a:off x="3042752" y="751527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BL M-1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455750-5ABA-48B8-9B3A-F564FBF47DF5}"/>
                </a:ext>
              </a:extLst>
            </p:cNvPr>
            <p:cNvSpPr txBox="1"/>
            <p:nvPr/>
          </p:nvSpPr>
          <p:spPr>
            <a:xfrm>
              <a:off x="5338182" y="751527"/>
              <a:ext cx="889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BL M+1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CAA89C-274D-4FA4-ABC7-3FAD832298E4}"/>
                </a:ext>
              </a:extLst>
            </p:cNvPr>
            <p:cNvSpPr txBox="1"/>
            <p:nvPr/>
          </p:nvSpPr>
          <p:spPr>
            <a:xfrm>
              <a:off x="2001288" y="2211630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WL 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9F0F76-F994-473C-8831-B52AEA8CE5D3}"/>
                </a:ext>
              </a:extLst>
            </p:cNvPr>
            <p:cNvSpPr txBox="1"/>
            <p:nvPr/>
          </p:nvSpPr>
          <p:spPr>
            <a:xfrm>
              <a:off x="2001288" y="138364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WL N-1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AE9A97-3313-4AD4-AC2E-0C61838A6662}"/>
                </a:ext>
              </a:extLst>
            </p:cNvPr>
            <p:cNvSpPr txBox="1"/>
            <p:nvPr/>
          </p:nvSpPr>
          <p:spPr>
            <a:xfrm>
              <a:off x="2001288" y="3037797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WL N+1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C9B51E-75C3-480A-894A-13B51DDA6465}"/>
                </a:ext>
              </a:extLst>
            </p:cNvPr>
            <p:cNvSpPr txBox="1"/>
            <p:nvPr/>
          </p:nvSpPr>
          <p:spPr>
            <a:xfrm>
              <a:off x="2001288" y="3863963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WL N+2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E9BFBB-47CB-41C4-A1F4-D861E8BC6F4A}"/>
              </a:ext>
            </a:extLst>
          </p:cNvPr>
          <p:cNvGrpSpPr/>
          <p:nvPr/>
        </p:nvGrpSpPr>
        <p:grpSpPr>
          <a:xfrm>
            <a:off x="6027234" y="5124613"/>
            <a:ext cx="808758" cy="918836"/>
            <a:chOff x="6970564" y="3964142"/>
            <a:chExt cx="808758" cy="91883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96C76AD-A87E-4671-B476-7B4C480F17C1}"/>
                </a:ext>
              </a:extLst>
            </p:cNvPr>
            <p:cNvCxnSpPr/>
            <p:nvPr/>
          </p:nvCxnSpPr>
          <p:spPr>
            <a:xfrm>
              <a:off x="7110663" y="4716378"/>
              <a:ext cx="4451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5372769-384E-4291-8E30-470BA135DC0D}"/>
                </a:ext>
              </a:extLst>
            </p:cNvPr>
            <p:cNvCxnSpPr/>
            <p:nvPr/>
          </p:nvCxnSpPr>
          <p:spPr>
            <a:xfrm rot="16200000">
              <a:off x="6888079" y="4493793"/>
              <a:ext cx="4451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5F8B81-6204-42DA-B68A-1EFF9ED5466F}"/>
                </a:ext>
              </a:extLst>
            </p:cNvPr>
            <p:cNvCxnSpPr/>
            <p:nvPr/>
          </p:nvCxnSpPr>
          <p:spPr>
            <a:xfrm flipV="1">
              <a:off x="7110662" y="4434840"/>
              <a:ext cx="164523" cy="2795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C8ED45-15C0-471D-AFFC-D591F1FBE5F7}"/>
                </a:ext>
              </a:extLst>
            </p:cNvPr>
            <p:cNvSpPr txBox="1"/>
            <p:nvPr/>
          </p:nvSpPr>
          <p:spPr>
            <a:xfrm>
              <a:off x="7490460" y="45136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ADDF69-85CA-411C-89D7-AD1288AF644D}"/>
                </a:ext>
              </a:extLst>
            </p:cNvPr>
            <p:cNvSpPr txBox="1"/>
            <p:nvPr/>
          </p:nvSpPr>
          <p:spPr>
            <a:xfrm>
              <a:off x="6970564" y="396414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5CBA7F-45AB-4CEE-9766-103AD5039D88}"/>
                </a:ext>
              </a:extLst>
            </p:cNvPr>
            <p:cNvSpPr txBox="1"/>
            <p:nvPr/>
          </p:nvSpPr>
          <p:spPr>
            <a:xfrm>
              <a:off x="7182161" y="414431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45B876-8743-42CE-8112-70234867821C}"/>
              </a:ext>
            </a:extLst>
          </p:cNvPr>
          <p:cNvSpPr txBox="1"/>
          <p:nvPr/>
        </p:nvSpPr>
        <p:spPr>
          <a:xfrm>
            <a:off x="5977328" y="2942101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</a:t>
            </a:r>
            <a:r>
              <a:rPr lang="en-US" dirty="0" err="1"/>
              <a:t>bitline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85CC0B-0FAC-4CDB-B6DB-E537D4EE260C}"/>
              </a:ext>
            </a:extLst>
          </p:cNvPr>
          <p:cNvGrpSpPr/>
          <p:nvPr/>
        </p:nvGrpSpPr>
        <p:grpSpPr>
          <a:xfrm>
            <a:off x="2572528" y="3121367"/>
            <a:ext cx="3438441" cy="249382"/>
            <a:chOff x="1995055" y="1704109"/>
            <a:chExt cx="3314700" cy="249382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499F9BC-C18A-4735-9505-F98A3B404EC3}"/>
                </a:ext>
              </a:extLst>
            </p:cNvPr>
            <p:cNvSpPr/>
            <p:nvPr/>
          </p:nvSpPr>
          <p:spPr>
            <a:xfrm>
              <a:off x="4281055" y="1714500"/>
              <a:ext cx="1028700" cy="238991"/>
            </a:xfrm>
            <a:custGeom>
              <a:avLst/>
              <a:gdLst>
                <a:gd name="connsiteX0" fmla="*/ 1028700 w 1028700"/>
                <a:gd name="connsiteY0" fmla="*/ 0 h 238991"/>
                <a:gd name="connsiteX1" fmla="*/ 218209 w 1028700"/>
                <a:gd name="connsiteY1" fmla="*/ 93518 h 238991"/>
                <a:gd name="connsiteX2" fmla="*/ 0 w 1028700"/>
                <a:gd name="connsiteY2" fmla="*/ 238991 h 2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0" h="238991">
                  <a:moveTo>
                    <a:pt x="1028700" y="0"/>
                  </a:moveTo>
                  <a:cubicBezTo>
                    <a:pt x="709179" y="26843"/>
                    <a:pt x="389659" y="53686"/>
                    <a:pt x="218209" y="93518"/>
                  </a:cubicBezTo>
                  <a:cubicBezTo>
                    <a:pt x="46759" y="133350"/>
                    <a:pt x="38100" y="174914"/>
                    <a:pt x="0" y="23899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AB5A64-F27D-4C77-BD2A-FB6BA32EB540}"/>
                </a:ext>
              </a:extLst>
            </p:cNvPr>
            <p:cNvSpPr/>
            <p:nvPr/>
          </p:nvSpPr>
          <p:spPr>
            <a:xfrm>
              <a:off x="1995055" y="1704109"/>
              <a:ext cx="3314700" cy="249382"/>
            </a:xfrm>
            <a:custGeom>
              <a:avLst/>
              <a:gdLst>
                <a:gd name="connsiteX0" fmla="*/ 3449782 w 3449782"/>
                <a:gd name="connsiteY0" fmla="*/ 0 h 249382"/>
                <a:gd name="connsiteX1" fmla="*/ 997527 w 3449782"/>
                <a:gd name="connsiteY1" fmla="*/ 114300 h 249382"/>
                <a:gd name="connsiteX2" fmla="*/ 197427 w 3449782"/>
                <a:gd name="connsiteY2" fmla="*/ 166255 h 249382"/>
                <a:gd name="connsiteX3" fmla="*/ 0 w 3449782"/>
                <a:gd name="connsiteY3" fmla="*/ 249382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9782" h="249382">
                  <a:moveTo>
                    <a:pt x="3449782" y="0"/>
                  </a:moveTo>
                  <a:lnTo>
                    <a:pt x="997527" y="114300"/>
                  </a:lnTo>
                  <a:cubicBezTo>
                    <a:pt x="455468" y="142009"/>
                    <a:pt x="363681" y="143741"/>
                    <a:pt x="197427" y="166255"/>
                  </a:cubicBezTo>
                  <a:cubicBezTo>
                    <a:pt x="31173" y="188769"/>
                    <a:pt x="71004" y="193964"/>
                    <a:pt x="0" y="24938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8595B8E-4367-4458-BEA8-B18F99041507}"/>
              </a:ext>
            </a:extLst>
          </p:cNvPr>
          <p:cNvSpPr txBox="1"/>
          <p:nvPr/>
        </p:nvSpPr>
        <p:spPr>
          <a:xfrm>
            <a:off x="5977328" y="376163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</a:t>
            </a:r>
            <a:r>
              <a:rPr lang="en-US" dirty="0" err="1"/>
              <a:t>wordline+bitline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DBB56D-3DAA-4410-A7E6-5C997977E50A}"/>
              </a:ext>
            </a:extLst>
          </p:cNvPr>
          <p:cNvGrpSpPr/>
          <p:nvPr/>
        </p:nvGrpSpPr>
        <p:grpSpPr>
          <a:xfrm>
            <a:off x="2572528" y="3940898"/>
            <a:ext cx="3438441" cy="249382"/>
            <a:chOff x="1995055" y="1704109"/>
            <a:chExt cx="3314700" cy="249382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F098426-2270-4218-9CED-E5BB49B67AFA}"/>
                </a:ext>
              </a:extLst>
            </p:cNvPr>
            <p:cNvSpPr/>
            <p:nvPr/>
          </p:nvSpPr>
          <p:spPr>
            <a:xfrm>
              <a:off x="4281055" y="1714500"/>
              <a:ext cx="1028700" cy="238991"/>
            </a:xfrm>
            <a:custGeom>
              <a:avLst/>
              <a:gdLst>
                <a:gd name="connsiteX0" fmla="*/ 1028700 w 1028700"/>
                <a:gd name="connsiteY0" fmla="*/ 0 h 238991"/>
                <a:gd name="connsiteX1" fmla="*/ 218209 w 1028700"/>
                <a:gd name="connsiteY1" fmla="*/ 93518 h 238991"/>
                <a:gd name="connsiteX2" fmla="*/ 0 w 1028700"/>
                <a:gd name="connsiteY2" fmla="*/ 238991 h 2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0" h="238991">
                  <a:moveTo>
                    <a:pt x="1028700" y="0"/>
                  </a:moveTo>
                  <a:cubicBezTo>
                    <a:pt x="709179" y="26843"/>
                    <a:pt x="389659" y="53686"/>
                    <a:pt x="218209" y="93518"/>
                  </a:cubicBezTo>
                  <a:cubicBezTo>
                    <a:pt x="46759" y="133350"/>
                    <a:pt x="38100" y="174914"/>
                    <a:pt x="0" y="23899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DA987B9-E161-4D86-998F-ED22968DE1AB}"/>
                </a:ext>
              </a:extLst>
            </p:cNvPr>
            <p:cNvSpPr/>
            <p:nvPr/>
          </p:nvSpPr>
          <p:spPr>
            <a:xfrm>
              <a:off x="1995055" y="1704109"/>
              <a:ext cx="3314700" cy="249382"/>
            </a:xfrm>
            <a:custGeom>
              <a:avLst/>
              <a:gdLst>
                <a:gd name="connsiteX0" fmla="*/ 3449782 w 3449782"/>
                <a:gd name="connsiteY0" fmla="*/ 0 h 249382"/>
                <a:gd name="connsiteX1" fmla="*/ 997527 w 3449782"/>
                <a:gd name="connsiteY1" fmla="*/ 114300 h 249382"/>
                <a:gd name="connsiteX2" fmla="*/ 197427 w 3449782"/>
                <a:gd name="connsiteY2" fmla="*/ 166255 h 249382"/>
                <a:gd name="connsiteX3" fmla="*/ 0 w 3449782"/>
                <a:gd name="connsiteY3" fmla="*/ 249382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9782" h="249382">
                  <a:moveTo>
                    <a:pt x="3449782" y="0"/>
                  </a:moveTo>
                  <a:lnTo>
                    <a:pt x="997527" y="114300"/>
                  </a:lnTo>
                  <a:cubicBezTo>
                    <a:pt x="455468" y="142009"/>
                    <a:pt x="363681" y="143741"/>
                    <a:pt x="197427" y="166255"/>
                  </a:cubicBezTo>
                  <a:cubicBezTo>
                    <a:pt x="31173" y="188769"/>
                    <a:pt x="71004" y="193964"/>
                    <a:pt x="0" y="24938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2ACA21-6ECE-4A81-B625-DCEB560C530C}"/>
              </a:ext>
            </a:extLst>
          </p:cNvPr>
          <p:cNvSpPr txBox="1"/>
          <p:nvPr/>
        </p:nvSpPr>
        <p:spPr>
          <a:xfrm>
            <a:off x="5977328" y="2110744"/>
            <a:ext cx="18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wordline</a:t>
            </a:r>
            <a:endParaRPr lang="en-US" dirty="0"/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7091CCF7-9FCE-4374-AC54-67BEFB9925B4}"/>
              </a:ext>
            </a:extLst>
          </p:cNvPr>
          <p:cNvSpPr/>
          <p:nvPr/>
        </p:nvSpPr>
        <p:spPr>
          <a:xfrm>
            <a:off x="3767483" y="2290960"/>
            <a:ext cx="2244437" cy="249382"/>
          </a:xfrm>
          <a:custGeom>
            <a:avLst/>
            <a:gdLst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176646 w 2244437"/>
              <a:gd name="connsiteY2" fmla="*/ 135082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176646 w 2244437"/>
              <a:gd name="connsiteY2" fmla="*/ 149369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236177 w 2244437"/>
              <a:gd name="connsiteY2" fmla="*/ 146988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236177 w 2244437"/>
              <a:gd name="connsiteY2" fmla="*/ 156513 h 249382"/>
              <a:gd name="connsiteX3" fmla="*/ 0 w 2244437"/>
              <a:gd name="connsiteY3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437" h="249382">
                <a:moveTo>
                  <a:pt x="2244437" y="0"/>
                </a:moveTo>
                <a:lnTo>
                  <a:pt x="955964" y="93518"/>
                </a:lnTo>
                <a:cubicBezTo>
                  <a:pt x="621254" y="119603"/>
                  <a:pt x="395504" y="130536"/>
                  <a:pt x="236177" y="156513"/>
                </a:cubicBezTo>
                <a:cubicBezTo>
                  <a:pt x="76850" y="182490"/>
                  <a:pt x="38100" y="193964"/>
                  <a:pt x="0" y="24938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3DFBB-9DDA-414E-B940-9DF90F5EC826}"/>
              </a:ext>
            </a:extLst>
          </p:cNvPr>
          <p:cNvSpPr txBox="1"/>
          <p:nvPr/>
        </p:nvSpPr>
        <p:spPr>
          <a:xfrm>
            <a:off x="5959142" y="4826998"/>
            <a:ext cx="15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wordline</a:t>
            </a:r>
            <a:endParaRPr lang="en-US" b="1" dirty="0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260D30E7-968A-4888-8F2E-7FE96B42926F}"/>
              </a:ext>
            </a:extLst>
          </p:cNvPr>
          <p:cNvSpPr/>
          <p:nvPr/>
        </p:nvSpPr>
        <p:spPr>
          <a:xfrm flipV="1">
            <a:off x="3733100" y="4757833"/>
            <a:ext cx="2244437" cy="249382"/>
          </a:xfrm>
          <a:custGeom>
            <a:avLst/>
            <a:gdLst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176646 w 2244437"/>
              <a:gd name="connsiteY2" fmla="*/ 135082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176646 w 2244437"/>
              <a:gd name="connsiteY2" fmla="*/ 149369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236177 w 2244437"/>
              <a:gd name="connsiteY2" fmla="*/ 146988 h 249382"/>
              <a:gd name="connsiteX3" fmla="*/ 0 w 2244437"/>
              <a:gd name="connsiteY3" fmla="*/ 249382 h 249382"/>
              <a:gd name="connsiteX0" fmla="*/ 2244437 w 2244437"/>
              <a:gd name="connsiteY0" fmla="*/ 0 h 249382"/>
              <a:gd name="connsiteX1" fmla="*/ 955964 w 2244437"/>
              <a:gd name="connsiteY1" fmla="*/ 93518 h 249382"/>
              <a:gd name="connsiteX2" fmla="*/ 236177 w 2244437"/>
              <a:gd name="connsiteY2" fmla="*/ 156513 h 249382"/>
              <a:gd name="connsiteX3" fmla="*/ 0 w 2244437"/>
              <a:gd name="connsiteY3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437" h="249382">
                <a:moveTo>
                  <a:pt x="2244437" y="0"/>
                </a:moveTo>
                <a:lnTo>
                  <a:pt x="955964" y="93518"/>
                </a:lnTo>
                <a:cubicBezTo>
                  <a:pt x="621254" y="119603"/>
                  <a:pt x="395504" y="130536"/>
                  <a:pt x="236177" y="156513"/>
                </a:cubicBezTo>
                <a:cubicBezTo>
                  <a:pt x="76850" y="182490"/>
                  <a:pt x="38100" y="193964"/>
                  <a:pt x="0" y="24938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D199-DA89-4CA8-A4BC-D236A1E6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7000-47D7-43AD-8A1E-14CE5AEE23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&amp; Introduction</a:t>
            </a:r>
          </a:p>
          <a:p>
            <a:endParaRPr lang="en-US" dirty="0"/>
          </a:p>
          <a:p>
            <a:r>
              <a:rPr lang="en-US" dirty="0"/>
              <a:t>Contribution 1: Characterize real 3D NAND flash chips</a:t>
            </a:r>
          </a:p>
          <a:p>
            <a:endParaRPr lang="en-US" dirty="0"/>
          </a:p>
          <a:p>
            <a:r>
              <a:rPr lang="en-US" dirty="0"/>
              <a:t>Contribution 2: Model RBER and threshold voltage</a:t>
            </a:r>
          </a:p>
          <a:p>
            <a:endParaRPr lang="en-US" dirty="0"/>
          </a:p>
          <a:p>
            <a:r>
              <a:rPr lang="en-US" dirty="0"/>
              <a:t>Contribution 3: Mitigate 3D NAND flash errors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431A-42C5-4BE8-87F3-4BF28095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9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768E-BAD0-4C44-B279-1CEA8F97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Interference vs. PEC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F0F52-EAE6-4EAC-987E-CB8751C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675F3AF-00C1-4121-87B1-015F88FE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2" y="1417316"/>
            <a:ext cx="7772415" cy="40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91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A6A-9236-4BBF-A486-6AEC01DE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Early Retention Loss Effect on Threshold Voltage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36644-0764-4E14-9620-5D40EE1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70F89CD-B095-47C3-996E-8D954270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73"/>
            <a:ext cx="9144000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7701-18E6-4307-BEC4-2629DEC4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Retention Loss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A4DA3-F233-4FFF-858D-C4BADD1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51C7899-F425-4095-895F-E058CC88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234435"/>
            <a:ext cx="6583693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BF15-C5E8-4ABB-95F0-CB22D38E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Retention Loss Effect on</a:t>
            </a:r>
            <a:br>
              <a:rPr lang="en-US" dirty="0"/>
            </a:br>
            <a:r>
              <a:rPr lang="en-US" dirty="0"/>
              <a:t>Optimal Read Reference Voltages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BA928-5A9F-4B47-9BB7-B23628B1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109F518E-048A-492F-9089-94EB3A63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1234435"/>
            <a:ext cx="8229617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6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FAAC-4729-4D35-99F1-75AE4F52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Disturb Effect on Threshold Voltage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F0766-6418-45BF-ABED-CDECCD9D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B50D6DC-F34F-4478-A57B-9041730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73"/>
            <a:ext cx="9144000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9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8AD2-A226-4FE2-A0A2-1A209795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Disturb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0BA3C-29EA-4F86-9958-55A9FB45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CC38D31-EBC9-4111-A25A-E04F4484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234435"/>
            <a:ext cx="6583693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3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F009-0F73-4097-B9BE-60B87977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Variation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588D6-7DE4-40FB-8FC3-861EB7CD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6E8FCA1-20B8-4A9E-BFD2-35E2B549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691636"/>
            <a:ext cx="6583693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0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5F9B-53BB-4FB5-9F09-1C6ADBC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Variation Errors vs. RBER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4B064-9BAB-462D-9E8B-7737626E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22E8372-352C-4398-B168-995FC42D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783076"/>
            <a:ext cx="6583693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5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4349-F021-4B80-9316-3E4898CF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Disturb Effect on</a:t>
            </a:r>
            <a:br>
              <a:rPr lang="en-US" dirty="0"/>
            </a:br>
            <a:r>
              <a:rPr lang="en-US" dirty="0"/>
              <a:t>Optimal Read Reference Voltages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EDDFE-60F2-4014-AA0C-7A5E0B34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9B00C9E-3E9E-4CD5-92C1-24EDEBE2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1508756"/>
            <a:ext cx="8229617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1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E887-D3A6-4F07-9E4B-C314B482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RBER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E7EAE-B0B8-41F6-8526-880E7BA7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183D219-E915-4563-9A10-1057A581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234435"/>
            <a:ext cx="6583693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D199-DA89-4CA8-A4BC-D236A1E6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7000-47D7-43AD-8A1E-14CE5AEE23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Introduction</a:t>
            </a:r>
          </a:p>
          <a:p>
            <a:endParaRPr lang="en-US" dirty="0"/>
          </a:p>
          <a:p>
            <a:r>
              <a:rPr lang="en-US" dirty="0"/>
              <a:t>Contribution 1: Characterize real 3D NAND flash chips</a:t>
            </a:r>
          </a:p>
          <a:p>
            <a:pPr lvl="1"/>
            <a:r>
              <a:rPr lang="en-US" dirty="0"/>
              <a:t>Process variation</a:t>
            </a:r>
          </a:p>
          <a:p>
            <a:pPr lvl="1"/>
            <a:r>
              <a:rPr lang="en-US" dirty="0"/>
              <a:t>Early retention loss</a:t>
            </a:r>
          </a:p>
          <a:p>
            <a:pPr lvl="1"/>
            <a:r>
              <a:rPr lang="en-US" dirty="0"/>
              <a:t>Retention interference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2: Model RBER and threshold voltage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Contribution 3: Mitigate 3D NAND flash errors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431A-42C5-4BE8-87F3-4BF28095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7454F47-4013-4741-9F48-5F94F9F9CD31}"/>
              </a:ext>
            </a:extLst>
          </p:cNvPr>
          <p:cNvGrpSpPr/>
          <p:nvPr/>
        </p:nvGrpSpPr>
        <p:grpSpPr>
          <a:xfrm>
            <a:off x="3245699" y="1050699"/>
            <a:ext cx="5146858" cy="3612692"/>
            <a:chOff x="7278436" y="1325425"/>
            <a:chExt cx="5146858" cy="3612692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22041FC-0599-41E1-BC61-50E37675090E}"/>
                </a:ext>
              </a:extLst>
            </p:cNvPr>
            <p:cNvSpPr/>
            <p:nvPr/>
          </p:nvSpPr>
          <p:spPr>
            <a:xfrm>
              <a:off x="784757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759DB18-C28E-4DD0-926A-0681F134FB7A}"/>
                </a:ext>
              </a:extLst>
            </p:cNvPr>
            <p:cNvSpPr/>
            <p:nvPr/>
          </p:nvSpPr>
          <p:spPr>
            <a:xfrm>
              <a:off x="784757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8EA9E87-24CB-4E33-9D81-A784689718B8}"/>
                </a:ext>
              </a:extLst>
            </p:cNvPr>
            <p:cNvSpPr/>
            <p:nvPr/>
          </p:nvSpPr>
          <p:spPr>
            <a:xfrm>
              <a:off x="784757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0F1E8E8-80DC-4677-A783-CF042C9E94B6}"/>
                </a:ext>
              </a:extLst>
            </p:cNvPr>
            <p:cNvSpPr/>
            <p:nvPr/>
          </p:nvSpPr>
          <p:spPr>
            <a:xfrm>
              <a:off x="9899272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3DD75325-98DF-4869-8086-E96C4406DCE6}"/>
                </a:ext>
              </a:extLst>
            </p:cNvPr>
            <p:cNvSpPr/>
            <p:nvPr/>
          </p:nvSpPr>
          <p:spPr>
            <a:xfrm>
              <a:off x="9899272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2EC2E8F3-184C-4FCF-A327-DAB4EE6E2901}"/>
                </a:ext>
              </a:extLst>
            </p:cNvPr>
            <p:cNvSpPr/>
            <p:nvPr/>
          </p:nvSpPr>
          <p:spPr>
            <a:xfrm>
              <a:off x="9899272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34C96E8-310C-4EE9-BB29-95C7172FD8A1}"/>
                </a:ext>
              </a:extLst>
            </p:cNvPr>
            <p:cNvSpPr/>
            <p:nvPr/>
          </p:nvSpPr>
          <p:spPr>
            <a:xfrm>
              <a:off x="1127556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A0B129B5-F5CD-405D-AD1F-AF3BA1CCAD6F}"/>
                </a:ext>
              </a:extLst>
            </p:cNvPr>
            <p:cNvSpPr/>
            <p:nvPr/>
          </p:nvSpPr>
          <p:spPr>
            <a:xfrm>
              <a:off x="1127556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E132523-668B-4E5F-B904-94DED135A59C}"/>
                </a:ext>
              </a:extLst>
            </p:cNvPr>
            <p:cNvSpPr/>
            <p:nvPr/>
          </p:nvSpPr>
          <p:spPr>
            <a:xfrm>
              <a:off x="1127556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6" name="Cube 275">
              <a:extLst>
                <a:ext uri="{FF2B5EF4-FFF2-40B4-BE49-F238E27FC236}">
                  <a16:creationId xmlns:a16="http://schemas.microsoft.com/office/drawing/2014/main" id="{AFE03DBB-9F73-436F-9255-330E97FD7B39}"/>
                </a:ext>
              </a:extLst>
            </p:cNvPr>
            <p:cNvSpPr/>
            <p:nvPr/>
          </p:nvSpPr>
          <p:spPr>
            <a:xfrm>
              <a:off x="7278436" y="3887339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7F866823-66F7-4D39-B353-1A73F36B0293}"/>
                </a:ext>
              </a:extLst>
            </p:cNvPr>
            <p:cNvSpPr/>
            <p:nvPr/>
          </p:nvSpPr>
          <p:spPr>
            <a:xfrm>
              <a:off x="7536691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9E6BF9F-0071-4134-AA4A-BFED767BA60C}"/>
                </a:ext>
              </a:extLst>
            </p:cNvPr>
            <p:cNvSpPr/>
            <p:nvPr/>
          </p:nvSpPr>
          <p:spPr>
            <a:xfrm>
              <a:off x="784757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D73112CD-65F3-482A-93B3-95BADEA78642}"/>
                </a:ext>
              </a:extLst>
            </p:cNvPr>
            <p:cNvSpPr/>
            <p:nvPr/>
          </p:nvSpPr>
          <p:spPr>
            <a:xfrm>
              <a:off x="784757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9C1CBEEB-8904-4CE3-9A2D-25AC38491287}"/>
                </a:ext>
              </a:extLst>
            </p:cNvPr>
            <p:cNvSpPr/>
            <p:nvPr/>
          </p:nvSpPr>
          <p:spPr>
            <a:xfrm>
              <a:off x="9588383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8CD9B0F4-E8BC-4D89-8A06-695D6A3BD200}"/>
                </a:ext>
              </a:extLst>
            </p:cNvPr>
            <p:cNvSpPr/>
            <p:nvPr/>
          </p:nvSpPr>
          <p:spPr>
            <a:xfrm>
              <a:off x="9899272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6DE9FEE4-F9EF-4CE8-99E5-F0443FBA27FE}"/>
                </a:ext>
              </a:extLst>
            </p:cNvPr>
            <p:cNvSpPr/>
            <p:nvPr/>
          </p:nvSpPr>
          <p:spPr>
            <a:xfrm>
              <a:off x="9899272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861D03-85FF-48E7-B8BE-D62B42F0552C}"/>
                </a:ext>
              </a:extLst>
            </p:cNvPr>
            <p:cNvSpPr/>
            <p:nvPr/>
          </p:nvSpPr>
          <p:spPr>
            <a:xfrm>
              <a:off x="10964680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5F1C5D9-03F0-4169-806E-330CA940F636}"/>
                </a:ext>
              </a:extLst>
            </p:cNvPr>
            <p:cNvSpPr/>
            <p:nvPr/>
          </p:nvSpPr>
          <p:spPr>
            <a:xfrm>
              <a:off x="1127556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058AC6E-972F-4FCD-A9F8-CCBA53833192}"/>
                </a:ext>
              </a:extLst>
            </p:cNvPr>
            <p:cNvSpPr/>
            <p:nvPr/>
          </p:nvSpPr>
          <p:spPr>
            <a:xfrm>
              <a:off x="1127556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6" name="Cube 285">
              <a:extLst>
                <a:ext uri="{FF2B5EF4-FFF2-40B4-BE49-F238E27FC236}">
                  <a16:creationId xmlns:a16="http://schemas.microsoft.com/office/drawing/2014/main" id="{E934946A-C2F9-4CC7-894D-2DB53D3544CB}"/>
                </a:ext>
              </a:extLst>
            </p:cNvPr>
            <p:cNvSpPr/>
            <p:nvPr/>
          </p:nvSpPr>
          <p:spPr>
            <a:xfrm>
              <a:off x="7278436" y="3014345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E8E3274-29DC-4034-90A3-B0905FE6AA39}"/>
                </a:ext>
              </a:extLst>
            </p:cNvPr>
            <p:cNvSpPr/>
            <p:nvPr/>
          </p:nvSpPr>
          <p:spPr>
            <a:xfrm>
              <a:off x="7536691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9D19CB0-5652-4A97-8643-587070EBEDE6}"/>
                </a:ext>
              </a:extLst>
            </p:cNvPr>
            <p:cNvSpPr/>
            <p:nvPr/>
          </p:nvSpPr>
          <p:spPr>
            <a:xfrm>
              <a:off x="9588383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9505663-8021-4161-9834-6CA7FDCCDA02}"/>
                </a:ext>
              </a:extLst>
            </p:cNvPr>
            <p:cNvSpPr/>
            <p:nvPr/>
          </p:nvSpPr>
          <p:spPr>
            <a:xfrm>
              <a:off x="10964680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05F06108-0BA2-4AE6-93A8-74BBA98A1287}"/>
                </a:ext>
              </a:extLst>
            </p:cNvPr>
            <p:cNvSpPr/>
            <p:nvPr/>
          </p:nvSpPr>
          <p:spPr>
            <a:xfrm>
              <a:off x="784757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87A085C-67A4-43AA-8155-AC40476FB9DC}"/>
                </a:ext>
              </a:extLst>
            </p:cNvPr>
            <p:cNvSpPr/>
            <p:nvPr/>
          </p:nvSpPr>
          <p:spPr>
            <a:xfrm>
              <a:off x="9899272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A44CB72B-093B-4166-82C8-0738B14C8BF9}"/>
                </a:ext>
              </a:extLst>
            </p:cNvPr>
            <p:cNvSpPr/>
            <p:nvPr/>
          </p:nvSpPr>
          <p:spPr>
            <a:xfrm>
              <a:off x="1127556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3" name="Cube 292">
              <a:extLst>
                <a:ext uri="{FF2B5EF4-FFF2-40B4-BE49-F238E27FC236}">
                  <a16:creationId xmlns:a16="http://schemas.microsoft.com/office/drawing/2014/main" id="{47FD91C8-0271-4652-8696-9265063875D9}"/>
                </a:ext>
              </a:extLst>
            </p:cNvPr>
            <p:cNvSpPr/>
            <p:nvPr/>
          </p:nvSpPr>
          <p:spPr>
            <a:xfrm>
              <a:off x="7278436" y="1580608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AF0BBE03-F857-4F49-AADD-753BD26DE5CD}"/>
                </a:ext>
              </a:extLst>
            </p:cNvPr>
            <p:cNvSpPr/>
            <p:nvPr/>
          </p:nvSpPr>
          <p:spPr>
            <a:xfrm>
              <a:off x="7536691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F149FBB-ADBA-4D0E-A30F-8580809BB48B}"/>
                </a:ext>
              </a:extLst>
            </p:cNvPr>
            <p:cNvSpPr/>
            <p:nvPr/>
          </p:nvSpPr>
          <p:spPr>
            <a:xfrm>
              <a:off x="784757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400454F-9AC2-4590-8C89-4ED0CF2A0D06}"/>
                </a:ext>
              </a:extLst>
            </p:cNvPr>
            <p:cNvSpPr/>
            <p:nvPr/>
          </p:nvSpPr>
          <p:spPr>
            <a:xfrm>
              <a:off x="784757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9CCB9E1A-2764-4622-ABB1-EFA46874417C}"/>
                </a:ext>
              </a:extLst>
            </p:cNvPr>
            <p:cNvGrpSpPr/>
            <p:nvPr/>
          </p:nvGrpSpPr>
          <p:grpSpPr>
            <a:xfrm>
              <a:off x="7847579" y="1325425"/>
              <a:ext cx="601912" cy="192611"/>
              <a:chOff x="1174172" y="623454"/>
              <a:chExt cx="1039092" cy="332508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D9B2AF2-F88A-4A35-9501-013EBD02D7DE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40138A52-D6D9-45EE-B64A-B466360B56BE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DC9AC5-E18B-4F25-A832-BA4D2F0C875A}"/>
                </a:ext>
              </a:extLst>
            </p:cNvPr>
            <p:cNvSpPr/>
            <p:nvPr/>
          </p:nvSpPr>
          <p:spPr>
            <a:xfrm>
              <a:off x="9588383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890493A-9AA1-437A-B64A-9F6359C1E04B}"/>
                </a:ext>
              </a:extLst>
            </p:cNvPr>
            <p:cNvSpPr/>
            <p:nvPr/>
          </p:nvSpPr>
          <p:spPr>
            <a:xfrm>
              <a:off x="9899272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23BA706B-6112-4A32-8AD4-B58518FBC0B6}"/>
                </a:ext>
              </a:extLst>
            </p:cNvPr>
            <p:cNvSpPr/>
            <p:nvPr/>
          </p:nvSpPr>
          <p:spPr>
            <a:xfrm>
              <a:off x="9899272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26A3645D-8284-46B3-B436-E6D97ACB6F7A}"/>
                </a:ext>
              </a:extLst>
            </p:cNvPr>
            <p:cNvGrpSpPr/>
            <p:nvPr/>
          </p:nvGrpSpPr>
          <p:grpSpPr>
            <a:xfrm>
              <a:off x="9899272" y="1325425"/>
              <a:ext cx="601912" cy="192611"/>
              <a:chOff x="1174172" y="623454"/>
              <a:chExt cx="1039092" cy="332508"/>
            </a:xfrm>
          </p:grpSpPr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90D9BBA-EE73-45AD-BE90-922E3680B54B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EA545A3D-6BAD-418B-B150-D4326444931D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FC659A7-C88A-4298-84CB-EFA9366A4370}"/>
                </a:ext>
              </a:extLst>
            </p:cNvPr>
            <p:cNvSpPr/>
            <p:nvPr/>
          </p:nvSpPr>
          <p:spPr>
            <a:xfrm>
              <a:off x="10964680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FA30B6D-CDCB-40BB-8078-7455879E961C}"/>
                </a:ext>
              </a:extLst>
            </p:cNvPr>
            <p:cNvSpPr/>
            <p:nvPr/>
          </p:nvSpPr>
          <p:spPr>
            <a:xfrm>
              <a:off x="1127556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27B11B59-3C09-45C7-BDE5-00D11451F3A5}"/>
                </a:ext>
              </a:extLst>
            </p:cNvPr>
            <p:cNvSpPr/>
            <p:nvPr/>
          </p:nvSpPr>
          <p:spPr>
            <a:xfrm>
              <a:off x="1127556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44E1170-9670-434D-BE95-F327EC217AC1}"/>
                </a:ext>
              </a:extLst>
            </p:cNvPr>
            <p:cNvGrpSpPr/>
            <p:nvPr/>
          </p:nvGrpSpPr>
          <p:grpSpPr>
            <a:xfrm>
              <a:off x="11275569" y="1325425"/>
              <a:ext cx="601912" cy="192611"/>
              <a:chOff x="1174172" y="623454"/>
              <a:chExt cx="1039092" cy="332508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2A386AD8-D930-40E8-AC8A-16231DC26FD4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8ED6B04-60C9-46C6-8EE6-E92D266055B3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D1FEE96D-AC3E-4325-AAA9-12ED15D5680D}"/>
                </a:ext>
              </a:extLst>
            </p:cNvPr>
            <p:cNvSpPr/>
            <p:nvPr/>
          </p:nvSpPr>
          <p:spPr>
            <a:xfrm>
              <a:off x="784757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9AB1965-5799-44E0-B922-F2C544DC1EAE}"/>
                </a:ext>
              </a:extLst>
            </p:cNvPr>
            <p:cNvSpPr/>
            <p:nvPr/>
          </p:nvSpPr>
          <p:spPr>
            <a:xfrm>
              <a:off x="9899272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3B5FC65-6DAF-46E4-BD0C-FE80D2A655EF}"/>
                </a:ext>
              </a:extLst>
            </p:cNvPr>
            <p:cNvSpPr/>
            <p:nvPr/>
          </p:nvSpPr>
          <p:spPr>
            <a:xfrm>
              <a:off x="1127556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00E4C87-F6B8-45F8-9876-4A9442A2533A}"/>
              </a:ext>
            </a:extLst>
          </p:cNvPr>
          <p:cNvGrpSpPr/>
          <p:nvPr/>
        </p:nvGrpSpPr>
        <p:grpSpPr>
          <a:xfrm>
            <a:off x="2761728" y="1536831"/>
            <a:ext cx="5146858" cy="3612692"/>
            <a:chOff x="7278436" y="1325425"/>
            <a:chExt cx="5146858" cy="3612692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E4BF5E83-9979-42AD-98BA-1020AB8ABAA6}"/>
                </a:ext>
              </a:extLst>
            </p:cNvPr>
            <p:cNvSpPr/>
            <p:nvPr/>
          </p:nvSpPr>
          <p:spPr>
            <a:xfrm>
              <a:off x="784757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654F9C7-82A2-4956-BF2A-5DD85E2B98AF}"/>
                </a:ext>
              </a:extLst>
            </p:cNvPr>
            <p:cNvSpPr/>
            <p:nvPr/>
          </p:nvSpPr>
          <p:spPr>
            <a:xfrm>
              <a:off x="784757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C8AF327-E8E8-4E25-B56A-1D1B842EAF3D}"/>
                </a:ext>
              </a:extLst>
            </p:cNvPr>
            <p:cNvSpPr/>
            <p:nvPr/>
          </p:nvSpPr>
          <p:spPr>
            <a:xfrm>
              <a:off x="784757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EB902700-1215-4C88-8CF8-E19551711B4B}"/>
                </a:ext>
              </a:extLst>
            </p:cNvPr>
            <p:cNvSpPr/>
            <p:nvPr/>
          </p:nvSpPr>
          <p:spPr>
            <a:xfrm>
              <a:off x="9899272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DD1972E-487F-4121-A334-6A557C2CC9C5}"/>
                </a:ext>
              </a:extLst>
            </p:cNvPr>
            <p:cNvSpPr/>
            <p:nvPr/>
          </p:nvSpPr>
          <p:spPr>
            <a:xfrm>
              <a:off x="9899272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193D931A-3D2F-4E13-B119-0CC737DC43F2}"/>
                </a:ext>
              </a:extLst>
            </p:cNvPr>
            <p:cNvSpPr/>
            <p:nvPr/>
          </p:nvSpPr>
          <p:spPr>
            <a:xfrm>
              <a:off x="9899272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3D98455-78F3-4E38-9FE7-137548ABE64C}"/>
                </a:ext>
              </a:extLst>
            </p:cNvPr>
            <p:cNvSpPr/>
            <p:nvPr/>
          </p:nvSpPr>
          <p:spPr>
            <a:xfrm>
              <a:off x="1127556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9D1B44F8-D271-4BDE-BE6C-7249EE0810AB}"/>
                </a:ext>
              </a:extLst>
            </p:cNvPr>
            <p:cNvSpPr/>
            <p:nvPr/>
          </p:nvSpPr>
          <p:spPr>
            <a:xfrm>
              <a:off x="1127556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4AAB76EA-411C-45EC-8772-7D304670BE71}"/>
                </a:ext>
              </a:extLst>
            </p:cNvPr>
            <p:cNvSpPr/>
            <p:nvPr/>
          </p:nvSpPr>
          <p:spPr>
            <a:xfrm>
              <a:off x="1127556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288A2436-4E5D-4D44-9086-C3BC02F65866}"/>
                </a:ext>
              </a:extLst>
            </p:cNvPr>
            <p:cNvSpPr/>
            <p:nvPr/>
          </p:nvSpPr>
          <p:spPr>
            <a:xfrm>
              <a:off x="7278436" y="3887339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7FF991F-4F9B-49DF-A156-09D3FFD2F26A}"/>
                </a:ext>
              </a:extLst>
            </p:cNvPr>
            <p:cNvSpPr/>
            <p:nvPr/>
          </p:nvSpPr>
          <p:spPr>
            <a:xfrm>
              <a:off x="7536691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FED978B-BE12-46E2-86A3-85D2A2BE2B1C}"/>
                </a:ext>
              </a:extLst>
            </p:cNvPr>
            <p:cNvSpPr/>
            <p:nvPr/>
          </p:nvSpPr>
          <p:spPr>
            <a:xfrm>
              <a:off x="784757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348CEC9-6F9A-43E6-9AE1-2DA975A7E52C}"/>
                </a:ext>
              </a:extLst>
            </p:cNvPr>
            <p:cNvSpPr/>
            <p:nvPr/>
          </p:nvSpPr>
          <p:spPr>
            <a:xfrm>
              <a:off x="784757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72237EF-7F6B-43E9-B73C-247370DA5658}"/>
                </a:ext>
              </a:extLst>
            </p:cNvPr>
            <p:cNvSpPr/>
            <p:nvPr/>
          </p:nvSpPr>
          <p:spPr>
            <a:xfrm>
              <a:off x="9588383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28DE8DA-F1C9-403C-8C1B-A586C49572A5}"/>
                </a:ext>
              </a:extLst>
            </p:cNvPr>
            <p:cNvSpPr/>
            <p:nvPr/>
          </p:nvSpPr>
          <p:spPr>
            <a:xfrm>
              <a:off x="9899272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E898CF94-842A-4B34-ABAB-077BBED77451}"/>
                </a:ext>
              </a:extLst>
            </p:cNvPr>
            <p:cNvSpPr/>
            <p:nvPr/>
          </p:nvSpPr>
          <p:spPr>
            <a:xfrm>
              <a:off x="9899272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BDCFDFD-13E9-403A-84E9-C35FB7A6311E}"/>
                </a:ext>
              </a:extLst>
            </p:cNvPr>
            <p:cNvSpPr/>
            <p:nvPr/>
          </p:nvSpPr>
          <p:spPr>
            <a:xfrm>
              <a:off x="10964680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87E8726F-52D7-4D7A-90E2-E9A23C6A0982}"/>
                </a:ext>
              </a:extLst>
            </p:cNvPr>
            <p:cNvSpPr/>
            <p:nvPr/>
          </p:nvSpPr>
          <p:spPr>
            <a:xfrm>
              <a:off x="1127556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1F066DC-AC6E-4A29-9BC8-F4E64BBECDE0}"/>
                </a:ext>
              </a:extLst>
            </p:cNvPr>
            <p:cNvSpPr/>
            <p:nvPr/>
          </p:nvSpPr>
          <p:spPr>
            <a:xfrm>
              <a:off x="1127556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7" name="Cube 236">
              <a:extLst>
                <a:ext uri="{FF2B5EF4-FFF2-40B4-BE49-F238E27FC236}">
                  <a16:creationId xmlns:a16="http://schemas.microsoft.com/office/drawing/2014/main" id="{9E2D0508-1F2E-4650-A923-FCDDBC0DCC86}"/>
                </a:ext>
              </a:extLst>
            </p:cNvPr>
            <p:cNvSpPr/>
            <p:nvPr/>
          </p:nvSpPr>
          <p:spPr>
            <a:xfrm>
              <a:off x="7278436" y="3014345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70411E2A-2F4A-4AD5-8927-C9A07CA5108C}"/>
                </a:ext>
              </a:extLst>
            </p:cNvPr>
            <p:cNvSpPr/>
            <p:nvPr/>
          </p:nvSpPr>
          <p:spPr>
            <a:xfrm>
              <a:off x="7536691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CDE5BDB-433F-43FA-A2BB-6BD0A408AF33}"/>
                </a:ext>
              </a:extLst>
            </p:cNvPr>
            <p:cNvSpPr/>
            <p:nvPr/>
          </p:nvSpPr>
          <p:spPr>
            <a:xfrm>
              <a:off x="9588383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5F60D5C-6BDD-4966-BD7E-7E807A8A20D5}"/>
                </a:ext>
              </a:extLst>
            </p:cNvPr>
            <p:cNvSpPr/>
            <p:nvPr/>
          </p:nvSpPr>
          <p:spPr>
            <a:xfrm>
              <a:off x="10964680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C596CCAC-F1ED-4396-B20C-35F925FAA74D}"/>
                </a:ext>
              </a:extLst>
            </p:cNvPr>
            <p:cNvSpPr/>
            <p:nvPr/>
          </p:nvSpPr>
          <p:spPr>
            <a:xfrm>
              <a:off x="784757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FAA7DEE-2DFF-4E9B-8EE6-2EE517B3F8F0}"/>
                </a:ext>
              </a:extLst>
            </p:cNvPr>
            <p:cNvSpPr/>
            <p:nvPr/>
          </p:nvSpPr>
          <p:spPr>
            <a:xfrm>
              <a:off x="9899272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DA7226F-DE4D-42D7-871E-FFAB5DCA48E9}"/>
                </a:ext>
              </a:extLst>
            </p:cNvPr>
            <p:cNvSpPr/>
            <p:nvPr/>
          </p:nvSpPr>
          <p:spPr>
            <a:xfrm>
              <a:off x="1127556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4" name="Cube 243">
              <a:extLst>
                <a:ext uri="{FF2B5EF4-FFF2-40B4-BE49-F238E27FC236}">
                  <a16:creationId xmlns:a16="http://schemas.microsoft.com/office/drawing/2014/main" id="{DA64BF58-1DEE-4F57-89CC-06B32CF34699}"/>
                </a:ext>
              </a:extLst>
            </p:cNvPr>
            <p:cNvSpPr/>
            <p:nvPr/>
          </p:nvSpPr>
          <p:spPr>
            <a:xfrm>
              <a:off x="7278436" y="1580608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E396BDB3-9D8F-4973-A4B3-C856B0C8F10F}"/>
                </a:ext>
              </a:extLst>
            </p:cNvPr>
            <p:cNvSpPr/>
            <p:nvPr/>
          </p:nvSpPr>
          <p:spPr>
            <a:xfrm>
              <a:off x="7536691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293D250A-56ED-4396-B5EA-0FDD35856B3C}"/>
                </a:ext>
              </a:extLst>
            </p:cNvPr>
            <p:cNvSpPr/>
            <p:nvPr/>
          </p:nvSpPr>
          <p:spPr>
            <a:xfrm>
              <a:off x="784757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3411ABF1-B4B8-4F4D-A4E3-9637EEF02AC4}"/>
                </a:ext>
              </a:extLst>
            </p:cNvPr>
            <p:cNvSpPr/>
            <p:nvPr/>
          </p:nvSpPr>
          <p:spPr>
            <a:xfrm>
              <a:off x="784757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EE042989-5DD4-430D-87C2-370ECAA117B1}"/>
                </a:ext>
              </a:extLst>
            </p:cNvPr>
            <p:cNvGrpSpPr/>
            <p:nvPr/>
          </p:nvGrpSpPr>
          <p:grpSpPr>
            <a:xfrm>
              <a:off x="7847579" y="1325425"/>
              <a:ext cx="601912" cy="192611"/>
              <a:chOff x="1174172" y="623454"/>
              <a:chExt cx="1039092" cy="332508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623DC98C-1C12-4799-9500-FD0F8E274029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B9468C8B-9816-4951-8157-B3FCFF5B5133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67DD119-B226-4C1D-8FDF-2B1C120BB8E9}"/>
                </a:ext>
              </a:extLst>
            </p:cNvPr>
            <p:cNvSpPr/>
            <p:nvPr/>
          </p:nvSpPr>
          <p:spPr>
            <a:xfrm>
              <a:off x="9588383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4DE68D5-2F20-4D05-9298-7950FE89717D}"/>
                </a:ext>
              </a:extLst>
            </p:cNvPr>
            <p:cNvSpPr/>
            <p:nvPr/>
          </p:nvSpPr>
          <p:spPr>
            <a:xfrm>
              <a:off x="9899272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B5A7A6A-CB56-4C5A-A629-D5D038E14DFF}"/>
                </a:ext>
              </a:extLst>
            </p:cNvPr>
            <p:cNvSpPr/>
            <p:nvPr/>
          </p:nvSpPr>
          <p:spPr>
            <a:xfrm>
              <a:off x="9899272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F641A6B6-44EB-4603-9B52-4F9017526928}"/>
                </a:ext>
              </a:extLst>
            </p:cNvPr>
            <p:cNvGrpSpPr/>
            <p:nvPr/>
          </p:nvGrpSpPr>
          <p:grpSpPr>
            <a:xfrm>
              <a:off x="9899272" y="1325425"/>
              <a:ext cx="601912" cy="192611"/>
              <a:chOff x="1174172" y="623454"/>
              <a:chExt cx="1039092" cy="332508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8A842ED8-FFFC-481B-B22B-0761F2D5A6D4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F8CD3CCB-47C1-4539-841A-DAB44D25E6AE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3FF9106C-1D00-4060-81E0-4E88D99237CE}"/>
                </a:ext>
              </a:extLst>
            </p:cNvPr>
            <p:cNvSpPr/>
            <p:nvPr/>
          </p:nvSpPr>
          <p:spPr>
            <a:xfrm>
              <a:off x="10964680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D4D03462-22E4-4FBA-B9DB-28E6840322EB}"/>
                </a:ext>
              </a:extLst>
            </p:cNvPr>
            <p:cNvSpPr/>
            <p:nvPr/>
          </p:nvSpPr>
          <p:spPr>
            <a:xfrm>
              <a:off x="1127556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FAD95EC-7E16-43A8-B62E-C65DE2D05B3A}"/>
                </a:ext>
              </a:extLst>
            </p:cNvPr>
            <p:cNvSpPr/>
            <p:nvPr/>
          </p:nvSpPr>
          <p:spPr>
            <a:xfrm>
              <a:off x="1127556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D6626F6A-12B6-4AD7-B139-1A2109088A55}"/>
                </a:ext>
              </a:extLst>
            </p:cNvPr>
            <p:cNvGrpSpPr/>
            <p:nvPr/>
          </p:nvGrpSpPr>
          <p:grpSpPr>
            <a:xfrm>
              <a:off x="11275569" y="1325425"/>
              <a:ext cx="601912" cy="192611"/>
              <a:chOff x="1174172" y="623454"/>
              <a:chExt cx="1039092" cy="332508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EFD5103-4746-43C8-9D07-B9889D4ADE6B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7CD8D4E-DA5D-42BE-8028-16BB2CB8560B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426F924-79C3-4334-8924-FF41F99A2CA9}"/>
                </a:ext>
              </a:extLst>
            </p:cNvPr>
            <p:cNvSpPr/>
            <p:nvPr/>
          </p:nvSpPr>
          <p:spPr>
            <a:xfrm>
              <a:off x="784757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54D0820-2C1F-49D3-91AF-EC00FFF19101}"/>
                </a:ext>
              </a:extLst>
            </p:cNvPr>
            <p:cNvSpPr/>
            <p:nvPr/>
          </p:nvSpPr>
          <p:spPr>
            <a:xfrm>
              <a:off x="9899272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435C363-EBBC-412F-95D9-3178C186B194}"/>
                </a:ext>
              </a:extLst>
            </p:cNvPr>
            <p:cNvSpPr/>
            <p:nvPr/>
          </p:nvSpPr>
          <p:spPr>
            <a:xfrm>
              <a:off x="1127556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952A0-44FE-4AD7-ACB7-004ACB85E6CA}"/>
              </a:ext>
            </a:extLst>
          </p:cNvPr>
          <p:cNvGrpSpPr/>
          <p:nvPr/>
        </p:nvGrpSpPr>
        <p:grpSpPr>
          <a:xfrm>
            <a:off x="2277757" y="2022962"/>
            <a:ext cx="5146858" cy="3612692"/>
            <a:chOff x="7278436" y="1325425"/>
            <a:chExt cx="5146858" cy="361269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1AFA9F7-7B5C-441A-B46C-E3D0F5CB622B}"/>
                </a:ext>
              </a:extLst>
            </p:cNvPr>
            <p:cNvSpPr/>
            <p:nvPr/>
          </p:nvSpPr>
          <p:spPr>
            <a:xfrm>
              <a:off x="784757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3C9B35A-5203-4EAC-9F15-143B5BC62E29}"/>
                </a:ext>
              </a:extLst>
            </p:cNvPr>
            <p:cNvSpPr/>
            <p:nvPr/>
          </p:nvSpPr>
          <p:spPr>
            <a:xfrm>
              <a:off x="784757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A1A17D4-9069-4FA6-BEC4-07E40EF61EA2}"/>
                </a:ext>
              </a:extLst>
            </p:cNvPr>
            <p:cNvSpPr/>
            <p:nvPr/>
          </p:nvSpPr>
          <p:spPr>
            <a:xfrm>
              <a:off x="784757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4EE6DF-938A-4212-9ADD-272035FDECD6}"/>
                </a:ext>
              </a:extLst>
            </p:cNvPr>
            <p:cNvSpPr/>
            <p:nvPr/>
          </p:nvSpPr>
          <p:spPr>
            <a:xfrm>
              <a:off x="9899272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4A8567-D124-45B5-B8E9-EE1D3AB8557B}"/>
                </a:ext>
              </a:extLst>
            </p:cNvPr>
            <p:cNvSpPr/>
            <p:nvPr/>
          </p:nvSpPr>
          <p:spPr>
            <a:xfrm>
              <a:off x="9899272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DB96F0F-9BBA-414E-A9A0-E666E88735E5}"/>
                </a:ext>
              </a:extLst>
            </p:cNvPr>
            <p:cNvSpPr/>
            <p:nvPr/>
          </p:nvSpPr>
          <p:spPr>
            <a:xfrm>
              <a:off x="9899272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23C464B-731F-4EC8-AECD-BF4D0E5DAA00}"/>
                </a:ext>
              </a:extLst>
            </p:cNvPr>
            <p:cNvSpPr/>
            <p:nvPr/>
          </p:nvSpPr>
          <p:spPr>
            <a:xfrm>
              <a:off x="11275569" y="4745506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2C8D3A9-49D6-4777-984C-16715D5F80DE}"/>
                </a:ext>
              </a:extLst>
            </p:cNvPr>
            <p:cNvSpPr/>
            <p:nvPr/>
          </p:nvSpPr>
          <p:spPr>
            <a:xfrm>
              <a:off x="11275569" y="4497930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6B6FAFC-214E-408F-BC39-7857466E5906}"/>
                </a:ext>
              </a:extLst>
            </p:cNvPr>
            <p:cNvSpPr/>
            <p:nvPr/>
          </p:nvSpPr>
          <p:spPr>
            <a:xfrm>
              <a:off x="11275569" y="310989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448E02AF-6CA7-4598-BF7C-55FA570507CE}"/>
                </a:ext>
              </a:extLst>
            </p:cNvPr>
            <p:cNvSpPr/>
            <p:nvPr/>
          </p:nvSpPr>
          <p:spPr>
            <a:xfrm>
              <a:off x="7278436" y="3887339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C637DF6-334B-4BD5-9CA5-C6916343438B}"/>
                </a:ext>
              </a:extLst>
            </p:cNvPr>
            <p:cNvSpPr/>
            <p:nvPr/>
          </p:nvSpPr>
          <p:spPr>
            <a:xfrm>
              <a:off x="7536691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0448842-B1DF-46D9-98DA-12ABFD51DB62}"/>
                </a:ext>
              </a:extLst>
            </p:cNvPr>
            <p:cNvSpPr/>
            <p:nvPr/>
          </p:nvSpPr>
          <p:spPr>
            <a:xfrm>
              <a:off x="784757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26A48E5-018C-4B03-96EA-860CC432C2AF}"/>
                </a:ext>
              </a:extLst>
            </p:cNvPr>
            <p:cNvSpPr/>
            <p:nvPr/>
          </p:nvSpPr>
          <p:spPr>
            <a:xfrm>
              <a:off x="784757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2B8FC78-11A5-439E-A472-C2B48EA94A92}"/>
                </a:ext>
              </a:extLst>
            </p:cNvPr>
            <p:cNvSpPr/>
            <p:nvPr/>
          </p:nvSpPr>
          <p:spPr>
            <a:xfrm>
              <a:off x="9588383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20D596F-8F05-441F-AEAF-3EF1AB45496F}"/>
                </a:ext>
              </a:extLst>
            </p:cNvPr>
            <p:cNvSpPr/>
            <p:nvPr/>
          </p:nvSpPr>
          <p:spPr>
            <a:xfrm>
              <a:off x="9899272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1AE5A0F-63F3-4A65-B6E5-3438F0B9A51D}"/>
                </a:ext>
              </a:extLst>
            </p:cNvPr>
            <p:cNvSpPr/>
            <p:nvPr/>
          </p:nvSpPr>
          <p:spPr>
            <a:xfrm>
              <a:off x="9899272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8D57F23-8B29-49AB-B14A-E9DBCB914291}"/>
                </a:ext>
              </a:extLst>
            </p:cNvPr>
            <p:cNvSpPr/>
            <p:nvPr/>
          </p:nvSpPr>
          <p:spPr>
            <a:xfrm>
              <a:off x="10964680" y="3875277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7954975-7062-442E-B651-138C01BE2B30}"/>
                </a:ext>
              </a:extLst>
            </p:cNvPr>
            <p:cNvSpPr/>
            <p:nvPr/>
          </p:nvSpPr>
          <p:spPr>
            <a:xfrm>
              <a:off x="11275569" y="3976562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2B1C4F6-3F52-471C-AE15-947414C99DF6}"/>
                </a:ext>
              </a:extLst>
            </p:cNvPr>
            <p:cNvSpPr/>
            <p:nvPr/>
          </p:nvSpPr>
          <p:spPr>
            <a:xfrm>
              <a:off x="11275569" y="3724349"/>
              <a:ext cx="601912" cy="348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07956D86-0FB5-446E-9030-44749D26D400}"/>
                </a:ext>
              </a:extLst>
            </p:cNvPr>
            <p:cNvSpPr/>
            <p:nvPr/>
          </p:nvSpPr>
          <p:spPr>
            <a:xfrm>
              <a:off x="7278436" y="3014345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59A6871-1C7D-4E7F-940B-5C6EDF7FC95B}"/>
                </a:ext>
              </a:extLst>
            </p:cNvPr>
            <p:cNvSpPr/>
            <p:nvPr/>
          </p:nvSpPr>
          <p:spPr>
            <a:xfrm>
              <a:off x="7536691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140A2C7-666E-4D48-953F-18B74CB0AC4D}"/>
                </a:ext>
              </a:extLst>
            </p:cNvPr>
            <p:cNvSpPr/>
            <p:nvPr/>
          </p:nvSpPr>
          <p:spPr>
            <a:xfrm>
              <a:off x="9588383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1281D43-C4F3-46F5-816A-E2DA0A74E842}"/>
                </a:ext>
              </a:extLst>
            </p:cNvPr>
            <p:cNvSpPr/>
            <p:nvPr/>
          </p:nvSpPr>
          <p:spPr>
            <a:xfrm>
              <a:off x="10964680" y="3009362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4F6FB3C-E20E-484C-9D62-001002B4D980}"/>
                </a:ext>
              </a:extLst>
            </p:cNvPr>
            <p:cNvSpPr/>
            <p:nvPr/>
          </p:nvSpPr>
          <p:spPr>
            <a:xfrm>
              <a:off x="784757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7F6554C-77AA-4B26-B840-D789994C3FFF}"/>
                </a:ext>
              </a:extLst>
            </p:cNvPr>
            <p:cNvSpPr/>
            <p:nvPr/>
          </p:nvSpPr>
          <p:spPr>
            <a:xfrm>
              <a:off x="9899272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91653D3-11A4-4961-84E5-CA4D69E997D8}"/>
                </a:ext>
              </a:extLst>
            </p:cNvPr>
            <p:cNvSpPr/>
            <p:nvPr/>
          </p:nvSpPr>
          <p:spPr>
            <a:xfrm>
              <a:off x="11275569" y="2286316"/>
              <a:ext cx="601912" cy="9166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7C4412D8-C361-49F6-86BA-3FA9C3138B79}"/>
                </a:ext>
              </a:extLst>
            </p:cNvPr>
            <p:cNvSpPr/>
            <p:nvPr/>
          </p:nvSpPr>
          <p:spPr>
            <a:xfrm>
              <a:off x="7278436" y="1580608"/>
              <a:ext cx="5146858" cy="807895"/>
            </a:xfrm>
            <a:prstGeom prst="cube">
              <a:avLst>
                <a:gd name="adj" fmla="val 476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16D1142-6412-4A88-BC30-552168831757}"/>
                </a:ext>
              </a:extLst>
            </p:cNvPr>
            <p:cNvSpPr/>
            <p:nvPr/>
          </p:nvSpPr>
          <p:spPr>
            <a:xfrm>
              <a:off x="7536691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63A0E01-61CF-4A47-92C6-7A86A2476F99}"/>
                </a:ext>
              </a:extLst>
            </p:cNvPr>
            <p:cNvSpPr/>
            <p:nvPr/>
          </p:nvSpPr>
          <p:spPr>
            <a:xfrm>
              <a:off x="784757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7AB6C34-9ECA-4A72-9F25-F8EB7F01B7B0}"/>
                </a:ext>
              </a:extLst>
            </p:cNvPr>
            <p:cNvSpPr/>
            <p:nvPr/>
          </p:nvSpPr>
          <p:spPr>
            <a:xfrm>
              <a:off x="784757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1F88A06-D765-4763-8A92-81C59C381E04}"/>
                </a:ext>
              </a:extLst>
            </p:cNvPr>
            <p:cNvGrpSpPr/>
            <p:nvPr/>
          </p:nvGrpSpPr>
          <p:grpSpPr>
            <a:xfrm>
              <a:off x="7847579" y="1325425"/>
              <a:ext cx="601912" cy="192611"/>
              <a:chOff x="1174172" y="623454"/>
              <a:chExt cx="1039092" cy="332508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38818D1-99A5-4BAD-80A6-06747FB8CCEB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7BAFA21C-5FEC-49D6-9CC3-BED6A6E0319C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9574CC5-A098-4AFA-BECA-B70BE2577633}"/>
                </a:ext>
              </a:extLst>
            </p:cNvPr>
            <p:cNvSpPr/>
            <p:nvPr/>
          </p:nvSpPr>
          <p:spPr>
            <a:xfrm>
              <a:off x="9588383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5CB4A06-2F8A-4957-882C-DC10B9D2039F}"/>
                </a:ext>
              </a:extLst>
            </p:cNvPr>
            <p:cNvSpPr/>
            <p:nvPr/>
          </p:nvSpPr>
          <p:spPr>
            <a:xfrm>
              <a:off x="9899272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297C24C-8F40-4981-A8C0-38CCC5D17820}"/>
                </a:ext>
              </a:extLst>
            </p:cNvPr>
            <p:cNvSpPr/>
            <p:nvPr/>
          </p:nvSpPr>
          <p:spPr>
            <a:xfrm>
              <a:off x="9899272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FE7E572-8B32-476D-8401-D33FD2C2FA86}"/>
                </a:ext>
              </a:extLst>
            </p:cNvPr>
            <p:cNvGrpSpPr/>
            <p:nvPr/>
          </p:nvGrpSpPr>
          <p:grpSpPr>
            <a:xfrm>
              <a:off x="9899272" y="1325425"/>
              <a:ext cx="601912" cy="192611"/>
              <a:chOff x="1174172" y="623454"/>
              <a:chExt cx="1039092" cy="332508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BDC1BF98-3284-4BA8-91BC-B22183A833F6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F8699CC-7152-4DE4-B340-AA0F4CC5F282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D396837A-9002-4048-B8C8-661C885F45ED}"/>
                </a:ext>
              </a:extLst>
            </p:cNvPr>
            <p:cNvSpPr/>
            <p:nvPr/>
          </p:nvSpPr>
          <p:spPr>
            <a:xfrm>
              <a:off x="10964680" y="1568026"/>
              <a:ext cx="1223690" cy="39157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C410AC3-BFC4-4720-BF9C-58D6EAE9EF80}"/>
                </a:ext>
              </a:extLst>
            </p:cNvPr>
            <p:cNvSpPr/>
            <p:nvPr/>
          </p:nvSpPr>
          <p:spPr>
            <a:xfrm>
              <a:off x="11275569" y="1667510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AB9933C-E318-4053-816C-BCCD32E22982}"/>
                </a:ext>
              </a:extLst>
            </p:cNvPr>
            <p:cNvSpPr/>
            <p:nvPr/>
          </p:nvSpPr>
          <p:spPr>
            <a:xfrm>
              <a:off x="11275569" y="1419934"/>
              <a:ext cx="601912" cy="344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9EC75C17-DBF3-43FB-B902-91168FC5B3EF}"/>
                </a:ext>
              </a:extLst>
            </p:cNvPr>
            <p:cNvGrpSpPr/>
            <p:nvPr/>
          </p:nvGrpSpPr>
          <p:grpSpPr>
            <a:xfrm>
              <a:off x="11275569" y="1325425"/>
              <a:ext cx="601912" cy="192611"/>
              <a:chOff x="1174172" y="623454"/>
              <a:chExt cx="1039092" cy="332508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3D0EEADC-EBA8-40D4-8513-8EA25D688656}"/>
                  </a:ext>
                </a:extLst>
              </p:cNvPr>
              <p:cNvSpPr/>
              <p:nvPr/>
            </p:nvSpPr>
            <p:spPr>
              <a:xfrm>
                <a:off x="1174172" y="623454"/>
                <a:ext cx="1039092" cy="3325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DFE4D41A-ABB2-44CF-8C0C-DA2AA64B5215}"/>
                  </a:ext>
                </a:extLst>
              </p:cNvPr>
              <p:cNvSpPr/>
              <p:nvPr/>
            </p:nvSpPr>
            <p:spPr>
              <a:xfrm>
                <a:off x="1433945" y="706581"/>
                <a:ext cx="519546" cy="1662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6A71715-F9EF-430E-B5F6-22873D63ABF5}"/>
                </a:ext>
              </a:extLst>
            </p:cNvPr>
            <p:cNvSpPr/>
            <p:nvPr/>
          </p:nvSpPr>
          <p:spPr>
            <a:xfrm>
              <a:off x="784757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CC5D8EA-8439-427F-BA2F-D7A1E6BD54E4}"/>
                </a:ext>
              </a:extLst>
            </p:cNvPr>
            <p:cNvSpPr/>
            <p:nvPr/>
          </p:nvSpPr>
          <p:spPr>
            <a:xfrm>
              <a:off x="9899272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0EED932-07BF-4AAA-954A-122F5844FFF7}"/>
                </a:ext>
              </a:extLst>
            </p:cNvPr>
            <p:cNvSpPr/>
            <p:nvPr/>
          </p:nvSpPr>
          <p:spPr>
            <a:xfrm>
              <a:off x="11275569" y="3106709"/>
              <a:ext cx="601912" cy="19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0FD5E1-066B-4E0D-B363-0D55B3C0F8F7}"/>
              </a:ext>
            </a:extLst>
          </p:cNvPr>
          <p:cNvSpPr/>
          <p:nvPr/>
        </p:nvSpPr>
        <p:spPr>
          <a:xfrm>
            <a:off x="1514656" y="872412"/>
            <a:ext cx="7114994" cy="545106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911E8-7DF5-4589-9D20-3AB293D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Variation Across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E6B3A-4F6F-41C5-B33E-0DF0789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7</a:t>
            </a:fld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0A4C222-80EE-4F7A-8F59-FE015CA5E5E2}"/>
              </a:ext>
            </a:extLst>
          </p:cNvPr>
          <p:cNvSpPr/>
          <p:nvPr/>
        </p:nvSpPr>
        <p:spPr>
          <a:xfrm>
            <a:off x="2244764" y="603586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547E3A-9DA1-4DDC-A217-58897B8E9A3E}"/>
              </a:ext>
            </a:extLst>
          </p:cNvPr>
          <p:cNvSpPr/>
          <p:nvPr/>
        </p:nvSpPr>
        <p:spPr>
          <a:xfrm>
            <a:off x="2244764" y="578828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6712813-74F7-4ED0-909F-0634F164E746}"/>
              </a:ext>
            </a:extLst>
          </p:cNvPr>
          <p:cNvSpPr/>
          <p:nvPr/>
        </p:nvSpPr>
        <p:spPr>
          <a:xfrm>
            <a:off x="2244764" y="44002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1CA63B2-2CB8-44FA-97AA-946DD658A127}"/>
              </a:ext>
            </a:extLst>
          </p:cNvPr>
          <p:cNvGrpSpPr/>
          <p:nvPr/>
        </p:nvGrpSpPr>
        <p:grpSpPr>
          <a:xfrm>
            <a:off x="402813" y="3077650"/>
            <a:ext cx="1111843" cy="2710032"/>
            <a:chOff x="5525988" y="1574153"/>
            <a:chExt cx="1713722" cy="417707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65E37C8-F973-4714-96D8-FDBD6FEEBF58}"/>
                </a:ext>
              </a:extLst>
            </p:cNvPr>
            <p:cNvSpPr txBox="1"/>
            <p:nvPr/>
          </p:nvSpPr>
          <p:spPr>
            <a:xfrm>
              <a:off x="5525988" y="1574153"/>
              <a:ext cx="171372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M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819C527-0464-466A-9790-9E0ECE4F8AE0}"/>
                </a:ext>
              </a:extLst>
            </p:cNvPr>
            <p:cNvSpPr txBox="1"/>
            <p:nvPr/>
          </p:nvSpPr>
          <p:spPr>
            <a:xfrm>
              <a:off x="5525988" y="3828484"/>
              <a:ext cx="161489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FCEFC12-E58D-43B0-950A-86A3725F0F2D}"/>
                </a:ext>
              </a:extLst>
            </p:cNvPr>
            <p:cNvSpPr txBox="1"/>
            <p:nvPr/>
          </p:nvSpPr>
          <p:spPr>
            <a:xfrm>
              <a:off x="5525988" y="5134520"/>
              <a:ext cx="1614892" cy="61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Layer 0</a:t>
              </a: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068BA04-6D58-41A5-8816-2F7D38A82B34}"/>
              </a:ext>
            </a:extLst>
          </p:cNvPr>
          <p:cNvSpPr/>
          <p:nvPr/>
        </p:nvSpPr>
        <p:spPr>
          <a:xfrm>
            <a:off x="4296457" y="603586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3BA707A-8F6A-471A-9E75-E0EE40EA3FF6}"/>
              </a:ext>
            </a:extLst>
          </p:cNvPr>
          <p:cNvSpPr/>
          <p:nvPr/>
        </p:nvSpPr>
        <p:spPr>
          <a:xfrm>
            <a:off x="4296457" y="578828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3B12424-F386-41B6-A460-E00F121040CE}"/>
              </a:ext>
            </a:extLst>
          </p:cNvPr>
          <p:cNvSpPr/>
          <p:nvPr/>
        </p:nvSpPr>
        <p:spPr>
          <a:xfrm>
            <a:off x="4296457" y="44002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0B17697-96A2-4CB7-AFE8-201204E56D99}"/>
              </a:ext>
            </a:extLst>
          </p:cNvPr>
          <p:cNvSpPr/>
          <p:nvPr/>
        </p:nvSpPr>
        <p:spPr>
          <a:xfrm>
            <a:off x="5672754" y="6035860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AEE330-782F-46A2-A4C4-C0B1DF521537}"/>
              </a:ext>
            </a:extLst>
          </p:cNvPr>
          <p:cNvSpPr/>
          <p:nvPr/>
        </p:nvSpPr>
        <p:spPr>
          <a:xfrm>
            <a:off x="5672754" y="5788284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3543E1-B069-4E4D-B846-8107E1BDA31D}"/>
              </a:ext>
            </a:extLst>
          </p:cNvPr>
          <p:cNvSpPr/>
          <p:nvPr/>
        </p:nvSpPr>
        <p:spPr>
          <a:xfrm>
            <a:off x="5672754" y="440024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BB46CAB3-8507-4491-9BE8-6C3097176925}"/>
              </a:ext>
            </a:extLst>
          </p:cNvPr>
          <p:cNvSpPr/>
          <p:nvPr/>
        </p:nvSpPr>
        <p:spPr>
          <a:xfrm>
            <a:off x="1675621" y="5177693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B63047F-EB59-4D1D-B756-F26F2DAD63DB}"/>
              </a:ext>
            </a:extLst>
          </p:cNvPr>
          <p:cNvSpPr/>
          <p:nvPr/>
        </p:nvSpPr>
        <p:spPr>
          <a:xfrm>
            <a:off x="1933876" y="516563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9B0C533-BDF6-4EA7-9B31-35DDAF387359}"/>
              </a:ext>
            </a:extLst>
          </p:cNvPr>
          <p:cNvSpPr/>
          <p:nvPr/>
        </p:nvSpPr>
        <p:spPr>
          <a:xfrm>
            <a:off x="2244764" y="526691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360B42-7EDA-4EBB-9891-92E858F839D6}"/>
              </a:ext>
            </a:extLst>
          </p:cNvPr>
          <p:cNvSpPr/>
          <p:nvPr/>
        </p:nvSpPr>
        <p:spPr>
          <a:xfrm>
            <a:off x="2244764" y="501470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DC5013E-0D3E-4DF1-B25C-6A04A692C6F7}"/>
              </a:ext>
            </a:extLst>
          </p:cNvPr>
          <p:cNvSpPr/>
          <p:nvPr/>
        </p:nvSpPr>
        <p:spPr>
          <a:xfrm>
            <a:off x="3985568" y="516563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EAC60BA-71FD-401B-BE3C-DC20BBC01680}"/>
              </a:ext>
            </a:extLst>
          </p:cNvPr>
          <p:cNvSpPr/>
          <p:nvPr/>
        </p:nvSpPr>
        <p:spPr>
          <a:xfrm>
            <a:off x="4296457" y="526691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1CC3C1-17FB-4EBD-B690-069A8944EBEA}"/>
              </a:ext>
            </a:extLst>
          </p:cNvPr>
          <p:cNvSpPr/>
          <p:nvPr/>
        </p:nvSpPr>
        <p:spPr>
          <a:xfrm>
            <a:off x="4296457" y="501470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F356B2B-B376-4AD3-B6A8-31DD4DC6B787}"/>
              </a:ext>
            </a:extLst>
          </p:cNvPr>
          <p:cNvSpPr/>
          <p:nvPr/>
        </p:nvSpPr>
        <p:spPr>
          <a:xfrm>
            <a:off x="5361865" y="5165631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F8CBBF6-F6AA-43DC-BC6E-66A6FF2347CC}"/>
              </a:ext>
            </a:extLst>
          </p:cNvPr>
          <p:cNvSpPr/>
          <p:nvPr/>
        </p:nvSpPr>
        <p:spPr>
          <a:xfrm>
            <a:off x="5672754" y="5266916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19E95F-F56B-4B9A-8704-08E1AD0E276C}"/>
              </a:ext>
            </a:extLst>
          </p:cNvPr>
          <p:cNvSpPr/>
          <p:nvPr/>
        </p:nvSpPr>
        <p:spPr>
          <a:xfrm>
            <a:off x="5672754" y="5014703"/>
            <a:ext cx="601912" cy="348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85C77F3A-9D94-4391-B086-0880C653FA0F}"/>
              </a:ext>
            </a:extLst>
          </p:cNvPr>
          <p:cNvSpPr/>
          <p:nvPr/>
        </p:nvSpPr>
        <p:spPr>
          <a:xfrm>
            <a:off x="1675621" y="4304699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5026A57-DED3-4340-ADFA-7A5887C2FF05}"/>
              </a:ext>
            </a:extLst>
          </p:cNvPr>
          <p:cNvSpPr/>
          <p:nvPr/>
        </p:nvSpPr>
        <p:spPr>
          <a:xfrm>
            <a:off x="1933876" y="429971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81E1D0-F9C5-4203-9CB8-FD537F2F9A52}"/>
              </a:ext>
            </a:extLst>
          </p:cNvPr>
          <p:cNvSpPr txBox="1"/>
          <p:nvPr/>
        </p:nvSpPr>
        <p:spPr>
          <a:xfrm>
            <a:off x="2955581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8E9D15-719B-460F-88F7-DFE6906A1136}"/>
              </a:ext>
            </a:extLst>
          </p:cNvPr>
          <p:cNvSpPr txBox="1"/>
          <p:nvPr/>
        </p:nvSpPr>
        <p:spPr>
          <a:xfrm>
            <a:off x="2014096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4E2D0F-CC62-4344-9907-11C9E7FA1C18}"/>
              </a:ext>
            </a:extLst>
          </p:cNvPr>
          <p:cNvSpPr txBox="1"/>
          <p:nvPr/>
        </p:nvSpPr>
        <p:spPr>
          <a:xfrm>
            <a:off x="2479703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6B7D636-EF31-4BD3-A07D-A042D938312F}"/>
              </a:ext>
            </a:extLst>
          </p:cNvPr>
          <p:cNvSpPr/>
          <p:nvPr/>
        </p:nvSpPr>
        <p:spPr>
          <a:xfrm>
            <a:off x="3985568" y="429971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81826-55BF-4714-BFB1-81B002C7C4FA}"/>
              </a:ext>
            </a:extLst>
          </p:cNvPr>
          <p:cNvSpPr txBox="1"/>
          <p:nvPr/>
        </p:nvSpPr>
        <p:spPr>
          <a:xfrm>
            <a:off x="5007274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311C48-0C4A-403D-A0F6-067042CF816D}"/>
              </a:ext>
            </a:extLst>
          </p:cNvPr>
          <p:cNvSpPr txBox="1"/>
          <p:nvPr/>
        </p:nvSpPr>
        <p:spPr>
          <a:xfrm>
            <a:off x="4065788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147493E-AD22-4CAC-B412-1F7896A8A42C}"/>
              </a:ext>
            </a:extLst>
          </p:cNvPr>
          <p:cNvSpPr/>
          <p:nvPr/>
        </p:nvSpPr>
        <p:spPr>
          <a:xfrm>
            <a:off x="5361865" y="4299716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5D120A-3016-47CA-BC99-370515B3270A}"/>
              </a:ext>
            </a:extLst>
          </p:cNvPr>
          <p:cNvSpPr txBox="1"/>
          <p:nvPr/>
        </p:nvSpPr>
        <p:spPr>
          <a:xfrm>
            <a:off x="6383571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9AD5F47-BBDE-490E-9001-FC10F9711553}"/>
              </a:ext>
            </a:extLst>
          </p:cNvPr>
          <p:cNvSpPr txBox="1"/>
          <p:nvPr/>
        </p:nvSpPr>
        <p:spPr>
          <a:xfrm>
            <a:off x="5442085" y="3877696"/>
            <a:ext cx="480589" cy="271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FAD676-4C07-4C85-B746-E457059389F3}"/>
              </a:ext>
            </a:extLst>
          </p:cNvPr>
          <p:cNvSpPr/>
          <p:nvPr/>
        </p:nvSpPr>
        <p:spPr>
          <a:xfrm>
            <a:off x="2244764" y="357667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2EED8F-E951-41EA-9087-88CF26F41E7F}"/>
              </a:ext>
            </a:extLst>
          </p:cNvPr>
          <p:cNvSpPr/>
          <p:nvPr/>
        </p:nvSpPr>
        <p:spPr>
          <a:xfrm>
            <a:off x="4296457" y="357667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3ABB77-1017-4CA2-BD85-556BD71431C7}"/>
              </a:ext>
            </a:extLst>
          </p:cNvPr>
          <p:cNvSpPr/>
          <p:nvPr/>
        </p:nvSpPr>
        <p:spPr>
          <a:xfrm>
            <a:off x="5672754" y="3576670"/>
            <a:ext cx="601912" cy="9166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6557043A-895F-4D11-8B3B-62945E592E37}"/>
              </a:ext>
            </a:extLst>
          </p:cNvPr>
          <p:cNvSpPr/>
          <p:nvPr/>
        </p:nvSpPr>
        <p:spPr>
          <a:xfrm>
            <a:off x="1675621" y="2870962"/>
            <a:ext cx="5146858" cy="807895"/>
          </a:xfrm>
          <a:prstGeom prst="cube">
            <a:avLst>
              <a:gd name="adj" fmla="val 476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ED75963-357A-4446-878E-377334895688}"/>
              </a:ext>
            </a:extLst>
          </p:cNvPr>
          <p:cNvSpPr/>
          <p:nvPr/>
        </p:nvSpPr>
        <p:spPr>
          <a:xfrm>
            <a:off x="1933876" y="285838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CC79BB2-1727-4158-9CAF-33770F584218}"/>
              </a:ext>
            </a:extLst>
          </p:cNvPr>
          <p:cNvSpPr/>
          <p:nvPr/>
        </p:nvSpPr>
        <p:spPr>
          <a:xfrm>
            <a:off x="2244764" y="295786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FE5F4E0-0A27-46E5-A025-6D0B5F67B910}"/>
              </a:ext>
            </a:extLst>
          </p:cNvPr>
          <p:cNvSpPr/>
          <p:nvPr/>
        </p:nvSpPr>
        <p:spPr>
          <a:xfrm>
            <a:off x="2244764" y="271028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344286D-7145-4C02-9BBA-F5D49B209520}"/>
              </a:ext>
            </a:extLst>
          </p:cNvPr>
          <p:cNvGrpSpPr/>
          <p:nvPr/>
        </p:nvGrpSpPr>
        <p:grpSpPr>
          <a:xfrm>
            <a:off x="2244764" y="2615779"/>
            <a:ext cx="601912" cy="192611"/>
            <a:chOff x="1174172" y="623454"/>
            <a:chExt cx="1039092" cy="33250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9184C75-47F4-4428-8178-C4AAC3FF4E33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E855AF-BF2B-445C-B80A-3330FB4E8978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58DA691E-5694-4577-BFA8-E447645B925F}"/>
              </a:ext>
            </a:extLst>
          </p:cNvPr>
          <p:cNvSpPr txBox="1"/>
          <p:nvPr/>
        </p:nvSpPr>
        <p:spPr>
          <a:xfrm>
            <a:off x="2157692" y="6323478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N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D648975-F592-43EC-B6DE-E483A4EEBC47}"/>
              </a:ext>
            </a:extLst>
          </p:cNvPr>
          <p:cNvSpPr/>
          <p:nvPr/>
        </p:nvSpPr>
        <p:spPr>
          <a:xfrm>
            <a:off x="3985568" y="285838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DDADA36-ECF5-42A6-8B5A-2A7725AC75B0}"/>
              </a:ext>
            </a:extLst>
          </p:cNvPr>
          <p:cNvSpPr/>
          <p:nvPr/>
        </p:nvSpPr>
        <p:spPr>
          <a:xfrm>
            <a:off x="4296457" y="295786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32B26A1-3468-4DA3-88EF-E32B592F21AE}"/>
              </a:ext>
            </a:extLst>
          </p:cNvPr>
          <p:cNvSpPr/>
          <p:nvPr/>
        </p:nvSpPr>
        <p:spPr>
          <a:xfrm>
            <a:off x="4296457" y="271028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364A577-96F6-43A8-A0CE-A63E6A940185}"/>
              </a:ext>
            </a:extLst>
          </p:cNvPr>
          <p:cNvGrpSpPr/>
          <p:nvPr/>
        </p:nvGrpSpPr>
        <p:grpSpPr>
          <a:xfrm>
            <a:off x="4296457" y="2615779"/>
            <a:ext cx="601912" cy="192611"/>
            <a:chOff x="1174172" y="623454"/>
            <a:chExt cx="1039092" cy="332508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9E6878B-1026-4547-AE70-DBE705802626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48EBB1C-C424-4553-BE68-1FF8BF77F6D9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1E9EB5C-D258-4813-AFC9-AE51D24A5536}"/>
              </a:ext>
            </a:extLst>
          </p:cNvPr>
          <p:cNvSpPr txBox="1"/>
          <p:nvPr/>
        </p:nvSpPr>
        <p:spPr>
          <a:xfrm>
            <a:off x="4220606" y="6323478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0B5232A-3314-4738-85A3-7F0F4F82C7D8}"/>
              </a:ext>
            </a:extLst>
          </p:cNvPr>
          <p:cNvSpPr/>
          <p:nvPr/>
        </p:nvSpPr>
        <p:spPr>
          <a:xfrm>
            <a:off x="5361865" y="2858380"/>
            <a:ext cx="1223690" cy="3915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F098B56-BF6E-42DB-BE6C-65BD31634367}"/>
              </a:ext>
            </a:extLst>
          </p:cNvPr>
          <p:cNvSpPr/>
          <p:nvPr/>
        </p:nvSpPr>
        <p:spPr>
          <a:xfrm>
            <a:off x="5672754" y="2957864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37E7754-C398-49E6-84B7-B0DA5A4C44D5}"/>
              </a:ext>
            </a:extLst>
          </p:cNvPr>
          <p:cNvSpPr/>
          <p:nvPr/>
        </p:nvSpPr>
        <p:spPr>
          <a:xfrm>
            <a:off x="5672754" y="2710288"/>
            <a:ext cx="601912" cy="344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9BBD1BF-7D4B-42AA-855F-C447EFA3954D}"/>
              </a:ext>
            </a:extLst>
          </p:cNvPr>
          <p:cNvGrpSpPr/>
          <p:nvPr/>
        </p:nvGrpSpPr>
        <p:grpSpPr>
          <a:xfrm>
            <a:off x="5672754" y="2615779"/>
            <a:ext cx="601912" cy="192611"/>
            <a:chOff x="1174172" y="623454"/>
            <a:chExt cx="1039092" cy="33250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91B4C38-7B73-462E-A19B-7921BE21B01F}"/>
                </a:ext>
              </a:extLst>
            </p:cNvPr>
            <p:cNvSpPr/>
            <p:nvPr/>
          </p:nvSpPr>
          <p:spPr>
            <a:xfrm>
              <a:off x="1174172" y="623454"/>
              <a:ext cx="1039092" cy="3325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3A7631-EEB9-4B01-97D8-71F2B5FEE052}"/>
                </a:ext>
              </a:extLst>
            </p:cNvPr>
            <p:cNvSpPr/>
            <p:nvPr/>
          </p:nvSpPr>
          <p:spPr>
            <a:xfrm>
              <a:off x="1433945" y="706581"/>
              <a:ext cx="519546" cy="166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5F9916F-0924-4EB0-B732-E4A79DB67665}"/>
              </a:ext>
            </a:extLst>
          </p:cNvPr>
          <p:cNvSpPr txBox="1"/>
          <p:nvPr/>
        </p:nvSpPr>
        <p:spPr>
          <a:xfrm>
            <a:off x="5596903" y="6323478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 0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48BFAEE-875A-4C90-B049-482135D207CE}"/>
              </a:ext>
            </a:extLst>
          </p:cNvPr>
          <p:cNvSpPr/>
          <p:nvPr/>
        </p:nvSpPr>
        <p:spPr>
          <a:xfrm>
            <a:off x="2244764" y="439706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91AAB70-B9EB-4B27-8953-EE7DD9F4B525}"/>
              </a:ext>
            </a:extLst>
          </p:cNvPr>
          <p:cNvSpPr/>
          <p:nvPr/>
        </p:nvSpPr>
        <p:spPr>
          <a:xfrm>
            <a:off x="4296457" y="439706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1F83F094-F115-4F98-899D-92289CF8463E}"/>
              </a:ext>
            </a:extLst>
          </p:cNvPr>
          <p:cNvSpPr/>
          <p:nvPr/>
        </p:nvSpPr>
        <p:spPr>
          <a:xfrm>
            <a:off x="5672754" y="4397063"/>
            <a:ext cx="601912" cy="1926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9C6A27-6E64-4573-A7B3-4D3530360847}"/>
              </a:ext>
            </a:extLst>
          </p:cNvPr>
          <p:cNvSpPr txBox="1"/>
          <p:nvPr/>
        </p:nvSpPr>
        <p:spPr>
          <a:xfrm>
            <a:off x="3346399" y="2681410"/>
            <a:ext cx="343171" cy="40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FF5EB0-2E98-42B3-BAAF-195D90A376D7}"/>
              </a:ext>
            </a:extLst>
          </p:cNvPr>
          <p:cNvSpPr txBox="1"/>
          <p:nvPr/>
        </p:nvSpPr>
        <p:spPr>
          <a:xfrm>
            <a:off x="3346399" y="4156703"/>
            <a:ext cx="343171" cy="40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74A4E40-C200-4DD0-B3ED-D558DCEA989D}"/>
              </a:ext>
            </a:extLst>
          </p:cNvPr>
          <p:cNvSpPr txBox="1"/>
          <p:nvPr/>
        </p:nvSpPr>
        <p:spPr>
          <a:xfrm>
            <a:off x="3346399" y="5006770"/>
            <a:ext cx="343171" cy="40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D3E48A6-F319-465A-9994-F2995D558B7F}"/>
              </a:ext>
            </a:extLst>
          </p:cNvPr>
          <p:cNvSpPr txBox="1"/>
          <p:nvPr/>
        </p:nvSpPr>
        <p:spPr>
          <a:xfrm>
            <a:off x="3320009" y="6229756"/>
            <a:ext cx="343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580BFC-7D4C-4151-AD31-12307BCB4BE2}"/>
              </a:ext>
            </a:extLst>
          </p:cNvPr>
          <p:cNvGrpSpPr/>
          <p:nvPr/>
        </p:nvGrpSpPr>
        <p:grpSpPr>
          <a:xfrm>
            <a:off x="402813" y="1083861"/>
            <a:ext cx="2823891" cy="2770717"/>
            <a:chOff x="402813" y="1083861"/>
            <a:chExt cx="2823891" cy="27707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88BF69-E9A4-4DEF-9E28-134A3075A980}"/>
                </a:ext>
              </a:extLst>
            </p:cNvPr>
            <p:cNvSpPr/>
            <p:nvPr/>
          </p:nvSpPr>
          <p:spPr>
            <a:xfrm>
              <a:off x="1855104" y="2594824"/>
              <a:ext cx="1371600" cy="1259754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7DA5D275-02C3-477B-98E0-ACA871666750}"/>
                </a:ext>
              </a:extLst>
            </p:cNvPr>
            <p:cNvSpPr/>
            <p:nvPr/>
          </p:nvSpPr>
          <p:spPr>
            <a:xfrm>
              <a:off x="402813" y="1083861"/>
              <a:ext cx="1748355" cy="1132636"/>
            </a:xfrm>
            <a:prstGeom prst="wedgeEllipseCallout">
              <a:avLst>
                <a:gd name="adj1" fmla="val 43369"/>
                <a:gd name="adj2" fmla="val 86421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Flash Cell</a:t>
              </a: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AA1BE803-607A-490B-86D2-52D9E4053E64}"/>
              </a:ext>
            </a:extLst>
          </p:cNvPr>
          <p:cNvSpPr/>
          <p:nvPr/>
        </p:nvSpPr>
        <p:spPr>
          <a:xfrm>
            <a:off x="3903679" y="2561946"/>
            <a:ext cx="1377704" cy="3728655"/>
          </a:xfrm>
          <a:custGeom>
            <a:avLst/>
            <a:gdLst>
              <a:gd name="connsiteX0" fmla="*/ 0 w 1377704"/>
              <a:gd name="connsiteY0" fmla="*/ 3039803 h 3728655"/>
              <a:gd name="connsiteX1" fmla="*/ 344426 w 1377704"/>
              <a:gd name="connsiteY1" fmla="*/ 3039803 h 3728655"/>
              <a:gd name="connsiteX2" fmla="*/ 344426 w 1377704"/>
              <a:gd name="connsiteY2" fmla="*/ 0 h 3728655"/>
              <a:gd name="connsiteX3" fmla="*/ 1033278 w 1377704"/>
              <a:gd name="connsiteY3" fmla="*/ 0 h 3728655"/>
              <a:gd name="connsiteX4" fmla="*/ 1033278 w 1377704"/>
              <a:gd name="connsiteY4" fmla="*/ 3039803 h 3728655"/>
              <a:gd name="connsiteX5" fmla="*/ 1377704 w 1377704"/>
              <a:gd name="connsiteY5" fmla="*/ 3039803 h 3728655"/>
              <a:gd name="connsiteX6" fmla="*/ 688852 w 1377704"/>
              <a:gd name="connsiteY6" fmla="*/ 3728655 h 3728655"/>
              <a:gd name="connsiteX7" fmla="*/ 0 w 1377704"/>
              <a:gd name="connsiteY7" fmla="*/ 3039803 h 3728655"/>
              <a:gd name="connsiteX0" fmla="*/ 0 w 1377704"/>
              <a:gd name="connsiteY0" fmla="*/ 3039803 h 3728655"/>
              <a:gd name="connsiteX1" fmla="*/ 504446 w 1377704"/>
              <a:gd name="connsiteY1" fmla="*/ 3032183 h 3728655"/>
              <a:gd name="connsiteX2" fmla="*/ 344426 w 1377704"/>
              <a:gd name="connsiteY2" fmla="*/ 0 h 3728655"/>
              <a:gd name="connsiteX3" fmla="*/ 1033278 w 1377704"/>
              <a:gd name="connsiteY3" fmla="*/ 0 h 3728655"/>
              <a:gd name="connsiteX4" fmla="*/ 1033278 w 1377704"/>
              <a:gd name="connsiteY4" fmla="*/ 3039803 h 3728655"/>
              <a:gd name="connsiteX5" fmla="*/ 1377704 w 1377704"/>
              <a:gd name="connsiteY5" fmla="*/ 3039803 h 3728655"/>
              <a:gd name="connsiteX6" fmla="*/ 688852 w 1377704"/>
              <a:gd name="connsiteY6" fmla="*/ 3728655 h 3728655"/>
              <a:gd name="connsiteX7" fmla="*/ 0 w 1377704"/>
              <a:gd name="connsiteY7" fmla="*/ 3039803 h 3728655"/>
              <a:gd name="connsiteX0" fmla="*/ 0 w 1377704"/>
              <a:gd name="connsiteY0" fmla="*/ 3039803 h 3728655"/>
              <a:gd name="connsiteX1" fmla="*/ 504446 w 1377704"/>
              <a:gd name="connsiteY1" fmla="*/ 3032183 h 3728655"/>
              <a:gd name="connsiteX2" fmla="*/ 344426 w 1377704"/>
              <a:gd name="connsiteY2" fmla="*/ 0 h 3728655"/>
              <a:gd name="connsiteX3" fmla="*/ 1033278 w 1377704"/>
              <a:gd name="connsiteY3" fmla="*/ 0 h 3728655"/>
              <a:gd name="connsiteX4" fmla="*/ 789438 w 1377704"/>
              <a:gd name="connsiteY4" fmla="*/ 3047423 h 3728655"/>
              <a:gd name="connsiteX5" fmla="*/ 1377704 w 1377704"/>
              <a:gd name="connsiteY5" fmla="*/ 3039803 h 3728655"/>
              <a:gd name="connsiteX6" fmla="*/ 688852 w 1377704"/>
              <a:gd name="connsiteY6" fmla="*/ 3728655 h 3728655"/>
              <a:gd name="connsiteX7" fmla="*/ 0 w 1377704"/>
              <a:gd name="connsiteY7" fmla="*/ 3039803 h 3728655"/>
              <a:gd name="connsiteX0" fmla="*/ 0 w 1377704"/>
              <a:gd name="connsiteY0" fmla="*/ 3039803 h 3728655"/>
              <a:gd name="connsiteX1" fmla="*/ 504446 w 1377704"/>
              <a:gd name="connsiteY1" fmla="*/ 3032183 h 3728655"/>
              <a:gd name="connsiteX2" fmla="*/ 344426 w 1377704"/>
              <a:gd name="connsiteY2" fmla="*/ 0 h 3728655"/>
              <a:gd name="connsiteX3" fmla="*/ 1033278 w 1377704"/>
              <a:gd name="connsiteY3" fmla="*/ 0 h 3728655"/>
              <a:gd name="connsiteX4" fmla="*/ 842778 w 1377704"/>
              <a:gd name="connsiteY4" fmla="*/ 3047423 h 3728655"/>
              <a:gd name="connsiteX5" fmla="*/ 1377704 w 1377704"/>
              <a:gd name="connsiteY5" fmla="*/ 3039803 h 3728655"/>
              <a:gd name="connsiteX6" fmla="*/ 688852 w 1377704"/>
              <a:gd name="connsiteY6" fmla="*/ 3728655 h 3728655"/>
              <a:gd name="connsiteX7" fmla="*/ 0 w 1377704"/>
              <a:gd name="connsiteY7" fmla="*/ 3039803 h 372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704" h="3728655">
                <a:moveTo>
                  <a:pt x="0" y="3039803"/>
                </a:moveTo>
                <a:lnTo>
                  <a:pt x="504446" y="3032183"/>
                </a:lnTo>
                <a:lnTo>
                  <a:pt x="344426" y="0"/>
                </a:lnTo>
                <a:lnTo>
                  <a:pt x="1033278" y="0"/>
                </a:lnTo>
                <a:lnTo>
                  <a:pt x="842778" y="3047423"/>
                </a:lnTo>
                <a:lnTo>
                  <a:pt x="1377704" y="3039803"/>
                </a:lnTo>
                <a:lnTo>
                  <a:pt x="688852" y="3728655"/>
                </a:lnTo>
                <a:lnTo>
                  <a:pt x="0" y="3039803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FB9DD1-48C2-46A9-9808-3D22034C5FEA}"/>
              </a:ext>
            </a:extLst>
          </p:cNvPr>
          <p:cNvSpPr/>
          <p:nvPr/>
        </p:nvSpPr>
        <p:spPr>
          <a:xfrm>
            <a:off x="182575" y="3862783"/>
            <a:ext cx="8727603" cy="1018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Flash cells on different layers may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have different error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7034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E04D-F494-4912-A77D-B16ED2F3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31F4-C075-4AA3-B104-26AE2F4DD8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Modified firmware version in the flash controller</a:t>
            </a:r>
          </a:p>
          <a:p>
            <a:pPr lvl="1"/>
            <a:r>
              <a:rPr lang="en-US" sz="2800" dirty="0"/>
              <a:t>Controls the read reference voltage of the flash chip</a:t>
            </a:r>
          </a:p>
          <a:p>
            <a:pPr lvl="1"/>
            <a:r>
              <a:rPr lang="en-US" sz="2800" dirty="0"/>
              <a:t>Bypasses ECC to get raw data (with raw bit errors)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Analysis and post-processing of the data on the server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FA292-9505-4239-896C-712934E6B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49D29-CB85-4411-9FDD-91CD7B7D33F2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FB0FB36-7E2B-481D-83CF-FB0E2B88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4728" y="4142428"/>
            <a:ext cx="2016838" cy="16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B6AFB8-94DA-4FB5-9A47-A5D25920F0A4}"/>
              </a:ext>
            </a:extLst>
          </p:cNvPr>
          <p:cNvSpPr/>
          <p:nvPr/>
        </p:nvSpPr>
        <p:spPr bwMode="auto">
          <a:xfrm>
            <a:off x="3220358" y="3784088"/>
            <a:ext cx="2964264" cy="677078"/>
          </a:xfrm>
          <a:custGeom>
            <a:avLst/>
            <a:gdLst>
              <a:gd name="connsiteX0" fmla="*/ 0 w 2964264"/>
              <a:gd name="connsiteY0" fmla="*/ 204806 h 677078"/>
              <a:gd name="connsiteX1" fmla="*/ 1477108 w 2964264"/>
              <a:gd name="connsiteY1" fmla="*/ 23935 h 677078"/>
              <a:gd name="connsiteX2" fmla="*/ 2964264 w 2964264"/>
              <a:gd name="connsiteY2" fmla="*/ 677078 h 6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4264" h="677078">
                <a:moveTo>
                  <a:pt x="0" y="204806"/>
                </a:moveTo>
                <a:cubicBezTo>
                  <a:pt x="491532" y="75014"/>
                  <a:pt x="983064" y="-54777"/>
                  <a:pt x="1477108" y="23935"/>
                </a:cubicBezTo>
                <a:cubicBezTo>
                  <a:pt x="1971152" y="102647"/>
                  <a:pt x="2657789" y="390700"/>
                  <a:pt x="2964264" y="677078"/>
                </a:cubicBezTo>
              </a:path>
            </a:pathLst>
          </a:custGeom>
          <a:ln w="571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4BC50-A952-404D-8EEB-CA0EA57CE354}"/>
              </a:ext>
            </a:extLst>
          </p:cNvPr>
          <p:cNvSpPr txBox="1"/>
          <p:nvPr/>
        </p:nvSpPr>
        <p:spPr>
          <a:xfrm flipH="1">
            <a:off x="5553511" y="5214733"/>
            <a:ext cx="93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SSD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F8E2D-6983-4579-B434-C268BA41D354}"/>
              </a:ext>
            </a:extLst>
          </p:cNvPr>
          <p:cNvGrpSpPr/>
          <p:nvPr/>
        </p:nvGrpSpPr>
        <p:grpSpPr>
          <a:xfrm>
            <a:off x="490533" y="3212937"/>
            <a:ext cx="3441881" cy="3042978"/>
            <a:chOff x="490533" y="3212937"/>
            <a:chExt cx="3441881" cy="30429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56CFC-D4B3-4435-AD78-08291BA2CB7A}"/>
                </a:ext>
              </a:extLst>
            </p:cNvPr>
            <p:cNvSpPr txBox="1"/>
            <p:nvPr/>
          </p:nvSpPr>
          <p:spPr>
            <a:xfrm flipH="1">
              <a:off x="490533" y="4211206"/>
              <a:ext cx="150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Server</a:t>
              </a:r>
            </a:p>
          </p:txBody>
        </p:sp>
        <p:pic>
          <p:nvPicPr>
            <p:cNvPr id="1028" name="Picture 4" descr="Image result for computer server icon">
              <a:extLst>
                <a:ext uri="{FF2B5EF4-FFF2-40B4-BE49-F238E27FC236}">
                  <a16:creationId xmlns:a16="http://schemas.microsoft.com/office/drawing/2014/main" id="{AE40F1C8-84C5-40A4-86D8-0B04FD003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23" y="3212937"/>
              <a:ext cx="2647391" cy="304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64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4AF5-4100-43FB-A557-6350E75A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Layer-to-Layer Process Variation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AFBF7E-828B-4EC9-9CBA-BD9674B9E0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4" y="1085850"/>
            <a:ext cx="7040253" cy="39112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1A68E-9CF3-4949-9909-13278F967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D2CB-70DD-453E-B3EC-7D8CA77463E7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D64A15-40AF-46C0-BAE2-7F9DBD919550}"/>
              </a:ext>
            </a:extLst>
          </p:cNvPr>
          <p:cNvGrpSpPr/>
          <p:nvPr/>
        </p:nvGrpSpPr>
        <p:grpSpPr>
          <a:xfrm>
            <a:off x="2385995" y="1446175"/>
            <a:ext cx="3707021" cy="2698263"/>
            <a:chOff x="2534855" y="1435260"/>
            <a:chExt cx="3466621" cy="25232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F782BB-7071-4488-90F5-AD76C4A52BD8}"/>
                </a:ext>
              </a:extLst>
            </p:cNvPr>
            <p:cNvCxnSpPr/>
            <p:nvPr/>
          </p:nvCxnSpPr>
          <p:spPr>
            <a:xfrm>
              <a:off x="4919241" y="1435260"/>
              <a:ext cx="67133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B7020C-6F34-4AF0-9E9A-EF8EB0869D36}"/>
                </a:ext>
              </a:extLst>
            </p:cNvPr>
            <p:cNvCxnSpPr>
              <a:cxnSpLocks/>
            </p:cNvCxnSpPr>
            <p:nvPr/>
          </p:nvCxnSpPr>
          <p:spPr>
            <a:xfrm>
              <a:off x="2534855" y="3958541"/>
              <a:ext cx="31020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6087CB-458C-432A-A66B-C0D12177448D}"/>
                </a:ext>
              </a:extLst>
            </p:cNvPr>
            <p:cNvCxnSpPr>
              <a:cxnSpLocks/>
            </p:cNvCxnSpPr>
            <p:nvPr/>
          </p:nvCxnSpPr>
          <p:spPr>
            <a:xfrm>
              <a:off x="5266481" y="1435260"/>
              <a:ext cx="0" cy="2523281"/>
            </a:xfrm>
            <a:prstGeom prst="line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70A82E-B0C3-45B0-A09E-6F65F30A2C2E}"/>
                </a:ext>
              </a:extLst>
            </p:cNvPr>
            <p:cNvSpPr txBox="1"/>
            <p:nvPr/>
          </p:nvSpPr>
          <p:spPr>
            <a:xfrm>
              <a:off x="5316111" y="2177761"/>
              <a:ext cx="685365" cy="43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21×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13696-2DBF-43F9-8B74-BF8064576CE1}"/>
              </a:ext>
            </a:extLst>
          </p:cNvPr>
          <p:cNvGrpSpPr/>
          <p:nvPr/>
        </p:nvGrpSpPr>
        <p:grpSpPr>
          <a:xfrm>
            <a:off x="7503148" y="2702203"/>
            <a:ext cx="1535775" cy="992770"/>
            <a:chOff x="7320163" y="2609834"/>
            <a:chExt cx="1436180" cy="92838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A1F8621-5D23-4247-8EC2-5BDDFCDB0370}"/>
                </a:ext>
              </a:extLst>
            </p:cNvPr>
            <p:cNvSpPr/>
            <p:nvPr/>
          </p:nvSpPr>
          <p:spPr>
            <a:xfrm>
              <a:off x="7320163" y="2609834"/>
              <a:ext cx="625095" cy="928389"/>
            </a:xfrm>
            <a:custGeom>
              <a:avLst/>
              <a:gdLst>
                <a:gd name="connsiteX0" fmla="*/ 0 w 625095"/>
                <a:gd name="connsiteY0" fmla="*/ 0 h 1296364"/>
                <a:gd name="connsiteX1" fmla="*/ 625033 w 625095"/>
                <a:gd name="connsiteY1" fmla="*/ 474562 h 1296364"/>
                <a:gd name="connsiteX2" fmla="*/ 34724 w 625095"/>
                <a:gd name="connsiteY2" fmla="*/ 1296364 h 12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5095" h="1296364">
                  <a:moveTo>
                    <a:pt x="0" y="0"/>
                  </a:moveTo>
                  <a:cubicBezTo>
                    <a:pt x="309623" y="129250"/>
                    <a:pt x="619246" y="258501"/>
                    <a:pt x="625033" y="474562"/>
                  </a:cubicBezTo>
                  <a:cubicBezTo>
                    <a:pt x="630820" y="690623"/>
                    <a:pt x="235352" y="1101523"/>
                    <a:pt x="34724" y="1296364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4E97F8-D99D-472B-A6C8-10D1E1B68F94}"/>
                </a:ext>
              </a:extLst>
            </p:cNvPr>
            <p:cNvSpPr txBox="1"/>
            <p:nvPr/>
          </p:nvSpPr>
          <p:spPr>
            <a:xfrm>
              <a:off x="8003520" y="2752649"/>
              <a:ext cx="752823" cy="43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2.4×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9657BF-E030-46D9-97F0-7C6CF99A0EF3}"/>
              </a:ext>
            </a:extLst>
          </p:cNvPr>
          <p:cNvGrpSpPr/>
          <p:nvPr/>
        </p:nvGrpSpPr>
        <p:grpSpPr>
          <a:xfrm>
            <a:off x="3453843" y="1277862"/>
            <a:ext cx="1840831" cy="1078394"/>
            <a:chOff x="3533453" y="1277862"/>
            <a:chExt cx="1721453" cy="10084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9266FC-83D5-4F47-B8D4-D3031AEE0868}"/>
                </a:ext>
              </a:extLst>
            </p:cNvPr>
            <p:cNvSpPr txBox="1"/>
            <p:nvPr/>
          </p:nvSpPr>
          <p:spPr>
            <a:xfrm>
              <a:off x="3533453" y="1277862"/>
              <a:ext cx="1000651" cy="7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Max RBER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61D6D5-8C26-4A8A-86E9-5ECCC8F2E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4167" y="1435260"/>
              <a:ext cx="850739" cy="245838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C6DBDE-0BD8-4D31-9981-A0EFA1F7D33A}"/>
                </a:ext>
              </a:extLst>
            </p:cNvPr>
            <p:cNvCxnSpPr>
              <a:cxnSpLocks/>
            </p:cNvCxnSpPr>
            <p:nvPr/>
          </p:nvCxnSpPr>
          <p:spPr>
            <a:xfrm>
              <a:off x="4303776" y="1972611"/>
              <a:ext cx="418695" cy="313711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8A110-49F6-4CB6-8FA8-F398FFC2CA2D}"/>
              </a:ext>
            </a:extLst>
          </p:cNvPr>
          <p:cNvCxnSpPr>
            <a:cxnSpLocks/>
          </p:cNvCxnSpPr>
          <p:nvPr/>
        </p:nvCxnSpPr>
        <p:spPr>
          <a:xfrm>
            <a:off x="5454982" y="1709061"/>
            <a:ext cx="2048166" cy="99277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D8AECA-ABD5-45A4-BEBD-8FB05C79BCE1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4935731" y="3481755"/>
            <a:ext cx="2604549" cy="213218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F_L1_Review_20110316a">
  <a:themeElements>
    <a:clrScheme name="GF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urTheme">
  <a:themeElements>
    <a:clrScheme name="Custom 2">
      <a:dk1>
        <a:sysClr val="windowText" lastClr="000000"/>
      </a:dk1>
      <a:lt1>
        <a:sysClr val="window" lastClr="FFFFFF"/>
      </a:lt1>
      <a:dk2>
        <a:srgbClr val="5B9B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urTheme" id="{A6FEF716-933F-488A-8DF9-8892852C6B83}" vid="{B67380DD-6B3E-4FBA-BC33-AE17140CF41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DRAM</Template>
  <TotalTime>7058</TotalTime>
  <Words>3708</Words>
  <Application>Microsoft Office PowerPoint</Application>
  <PresentationFormat>On-screen Show (4:3)</PresentationFormat>
  <Paragraphs>910</Paragraphs>
  <Slides>59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Dotum</vt:lpstr>
      <vt:lpstr>ＭＳ Ｐゴシック</vt:lpstr>
      <vt:lpstr>Arial</vt:lpstr>
      <vt:lpstr>Calibri</vt:lpstr>
      <vt:lpstr>Calibri Light</vt:lpstr>
      <vt:lpstr>Cambria</vt:lpstr>
      <vt:lpstr>Cambria Math</vt:lpstr>
      <vt:lpstr>Tahoma</vt:lpstr>
      <vt:lpstr>Wingdings</vt:lpstr>
      <vt:lpstr>DRAM</vt:lpstr>
      <vt:lpstr>WHITF_L1_Review_20110316a</vt:lpstr>
      <vt:lpstr>OnurTheme</vt:lpstr>
      <vt:lpstr>Improving 3D NAND  Flash Memory Lifetime by  Tolerating Early Retention Loss and Process Variation</vt:lpstr>
      <vt:lpstr>NAND Flash Memory Lifetime Problem</vt:lpstr>
      <vt:lpstr>Planar vs. 3D NAND Flash Memory</vt:lpstr>
      <vt:lpstr>Executive Summary</vt:lpstr>
      <vt:lpstr>Agenda</vt:lpstr>
      <vt:lpstr>Agenda</vt:lpstr>
      <vt:lpstr>Process Variation Across Layers</vt:lpstr>
      <vt:lpstr>Characterization Methodology</vt:lpstr>
      <vt:lpstr>Layer-to-Layer Process Variation</vt:lpstr>
      <vt:lpstr>Layer-to-Layer Process Variation</vt:lpstr>
      <vt:lpstr>Retention Loss Phenomenon</vt:lpstr>
      <vt:lpstr>Early Retention Loss</vt:lpstr>
      <vt:lpstr>Characterization Summary</vt:lpstr>
      <vt:lpstr>Agenda</vt:lpstr>
      <vt:lpstr>What Do We Model?</vt:lpstr>
      <vt:lpstr>Optimal Read Reference Voltage</vt:lpstr>
      <vt:lpstr>Retention Loss Model</vt:lpstr>
      <vt:lpstr>Retention Loss Model</vt:lpstr>
      <vt:lpstr>RBER Variation Model</vt:lpstr>
      <vt:lpstr>Agenda</vt:lpstr>
      <vt:lpstr>LaVAR: Layer Variation Aware Reading</vt:lpstr>
      <vt:lpstr>LI-RAID: Layer-Interleaved RAID</vt:lpstr>
      <vt:lpstr>Conventional RAID</vt:lpstr>
      <vt:lpstr>LI-RAID: Layer-Interleaved RAID</vt:lpstr>
      <vt:lpstr>LI-RAID: Layer-Interleaved RAID</vt:lpstr>
      <vt:lpstr>ReMAR: Retention Model Aware Reading</vt:lpstr>
      <vt:lpstr>Impact on System Reliability</vt:lpstr>
      <vt:lpstr>Error Mitigation Techniques Summary</vt:lpstr>
      <vt:lpstr>Agenda</vt:lpstr>
      <vt:lpstr>Conclusion</vt:lpstr>
      <vt:lpstr>Improving 3D NAND Flash Memory Lifetime  by Tolerating Early Retention Loss and Process Variation</vt:lpstr>
      <vt:lpstr>Backup Slides</vt:lpstr>
      <vt:lpstr>LI-RAID: Layer-Interleaved RAID</vt:lpstr>
      <vt:lpstr>How Does NAND Flash Memory Work?</vt:lpstr>
      <vt:lpstr>MLC Threshold Voltage Distribution</vt:lpstr>
      <vt:lpstr>3D NAND Flash Cell</vt:lpstr>
      <vt:lpstr>3D NAND Organization</vt:lpstr>
      <vt:lpstr>MLC NAND Page Organization</vt:lpstr>
      <vt:lpstr>Root Cause of Early Retention Loss</vt:lpstr>
      <vt:lpstr>Retention Interference</vt:lpstr>
      <vt:lpstr>Retention Loss Model</vt:lpstr>
      <vt:lpstr>Error Mitigation Techniques</vt:lpstr>
      <vt:lpstr>LI-RAID Data Layout</vt:lpstr>
      <vt:lpstr>Threshold Voltage Shift</vt:lpstr>
      <vt:lpstr>No Programming Errors</vt:lpstr>
      <vt:lpstr>P/E Cycling Effect on Threshold Voltage</vt:lpstr>
      <vt:lpstr>P/E Cycling Errors</vt:lpstr>
      <vt:lpstr>P/E Cycling Effect on Optimal Read Reference Voltages</vt:lpstr>
      <vt:lpstr>Program Interference Effect &amp; Interference Correlation</vt:lpstr>
      <vt:lpstr>Program Interference vs. PEC</vt:lpstr>
      <vt:lpstr>Early Retention Loss Effect on Threshold Voltage</vt:lpstr>
      <vt:lpstr>Early Retention Loss Errors</vt:lpstr>
      <vt:lpstr>Early Retention Loss Effect on Optimal Read Reference Voltages</vt:lpstr>
      <vt:lpstr>Read Disturb Effect on Threshold Voltage</vt:lpstr>
      <vt:lpstr>Read Disturb Errors</vt:lpstr>
      <vt:lpstr>Read Variation Errors</vt:lpstr>
      <vt:lpstr>Read Variation Errors vs. RBER</vt:lpstr>
      <vt:lpstr>Read Disturb Effect on Optimal Read Reference Voltages</vt:lpstr>
      <vt:lpstr>RBER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3D NAND Flash Memory Lifetime by Tolerating Early Retention Loss and Process Variation</dc:title>
  <dc:creator>Yixin Luo</dc:creator>
  <cp:lastModifiedBy>Yixin Luo</cp:lastModifiedBy>
  <cp:revision>1</cp:revision>
  <dcterms:created xsi:type="dcterms:W3CDTF">2018-06-12T18:21:39Z</dcterms:created>
  <dcterms:modified xsi:type="dcterms:W3CDTF">2018-06-23T15:56:14Z</dcterms:modified>
</cp:coreProperties>
</file>