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2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8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9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0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31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2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3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4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35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6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7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39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40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1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2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43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4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5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46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7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4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50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1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52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53.xml" ContentType="application/vnd.openxmlformats-officedocument.them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theme/theme54.xml" ContentType="application/vnd.openxmlformats-officedocument.theme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55.xml" ContentType="application/vnd.openxmlformats-officedocument.theme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56.xml" ContentType="application/vnd.openxmlformats-officedocument.theme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7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8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theme/theme59.xml" ContentType="application/vnd.openxmlformats-officedocument.theme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theme/theme60.xml" ContentType="application/vnd.openxmlformats-officedocument.theme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61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6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theme/theme63.xml" ContentType="application/vnd.openxmlformats-officedocument.theme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64.xml" ContentType="application/vnd.openxmlformats-officedocument.theme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theme/theme65.xml" ContentType="application/vnd.openxmlformats-officedocument.theme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66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67.xml" ContentType="application/vnd.openxmlformats-officedocument.theme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68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9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theme/theme70.xml" ContentType="application/vnd.openxmlformats-officedocument.theme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theme/theme71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72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theme/theme73.xml" ContentType="application/vnd.openxmlformats-officedocument.theme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74.xml" ContentType="application/vnd.openxmlformats-officedocument.theme+xml"/>
  <Override PartName="/ppt/theme/theme75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theme/theme76.xml" ContentType="application/vnd.openxmlformats-officedocument.theme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theme/theme77.xml" ContentType="application/vnd.openxmlformats-officedocument.theme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theme/theme78.xml" ContentType="application/vnd.openxmlformats-officedocument.theme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theme/theme79.xml" ContentType="application/vnd.openxmlformats-officedocument.theme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theme/theme80.xml" ContentType="application/vnd.openxmlformats-officedocument.theme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theme/theme81.xml" ContentType="application/vnd.openxmlformats-officedocument.theme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theme/theme82.xml" ContentType="application/vnd.openxmlformats-officedocument.theme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theme/theme83.xml" ContentType="application/vnd.openxmlformats-officedocument.theme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theme/theme84.xml" ContentType="application/vnd.openxmlformats-officedocument.theme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theme/theme85.xml" ContentType="application/vnd.openxmlformats-officedocument.theme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theme/theme86.xml" ContentType="application/vnd.openxmlformats-officedocument.theme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87.xml" ContentType="application/vnd.openxmlformats-officedocument.theme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theme/theme88.xml" ContentType="application/vnd.openxmlformats-officedocument.theme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theme/theme89.xml" ContentType="application/vnd.openxmlformats-officedocument.theme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theme/theme90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theme/theme91.xml" ContentType="application/vnd.openxmlformats-officedocument.theme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theme/theme92.xml" ContentType="application/vnd.openxmlformats-officedocument.theme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theme/theme93.xml" ContentType="application/vnd.openxmlformats-officedocument.theme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94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theme/theme95.xml" ContentType="application/vnd.openxmlformats-officedocument.theme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theme/theme96.xml" ContentType="application/vnd.openxmlformats-officedocument.theme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theme/theme97.xml" ContentType="application/vnd.openxmlformats-officedocument.theme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theme/theme98.xml" ContentType="application/vnd.openxmlformats-officedocument.theme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theme/theme99.xml" ContentType="application/vnd.openxmlformats-officedocument.theme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theme/theme100.xml" ContentType="application/vnd.openxmlformats-officedocument.theme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theme/theme101.xml" ContentType="application/vnd.openxmlformats-officedocument.theme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theme/theme102.xml" ContentType="application/vnd.openxmlformats-officedocument.theme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theme/theme103.xml" ContentType="application/vnd.openxmlformats-officedocument.theme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theme/theme104.xml" ContentType="application/vnd.openxmlformats-officedocument.theme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theme/theme105.xml" ContentType="application/vnd.openxmlformats-officedocument.theme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theme/theme106.xml" ContentType="application/vnd.openxmlformats-officedocument.theme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theme/theme107.xml" ContentType="application/vnd.openxmlformats-officedocument.theme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theme/theme108.xml" ContentType="application/vnd.openxmlformats-officedocument.theme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theme/theme109.xml" ContentType="application/vnd.openxmlformats-officedocument.theme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theme/theme110.xml" ContentType="application/vnd.openxmlformats-officedocument.theme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theme/theme111.xml" ContentType="application/vnd.openxmlformats-officedocument.theme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theme/theme112.xml" ContentType="application/vnd.openxmlformats-officedocument.theme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theme/theme113.xml" ContentType="application/vnd.openxmlformats-officedocument.theme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theme/theme114.xml" ContentType="application/vnd.openxmlformats-officedocument.theme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theme/theme115.xml" ContentType="application/vnd.openxmlformats-officedocument.theme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theme/theme116.xml" ContentType="application/vnd.openxmlformats-officedocument.theme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theme/theme117.xml" ContentType="application/vnd.openxmlformats-officedocument.theme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theme/theme118.xml" ContentType="application/vnd.openxmlformats-officedocument.theme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theme/theme119.xml" ContentType="application/vnd.openxmlformats-officedocument.theme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theme/theme120.xml" ContentType="application/vnd.openxmlformats-officedocument.theme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theme/theme121.xml" ContentType="application/vnd.openxmlformats-officedocument.theme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theme/theme122.xml" ContentType="application/vnd.openxmlformats-officedocument.theme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theme/theme123.xml" ContentType="application/vnd.openxmlformats-officedocument.theme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theme/theme124.xml" ContentType="application/vnd.openxmlformats-officedocument.theme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theme/theme125.xml" ContentType="application/vnd.openxmlformats-officedocument.theme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theme/theme126.xml" ContentType="application/vnd.openxmlformats-officedocument.theme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theme/theme127.xml" ContentType="application/vnd.openxmlformats-officedocument.theme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theme/theme128.xml" ContentType="application/vnd.openxmlformats-officedocument.theme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theme/theme129.xml" ContentType="application/vnd.openxmlformats-officedocument.theme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theme/theme130.xml" ContentType="application/vnd.openxmlformats-officedocument.theme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theme/theme131.xml" ContentType="application/vnd.openxmlformats-officedocument.theme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theme/theme132.xml" ContentType="application/vnd.openxmlformats-officedocument.theme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theme/theme133.xml" ContentType="application/vnd.openxmlformats-officedocument.theme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theme/theme134.xml" ContentType="application/vnd.openxmlformats-officedocument.theme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theme/theme135.xml" ContentType="application/vnd.openxmlformats-officedocument.theme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theme/theme136.xml" ContentType="application/vnd.openxmlformats-officedocument.theme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theme/theme137.xml" ContentType="application/vnd.openxmlformats-officedocument.theme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theme/theme138.xml" ContentType="application/vnd.openxmlformats-officedocument.theme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theme/theme139.xml" ContentType="application/vnd.openxmlformats-officedocument.theme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theme/theme140.xml" ContentType="application/vnd.openxmlformats-officedocument.theme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theme/theme141.xml" ContentType="application/vnd.openxmlformats-officedocument.theme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theme/theme142.xml" ContentType="application/vnd.openxmlformats-officedocument.theme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theme/theme143.xml" ContentType="application/vnd.openxmlformats-officedocument.theme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theme/theme144.xml" ContentType="application/vnd.openxmlformats-officedocument.theme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theme/theme145.xml" ContentType="application/vnd.openxmlformats-officedocument.theme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theme/theme146.xml" ContentType="application/vnd.openxmlformats-officedocument.theme+xml"/>
  <Override PartName="/ppt/theme/theme14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3" r:id="rId11"/>
    <p:sldMasterId id="2147483785" r:id="rId12"/>
    <p:sldMasterId id="2147483797" r:id="rId13"/>
    <p:sldMasterId id="2147483809" r:id="rId14"/>
    <p:sldMasterId id="2147483821" r:id="rId15"/>
    <p:sldMasterId id="2147483833" r:id="rId16"/>
    <p:sldMasterId id="2147483845" r:id="rId17"/>
    <p:sldMasterId id="2147483858" r:id="rId18"/>
    <p:sldMasterId id="2147483870" r:id="rId19"/>
    <p:sldMasterId id="2147483882" r:id="rId20"/>
    <p:sldMasterId id="2147483894" r:id="rId21"/>
    <p:sldMasterId id="2147483906" r:id="rId22"/>
    <p:sldMasterId id="2147483919" r:id="rId23"/>
    <p:sldMasterId id="2147483931" r:id="rId24"/>
    <p:sldMasterId id="2147483943" r:id="rId25"/>
    <p:sldMasterId id="2147483955" r:id="rId26"/>
    <p:sldMasterId id="2147483967" r:id="rId27"/>
    <p:sldMasterId id="2147483979" r:id="rId28"/>
    <p:sldMasterId id="2147483991" r:id="rId29"/>
    <p:sldMasterId id="2147484003" r:id="rId30"/>
    <p:sldMasterId id="2147484015" r:id="rId31"/>
    <p:sldMasterId id="2147484027" r:id="rId32"/>
    <p:sldMasterId id="2147484039" r:id="rId33"/>
    <p:sldMasterId id="2147484051" r:id="rId34"/>
    <p:sldMasterId id="2147484063" r:id="rId35"/>
    <p:sldMasterId id="2147484075" r:id="rId36"/>
    <p:sldMasterId id="2147484087" r:id="rId37"/>
    <p:sldMasterId id="2147484099" r:id="rId38"/>
    <p:sldMasterId id="2147484111" r:id="rId39"/>
    <p:sldMasterId id="2147484124" r:id="rId40"/>
    <p:sldMasterId id="2147484136" r:id="rId41"/>
    <p:sldMasterId id="2147484148" r:id="rId42"/>
    <p:sldMasterId id="2147484160" r:id="rId43"/>
    <p:sldMasterId id="2147484173" r:id="rId44"/>
    <p:sldMasterId id="2147484185" r:id="rId45"/>
    <p:sldMasterId id="2147484197" r:id="rId46"/>
    <p:sldMasterId id="2147484209" r:id="rId47"/>
    <p:sldMasterId id="2147484221" r:id="rId48"/>
    <p:sldMasterId id="2147484233" r:id="rId49"/>
    <p:sldMasterId id="2147484245" r:id="rId50"/>
    <p:sldMasterId id="2147484257" r:id="rId51"/>
    <p:sldMasterId id="2147484269" r:id="rId52"/>
    <p:sldMasterId id="2147484281" r:id="rId53"/>
    <p:sldMasterId id="2147484293" r:id="rId54"/>
    <p:sldMasterId id="2147484305" r:id="rId55"/>
    <p:sldMasterId id="2147484317" r:id="rId56"/>
    <p:sldMasterId id="2147484329" r:id="rId57"/>
    <p:sldMasterId id="2147484341" r:id="rId58"/>
    <p:sldMasterId id="2147484353" r:id="rId59"/>
    <p:sldMasterId id="2147484365" r:id="rId60"/>
    <p:sldMasterId id="2147484377" r:id="rId61"/>
    <p:sldMasterId id="2147484389" r:id="rId62"/>
    <p:sldMasterId id="2147484401" r:id="rId63"/>
    <p:sldMasterId id="2147484413" r:id="rId64"/>
    <p:sldMasterId id="2147484425" r:id="rId65"/>
    <p:sldMasterId id="2147484437" r:id="rId66"/>
    <p:sldMasterId id="2147484449" r:id="rId67"/>
    <p:sldMasterId id="2147484461" r:id="rId68"/>
    <p:sldMasterId id="2147484473" r:id="rId69"/>
    <p:sldMasterId id="2147484485" r:id="rId70"/>
    <p:sldMasterId id="2147484497" r:id="rId71"/>
    <p:sldMasterId id="2147484509" r:id="rId72"/>
    <p:sldMasterId id="2147484521" r:id="rId73"/>
    <p:sldMasterId id="2147484533" r:id="rId74"/>
    <p:sldMasterId id="2147484545" r:id="rId75"/>
    <p:sldMasterId id="2147484546" r:id="rId76"/>
    <p:sldMasterId id="2147484559" r:id="rId77"/>
    <p:sldMasterId id="2147484571" r:id="rId78"/>
    <p:sldMasterId id="2147484583" r:id="rId79"/>
    <p:sldMasterId id="2147484595" r:id="rId80"/>
    <p:sldMasterId id="2147484607" r:id="rId81"/>
    <p:sldMasterId id="2147484619" r:id="rId82"/>
    <p:sldMasterId id="2147484631" r:id="rId83"/>
    <p:sldMasterId id="2147484646" r:id="rId84"/>
    <p:sldMasterId id="2147484658" r:id="rId85"/>
    <p:sldMasterId id="2147484670" r:id="rId86"/>
    <p:sldMasterId id="2147484682" r:id="rId87"/>
    <p:sldMasterId id="2147484694" r:id="rId88"/>
    <p:sldMasterId id="2147484706" r:id="rId89"/>
    <p:sldMasterId id="2147484718" r:id="rId90"/>
    <p:sldMasterId id="2147484731" r:id="rId91"/>
    <p:sldMasterId id="2147484743" r:id="rId92"/>
    <p:sldMasterId id="2147484755" r:id="rId93"/>
    <p:sldMasterId id="2147484767" r:id="rId94"/>
    <p:sldMasterId id="2147484779" r:id="rId95"/>
    <p:sldMasterId id="2147484792" r:id="rId96"/>
    <p:sldMasterId id="2147484804" r:id="rId97"/>
    <p:sldMasterId id="2147484816" r:id="rId98"/>
    <p:sldMasterId id="2147484828" r:id="rId99"/>
    <p:sldMasterId id="2147484840" r:id="rId100"/>
    <p:sldMasterId id="2147484852" r:id="rId101"/>
    <p:sldMasterId id="2147484864" r:id="rId102"/>
    <p:sldMasterId id="2147484876" r:id="rId103"/>
    <p:sldMasterId id="2147484888" r:id="rId104"/>
    <p:sldMasterId id="2147484900" r:id="rId105"/>
    <p:sldMasterId id="2147484912" r:id="rId106"/>
    <p:sldMasterId id="2147484924" r:id="rId107"/>
    <p:sldMasterId id="2147484936" r:id="rId108"/>
    <p:sldMasterId id="2147484948" r:id="rId109"/>
    <p:sldMasterId id="2147484960" r:id="rId110"/>
    <p:sldMasterId id="2147484972" r:id="rId111"/>
    <p:sldMasterId id="2147484984" r:id="rId112"/>
    <p:sldMasterId id="2147484997" r:id="rId113"/>
    <p:sldMasterId id="2147485009" r:id="rId114"/>
    <p:sldMasterId id="2147485021" r:id="rId115"/>
    <p:sldMasterId id="2147485033" r:id="rId116"/>
    <p:sldMasterId id="2147485046" r:id="rId117"/>
    <p:sldMasterId id="2147485058" r:id="rId118"/>
    <p:sldMasterId id="2147485070" r:id="rId119"/>
    <p:sldMasterId id="2147485082" r:id="rId120"/>
    <p:sldMasterId id="2147485094" r:id="rId121"/>
    <p:sldMasterId id="2147485106" r:id="rId122"/>
    <p:sldMasterId id="2147485118" r:id="rId123"/>
    <p:sldMasterId id="2147485130" r:id="rId124"/>
    <p:sldMasterId id="2147485142" r:id="rId125"/>
    <p:sldMasterId id="2147485154" r:id="rId126"/>
    <p:sldMasterId id="2147485166" r:id="rId127"/>
    <p:sldMasterId id="2147485178" r:id="rId128"/>
    <p:sldMasterId id="2147485190" r:id="rId129"/>
    <p:sldMasterId id="2147485202" r:id="rId130"/>
    <p:sldMasterId id="2147485214" r:id="rId131"/>
    <p:sldMasterId id="2147485226" r:id="rId132"/>
    <p:sldMasterId id="2147485238" r:id="rId133"/>
    <p:sldMasterId id="2147485250" r:id="rId134"/>
    <p:sldMasterId id="2147485262" r:id="rId135"/>
    <p:sldMasterId id="2147485274" r:id="rId136"/>
    <p:sldMasterId id="2147485286" r:id="rId137"/>
    <p:sldMasterId id="2147485298" r:id="rId138"/>
    <p:sldMasterId id="2147485310" r:id="rId139"/>
    <p:sldMasterId id="2147485322" r:id="rId140"/>
    <p:sldMasterId id="2147485334" r:id="rId141"/>
    <p:sldMasterId id="2147485346" r:id="rId142"/>
    <p:sldMasterId id="2147485358" r:id="rId143"/>
    <p:sldMasterId id="2147485370" r:id="rId144"/>
    <p:sldMasterId id="2147485382" r:id="rId145"/>
    <p:sldMasterId id="2147485394" r:id="rId146"/>
  </p:sldMasterIdLst>
  <p:notesMasterIdLst>
    <p:notesMasterId r:id="rId148"/>
  </p:notesMasterIdLst>
  <p:sldIdLst>
    <p:sldId id="258" r:id="rId147"/>
  </p:sldIdLst>
  <p:sldSz cx="28803600" cy="35999738"/>
  <p:notesSz cx="6858000" cy="9144000"/>
  <p:defaultTextStyle>
    <a:defPPr>
      <a:defRPr lang="en-US"/>
    </a:defPPr>
    <a:lvl1pPr marL="0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1pPr>
    <a:lvl2pPr marL="1600847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2pPr>
    <a:lvl3pPr marL="3201687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3pPr>
    <a:lvl4pPr marL="480253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4pPr>
    <a:lvl5pPr marL="640337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5pPr>
    <a:lvl6pPr marL="8004221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6pPr>
    <a:lvl7pPr marL="960506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7pPr>
    <a:lvl8pPr marL="11205908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8pPr>
    <a:lvl9pPr marL="12806753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8064" userDrawn="1">
          <p15:clr>
            <a:srgbClr val="A4A3A4"/>
          </p15:clr>
        </p15:guide>
        <p15:guide id="3" pos="9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D5F0B"/>
    <a:srgbClr val="528233"/>
    <a:srgbClr val="2C3FEB"/>
    <a:srgbClr val="31859D"/>
    <a:srgbClr val="2500FF"/>
    <a:srgbClr val="3266FF"/>
    <a:srgbClr val="D9D9D9"/>
    <a:srgbClr val="451657"/>
    <a:srgbClr val="4D1960"/>
    <a:srgbClr val="FF2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 autoAdjust="0"/>
    <p:restoredTop sz="95606"/>
  </p:normalViewPr>
  <p:slideViewPr>
    <p:cSldViewPr snapToGrid="0" snapToObjects="1">
      <p:cViewPr>
        <p:scale>
          <a:sx n="70" d="100"/>
          <a:sy n="70" d="100"/>
        </p:scale>
        <p:origin x="-6808" y="80"/>
      </p:cViewPr>
      <p:guideLst>
        <p:guide orient="horz" pos="11339"/>
        <p:guide pos="8064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" Target="slides/slid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23FF-30DC-E848-BCAE-8A28FF1D2B30}" type="datetimeFigureOut">
              <a:rPr lang="en-US" smtClean="0"/>
              <a:t>6/18/22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1pPr>
    <a:lvl2pPr marL="391732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2pPr>
    <a:lvl3pPr marL="783462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3pPr>
    <a:lvl4pPr marL="1175193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4pPr>
    <a:lvl5pPr marL="1566924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5pPr>
    <a:lvl6pPr marL="1958654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6pPr>
    <a:lvl7pPr marL="2350386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7pPr>
    <a:lvl8pPr marL="2742117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8pPr>
    <a:lvl9pPr marL="3133847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3.xml"/><Relationship Id="rId4" Type="http://schemas.openxmlformats.org/officeDocument/2006/relationships/image" Target="../media/image5.e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emf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359" tIns="155679" rIns="311359" bIns="155679"/>
          <a:lstStyle/>
          <a:p>
            <a:endParaRPr lang="en-US" sz="6082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6/18/22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  <a:cs typeface="Arial"/>
              </a:defRPr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5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  <a:cs typeface="Arial"/>
              </a:defRPr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47" tIns="170482" rIns="340947" bIns="17048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3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431" indent="0">
              <a:buNone/>
              <a:defRPr sz="6914"/>
            </a:lvl2pPr>
            <a:lvl3pPr marL="3408858" indent="0">
              <a:buNone/>
              <a:defRPr sz="6082"/>
            </a:lvl3pPr>
            <a:lvl4pPr marL="5113278" indent="0">
              <a:buNone/>
              <a:defRPr sz="5249"/>
            </a:lvl4pPr>
            <a:lvl5pPr marL="6817710" indent="0">
              <a:buNone/>
              <a:defRPr sz="5249"/>
            </a:lvl5pPr>
            <a:lvl6pPr marL="8522131" indent="0">
              <a:buNone/>
              <a:defRPr sz="5249"/>
            </a:lvl6pPr>
            <a:lvl7pPr marL="10226567" indent="0">
              <a:buNone/>
              <a:defRPr sz="5249"/>
            </a:lvl7pPr>
            <a:lvl8pPr marL="11930991" indent="0">
              <a:buNone/>
              <a:defRPr sz="5249"/>
            </a:lvl8pPr>
            <a:lvl9pPr marL="1363542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431" indent="0">
              <a:buNone/>
              <a:defRPr sz="7499" b="1"/>
            </a:lvl2pPr>
            <a:lvl3pPr marL="3408858" indent="0">
              <a:buNone/>
              <a:defRPr sz="6914" b="1"/>
            </a:lvl3pPr>
            <a:lvl4pPr marL="5113278" indent="0">
              <a:buNone/>
              <a:defRPr sz="6082" b="1"/>
            </a:lvl4pPr>
            <a:lvl5pPr marL="6817710" indent="0">
              <a:buNone/>
              <a:defRPr sz="6082" b="1"/>
            </a:lvl5pPr>
            <a:lvl6pPr marL="8522131" indent="0">
              <a:buNone/>
              <a:defRPr sz="6082" b="1"/>
            </a:lvl6pPr>
            <a:lvl7pPr marL="10226567" indent="0">
              <a:buNone/>
              <a:defRPr sz="6082" b="1"/>
            </a:lvl7pPr>
            <a:lvl8pPr marL="11930991" indent="0">
              <a:buNone/>
              <a:defRPr sz="6082" b="1"/>
            </a:lvl8pPr>
            <a:lvl9pPr marL="136354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431" indent="0">
              <a:buNone/>
              <a:defRPr sz="7499" b="1"/>
            </a:lvl2pPr>
            <a:lvl3pPr marL="3408858" indent="0">
              <a:buNone/>
              <a:defRPr sz="6914" b="1"/>
            </a:lvl3pPr>
            <a:lvl4pPr marL="5113278" indent="0">
              <a:buNone/>
              <a:defRPr sz="6082" b="1"/>
            </a:lvl4pPr>
            <a:lvl5pPr marL="6817710" indent="0">
              <a:buNone/>
              <a:defRPr sz="6082" b="1"/>
            </a:lvl5pPr>
            <a:lvl6pPr marL="8522131" indent="0">
              <a:buNone/>
              <a:defRPr sz="6082" b="1"/>
            </a:lvl6pPr>
            <a:lvl7pPr marL="10226567" indent="0">
              <a:buNone/>
              <a:defRPr sz="6082" b="1"/>
            </a:lvl7pPr>
            <a:lvl8pPr marL="11930991" indent="0">
              <a:buNone/>
              <a:defRPr sz="6082" b="1"/>
            </a:lvl8pPr>
            <a:lvl9pPr marL="136354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431" indent="0">
              <a:buNone/>
              <a:defRPr sz="4583"/>
            </a:lvl2pPr>
            <a:lvl3pPr marL="3408858" indent="0">
              <a:buNone/>
              <a:defRPr sz="3747"/>
            </a:lvl3pPr>
            <a:lvl4pPr marL="5113278" indent="0">
              <a:buNone/>
              <a:defRPr sz="3333"/>
            </a:lvl4pPr>
            <a:lvl5pPr marL="6817710" indent="0">
              <a:buNone/>
              <a:defRPr sz="3333"/>
            </a:lvl5pPr>
            <a:lvl6pPr marL="8522131" indent="0">
              <a:buNone/>
              <a:defRPr sz="3333"/>
            </a:lvl6pPr>
            <a:lvl7pPr marL="10226567" indent="0">
              <a:buNone/>
              <a:defRPr sz="3333"/>
            </a:lvl7pPr>
            <a:lvl8pPr marL="11930991" indent="0">
              <a:buNone/>
              <a:defRPr sz="3333"/>
            </a:lvl8pPr>
            <a:lvl9pPr marL="136354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4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/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41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6" y="5618998"/>
            <a:ext cx="9006126" cy="25824808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4431" indent="0">
              <a:buNone/>
              <a:defRPr sz="10415"/>
            </a:lvl2pPr>
            <a:lvl3pPr marL="3408858" indent="0">
              <a:buNone/>
              <a:defRPr sz="8997"/>
            </a:lvl3pPr>
            <a:lvl4pPr marL="5113278" indent="0">
              <a:buNone/>
              <a:defRPr sz="7499"/>
            </a:lvl4pPr>
            <a:lvl5pPr marL="6817710" indent="0">
              <a:buNone/>
              <a:defRPr sz="7499"/>
            </a:lvl5pPr>
            <a:lvl6pPr marL="8522131" indent="0">
              <a:buNone/>
              <a:defRPr sz="7499"/>
            </a:lvl6pPr>
            <a:lvl7pPr marL="10226567" indent="0">
              <a:buNone/>
              <a:defRPr sz="7499"/>
            </a:lvl7pPr>
            <a:lvl8pPr marL="11930991" indent="0">
              <a:buNone/>
              <a:defRPr sz="7499"/>
            </a:lvl8pPr>
            <a:lvl9pPr marL="1363542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431" indent="0">
              <a:buNone/>
              <a:defRPr sz="4583"/>
            </a:lvl2pPr>
            <a:lvl3pPr marL="3408858" indent="0">
              <a:buNone/>
              <a:defRPr sz="3747"/>
            </a:lvl3pPr>
            <a:lvl4pPr marL="5113278" indent="0">
              <a:buNone/>
              <a:defRPr sz="3333"/>
            </a:lvl4pPr>
            <a:lvl5pPr marL="6817710" indent="0">
              <a:buNone/>
              <a:defRPr sz="3333"/>
            </a:lvl5pPr>
            <a:lvl6pPr marL="8522131" indent="0">
              <a:buNone/>
              <a:defRPr sz="3333"/>
            </a:lvl6pPr>
            <a:lvl7pPr marL="10226567" indent="0">
              <a:buNone/>
              <a:defRPr sz="3333"/>
            </a:lvl7pPr>
            <a:lvl8pPr marL="11930991" indent="0">
              <a:buNone/>
              <a:defRPr sz="3333"/>
            </a:lvl8pPr>
            <a:lvl9pPr marL="136354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853" tIns="170436" rIns="340853" bIns="1704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4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3960" indent="0">
              <a:buNone/>
              <a:defRPr sz="6914"/>
            </a:lvl2pPr>
            <a:lvl3pPr marL="3407922" indent="0">
              <a:buNone/>
              <a:defRPr sz="6082"/>
            </a:lvl3pPr>
            <a:lvl4pPr marL="5111875" indent="0">
              <a:buNone/>
              <a:defRPr sz="5249"/>
            </a:lvl4pPr>
            <a:lvl5pPr marL="6815834" indent="0">
              <a:buNone/>
              <a:defRPr sz="5249"/>
            </a:lvl5pPr>
            <a:lvl6pPr marL="8519789" indent="0">
              <a:buNone/>
              <a:defRPr sz="5249"/>
            </a:lvl6pPr>
            <a:lvl7pPr marL="10223758" indent="0">
              <a:buNone/>
              <a:defRPr sz="5249"/>
            </a:lvl7pPr>
            <a:lvl8pPr marL="11927707" indent="0">
              <a:buNone/>
              <a:defRPr sz="5249"/>
            </a:lvl8pPr>
            <a:lvl9pPr marL="1363167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960" indent="0">
              <a:buNone/>
              <a:defRPr sz="7499" b="1"/>
            </a:lvl2pPr>
            <a:lvl3pPr marL="3407922" indent="0">
              <a:buNone/>
              <a:defRPr sz="6914" b="1"/>
            </a:lvl3pPr>
            <a:lvl4pPr marL="5111875" indent="0">
              <a:buNone/>
              <a:defRPr sz="6082" b="1"/>
            </a:lvl4pPr>
            <a:lvl5pPr marL="6815834" indent="0">
              <a:buNone/>
              <a:defRPr sz="6082" b="1"/>
            </a:lvl5pPr>
            <a:lvl6pPr marL="8519789" indent="0">
              <a:buNone/>
              <a:defRPr sz="6082" b="1"/>
            </a:lvl6pPr>
            <a:lvl7pPr marL="10223758" indent="0">
              <a:buNone/>
              <a:defRPr sz="6082" b="1"/>
            </a:lvl7pPr>
            <a:lvl8pPr marL="11927707" indent="0">
              <a:buNone/>
              <a:defRPr sz="6082" b="1"/>
            </a:lvl8pPr>
            <a:lvl9pPr marL="1363167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960" indent="0">
              <a:buNone/>
              <a:defRPr sz="7499" b="1"/>
            </a:lvl2pPr>
            <a:lvl3pPr marL="3407922" indent="0">
              <a:buNone/>
              <a:defRPr sz="6914" b="1"/>
            </a:lvl3pPr>
            <a:lvl4pPr marL="5111875" indent="0">
              <a:buNone/>
              <a:defRPr sz="6082" b="1"/>
            </a:lvl4pPr>
            <a:lvl5pPr marL="6815834" indent="0">
              <a:buNone/>
              <a:defRPr sz="6082" b="1"/>
            </a:lvl5pPr>
            <a:lvl6pPr marL="8519789" indent="0">
              <a:buNone/>
              <a:defRPr sz="6082" b="1"/>
            </a:lvl6pPr>
            <a:lvl7pPr marL="10223758" indent="0">
              <a:buNone/>
              <a:defRPr sz="6082" b="1"/>
            </a:lvl7pPr>
            <a:lvl8pPr marL="11927707" indent="0">
              <a:buNone/>
              <a:defRPr sz="6082" b="1"/>
            </a:lvl8pPr>
            <a:lvl9pPr marL="1363167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33" y="762150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3960" indent="0">
              <a:buNone/>
              <a:defRPr sz="4583"/>
            </a:lvl2pPr>
            <a:lvl3pPr marL="3407922" indent="0">
              <a:buNone/>
              <a:defRPr sz="3747"/>
            </a:lvl3pPr>
            <a:lvl4pPr marL="5111875" indent="0">
              <a:buNone/>
              <a:defRPr sz="3333"/>
            </a:lvl4pPr>
            <a:lvl5pPr marL="6815834" indent="0">
              <a:buNone/>
              <a:defRPr sz="3333"/>
            </a:lvl5pPr>
            <a:lvl6pPr marL="8519789" indent="0">
              <a:buNone/>
              <a:defRPr sz="3333"/>
            </a:lvl6pPr>
            <a:lvl7pPr marL="10223758" indent="0">
              <a:buNone/>
              <a:defRPr sz="3333"/>
            </a:lvl7pPr>
            <a:lvl8pPr marL="11927707" indent="0">
              <a:buNone/>
              <a:defRPr sz="3333"/>
            </a:lvl8pPr>
            <a:lvl9pPr marL="1363167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3960" indent="0">
              <a:buNone/>
              <a:defRPr sz="10415"/>
            </a:lvl2pPr>
            <a:lvl3pPr marL="3407922" indent="0">
              <a:buNone/>
              <a:defRPr sz="8997"/>
            </a:lvl3pPr>
            <a:lvl4pPr marL="5111875" indent="0">
              <a:buNone/>
              <a:defRPr sz="7499"/>
            </a:lvl4pPr>
            <a:lvl5pPr marL="6815834" indent="0">
              <a:buNone/>
              <a:defRPr sz="7499"/>
            </a:lvl5pPr>
            <a:lvl6pPr marL="8519789" indent="0">
              <a:buNone/>
              <a:defRPr sz="7499"/>
            </a:lvl6pPr>
            <a:lvl7pPr marL="10223758" indent="0">
              <a:buNone/>
              <a:defRPr sz="7499"/>
            </a:lvl7pPr>
            <a:lvl8pPr marL="11927707" indent="0">
              <a:buNone/>
              <a:defRPr sz="7499"/>
            </a:lvl8pPr>
            <a:lvl9pPr marL="1363167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3960" indent="0">
              <a:buNone/>
              <a:defRPr sz="4583"/>
            </a:lvl2pPr>
            <a:lvl3pPr marL="3407922" indent="0">
              <a:buNone/>
              <a:defRPr sz="3747"/>
            </a:lvl3pPr>
            <a:lvl4pPr marL="5111875" indent="0">
              <a:buNone/>
              <a:defRPr sz="3333"/>
            </a:lvl4pPr>
            <a:lvl5pPr marL="6815834" indent="0">
              <a:buNone/>
              <a:defRPr sz="3333"/>
            </a:lvl5pPr>
            <a:lvl6pPr marL="8519789" indent="0">
              <a:buNone/>
              <a:defRPr sz="3333"/>
            </a:lvl6pPr>
            <a:lvl7pPr marL="10223758" indent="0">
              <a:buNone/>
              <a:defRPr sz="3333"/>
            </a:lvl7pPr>
            <a:lvl8pPr marL="11927707" indent="0">
              <a:buNone/>
              <a:defRPr sz="3333"/>
            </a:lvl8pPr>
            <a:lvl9pPr marL="1363167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965" tIns="204495" rIns="408965" bIns="20449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9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3493" indent="0">
              <a:buNone/>
              <a:defRPr sz="6914"/>
            </a:lvl2pPr>
            <a:lvl3pPr marL="3406984" indent="0">
              <a:buNone/>
              <a:defRPr sz="6082"/>
            </a:lvl3pPr>
            <a:lvl4pPr marL="5110469" indent="0">
              <a:buNone/>
              <a:defRPr sz="5249"/>
            </a:lvl4pPr>
            <a:lvl5pPr marL="6813962" indent="0">
              <a:buNone/>
              <a:defRPr sz="5249"/>
            </a:lvl5pPr>
            <a:lvl6pPr marL="8517445" indent="0">
              <a:buNone/>
              <a:defRPr sz="5249"/>
            </a:lvl6pPr>
            <a:lvl7pPr marL="10220946" indent="0">
              <a:buNone/>
              <a:defRPr sz="5249"/>
            </a:lvl7pPr>
            <a:lvl8pPr marL="11924429" indent="0">
              <a:buNone/>
              <a:defRPr sz="5249"/>
            </a:lvl8pPr>
            <a:lvl9pPr marL="1362792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493" indent="0">
              <a:buNone/>
              <a:defRPr sz="7499" b="1"/>
            </a:lvl2pPr>
            <a:lvl3pPr marL="3406984" indent="0">
              <a:buNone/>
              <a:defRPr sz="6914" b="1"/>
            </a:lvl3pPr>
            <a:lvl4pPr marL="5110469" indent="0">
              <a:buNone/>
              <a:defRPr sz="6082" b="1"/>
            </a:lvl4pPr>
            <a:lvl5pPr marL="6813962" indent="0">
              <a:buNone/>
              <a:defRPr sz="6082" b="1"/>
            </a:lvl5pPr>
            <a:lvl6pPr marL="8517445" indent="0">
              <a:buNone/>
              <a:defRPr sz="6082" b="1"/>
            </a:lvl6pPr>
            <a:lvl7pPr marL="10220946" indent="0">
              <a:buNone/>
              <a:defRPr sz="6082" b="1"/>
            </a:lvl7pPr>
            <a:lvl8pPr marL="11924429" indent="0">
              <a:buNone/>
              <a:defRPr sz="6082" b="1"/>
            </a:lvl8pPr>
            <a:lvl9pPr marL="1362792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493" indent="0">
              <a:buNone/>
              <a:defRPr sz="7499" b="1"/>
            </a:lvl2pPr>
            <a:lvl3pPr marL="3406984" indent="0">
              <a:buNone/>
              <a:defRPr sz="6914" b="1"/>
            </a:lvl3pPr>
            <a:lvl4pPr marL="5110469" indent="0">
              <a:buNone/>
              <a:defRPr sz="6082" b="1"/>
            </a:lvl4pPr>
            <a:lvl5pPr marL="6813962" indent="0">
              <a:buNone/>
              <a:defRPr sz="6082" b="1"/>
            </a:lvl5pPr>
            <a:lvl6pPr marL="8517445" indent="0">
              <a:buNone/>
              <a:defRPr sz="6082" b="1"/>
            </a:lvl6pPr>
            <a:lvl7pPr marL="10220946" indent="0">
              <a:buNone/>
              <a:defRPr sz="6082" b="1"/>
            </a:lvl7pPr>
            <a:lvl8pPr marL="11924429" indent="0">
              <a:buNone/>
              <a:defRPr sz="6082" b="1"/>
            </a:lvl8pPr>
            <a:lvl9pPr marL="1362792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570" tIns="155271" rIns="310570" bIns="15527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3493" indent="0">
              <a:buNone/>
              <a:defRPr sz="4583"/>
            </a:lvl2pPr>
            <a:lvl3pPr marL="3406984" indent="0">
              <a:buNone/>
              <a:defRPr sz="3747"/>
            </a:lvl3pPr>
            <a:lvl4pPr marL="5110469" indent="0">
              <a:buNone/>
              <a:defRPr sz="3333"/>
            </a:lvl4pPr>
            <a:lvl5pPr marL="6813962" indent="0">
              <a:buNone/>
              <a:defRPr sz="3333"/>
            </a:lvl5pPr>
            <a:lvl6pPr marL="8517445" indent="0">
              <a:buNone/>
              <a:defRPr sz="3333"/>
            </a:lvl6pPr>
            <a:lvl7pPr marL="10220946" indent="0">
              <a:buNone/>
              <a:defRPr sz="3333"/>
            </a:lvl7pPr>
            <a:lvl8pPr marL="11924429" indent="0">
              <a:buNone/>
              <a:defRPr sz="3333"/>
            </a:lvl8pPr>
            <a:lvl9pPr marL="1362792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3493" indent="0">
              <a:buNone/>
              <a:defRPr sz="10415"/>
            </a:lvl2pPr>
            <a:lvl3pPr marL="3406984" indent="0">
              <a:buNone/>
              <a:defRPr sz="8997"/>
            </a:lvl3pPr>
            <a:lvl4pPr marL="5110469" indent="0">
              <a:buNone/>
              <a:defRPr sz="7499"/>
            </a:lvl4pPr>
            <a:lvl5pPr marL="6813962" indent="0">
              <a:buNone/>
              <a:defRPr sz="7499"/>
            </a:lvl5pPr>
            <a:lvl6pPr marL="8517445" indent="0">
              <a:buNone/>
              <a:defRPr sz="7499"/>
            </a:lvl6pPr>
            <a:lvl7pPr marL="10220946" indent="0">
              <a:buNone/>
              <a:defRPr sz="7499"/>
            </a:lvl7pPr>
            <a:lvl8pPr marL="11924429" indent="0">
              <a:buNone/>
              <a:defRPr sz="7499"/>
            </a:lvl8pPr>
            <a:lvl9pPr marL="1362792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3493" indent="0">
              <a:buNone/>
              <a:defRPr sz="4583"/>
            </a:lvl2pPr>
            <a:lvl3pPr marL="3406984" indent="0">
              <a:buNone/>
              <a:defRPr sz="3747"/>
            </a:lvl3pPr>
            <a:lvl4pPr marL="5110469" indent="0">
              <a:buNone/>
              <a:defRPr sz="3333"/>
            </a:lvl4pPr>
            <a:lvl5pPr marL="6813962" indent="0">
              <a:buNone/>
              <a:defRPr sz="3333"/>
            </a:lvl5pPr>
            <a:lvl6pPr marL="8517445" indent="0">
              <a:buNone/>
              <a:defRPr sz="3333"/>
            </a:lvl6pPr>
            <a:lvl7pPr marL="10220946" indent="0">
              <a:buNone/>
              <a:defRPr sz="3333"/>
            </a:lvl7pPr>
            <a:lvl8pPr marL="11924429" indent="0">
              <a:buNone/>
              <a:defRPr sz="3333"/>
            </a:lvl8pPr>
            <a:lvl9pPr marL="1362792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609" tIns="170319" rIns="340609" bIns="170319"/>
          <a:lstStyle/>
          <a:p>
            <a:pPr defTabSz="3405524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55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762" indent="0">
              <a:buNone/>
              <a:defRPr sz="6914"/>
            </a:lvl2pPr>
            <a:lvl3pPr marL="3405524" indent="0">
              <a:buNone/>
              <a:defRPr sz="6082"/>
            </a:lvl3pPr>
            <a:lvl4pPr marL="5108284" indent="0">
              <a:buNone/>
              <a:defRPr sz="5249"/>
            </a:lvl4pPr>
            <a:lvl5pPr marL="6811041" indent="0">
              <a:buNone/>
              <a:defRPr sz="5249"/>
            </a:lvl5pPr>
            <a:lvl6pPr marL="8513802" indent="0">
              <a:buNone/>
              <a:defRPr sz="5249"/>
            </a:lvl6pPr>
            <a:lvl7pPr marL="10216559" indent="0">
              <a:buNone/>
              <a:defRPr sz="5249"/>
            </a:lvl7pPr>
            <a:lvl8pPr marL="11919318" indent="0">
              <a:buNone/>
              <a:defRPr sz="5249"/>
            </a:lvl8pPr>
            <a:lvl9pPr marL="13622079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762" indent="0">
              <a:buNone/>
              <a:defRPr sz="7499" b="1"/>
            </a:lvl2pPr>
            <a:lvl3pPr marL="3405524" indent="0">
              <a:buNone/>
              <a:defRPr sz="6914" b="1"/>
            </a:lvl3pPr>
            <a:lvl4pPr marL="5108284" indent="0">
              <a:buNone/>
              <a:defRPr sz="6082" b="1"/>
            </a:lvl4pPr>
            <a:lvl5pPr marL="6811041" indent="0">
              <a:buNone/>
              <a:defRPr sz="6082" b="1"/>
            </a:lvl5pPr>
            <a:lvl6pPr marL="8513802" indent="0">
              <a:buNone/>
              <a:defRPr sz="6082" b="1"/>
            </a:lvl6pPr>
            <a:lvl7pPr marL="10216559" indent="0">
              <a:buNone/>
              <a:defRPr sz="6082" b="1"/>
            </a:lvl7pPr>
            <a:lvl8pPr marL="11919318" indent="0">
              <a:buNone/>
              <a:defRPr sz="6082" b="1"/>
            </a:lvl8pPr>
            <a:lvl9pPr marL="1362207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762" indent="0">
              <a:buNone/>
              <a:defRPr sz="7499" b="1"/>
            </a:lvl2pPr>
            <a:lvl3pPr marL="3405524" indent="0">
              <a:buNone/>
              <a:defRPr sz="6914" b="1"/>
            </a:lvl3pPr>
            <a:lvl4pPr marL="5108284" indent="0">
              <a:buNone/>
              <a:defRPr sz="6082" b="1"/>
            </a:lvl4pPr>
            <a:lvl5pPr marL="6811041" indent="0">
              <a:buNone/>
              <a:defRPr sz="6082" b="1"/>
            </a:lvl5pPr>
            <a:lvl6pPr marL="8513802" indent="0">
              <a:buNone/>
              <a:defRPr sz="6082" b="1"/>
            </a:lvl6pPr>
            <a:lvl7pPr marL="10216559" indent="0">
              <a:buNone/>
              <a:defRPr sz="6082" b="1"/>
            </a:lvl7pPr>
            <a:lvl8pPr marL="11919318" indent="0">
              <a:buNone/>
              <a:defRPr sz="6082" b="1"/>
            </a:lvl8pPr>
            <a:lvl9pPr marL="1362207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5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762" indent="0">
              <a:buNone/>
              <a:defRPr sz="4583"/>
            </a:lvl2pPr>
            <a:lvl3pPr marL="3405524" indent="0">
              <a:buNone/>
              <a:defRPr sz="3747"/>
            </a:lvl3pPr>
            <a:lvl4pPr marL="5108284" indent="0">
              <a:buNone/>
              <a:defRPr sz="3333"/>
            </a:lvl4pPr>
            <a:lvl5pPr marL="6811041" indent="0">
              <a:buNone/>
              <a:defRPr sz="3333"/>
            </a:lvl5pPr>
            <a:lvl6pPr marL="8513802" indent="0">
              <a:buNone/>
              <a:defRPr sz="3333"/>
            </a:lvl6pPr>
            <a:lvl7pPr marL="10216559" indent="0">
              <a:buNone/>
              <a:defRPr sz="3333"/>
            </a:lvl7pPr>
            <a:lvl8pPr marL="11919318" indent="0">
              <a:buNone/>
              <a:defRPr sz="3333"/>
            </a:lvl8pPr>
            <a:lvl9pPr marL="1362207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762" indent="0">
              <a:buNone/>
              <a:defRPr sz="10415"/>
            </a:lvl2pPr>
            <a:lvl3pPr marL="3405524" indent="0">
              <a:buNone/>
              <a:defRPr sz="8997"/>
            </a:lvl3pPr>
            <a:lvl4pPr marL="5108284" indent="0">
              <a:buNone/>
              <a:defRPr sz="7499"/>
            </a:lvl4pPr>
            <a:lvl5pPr marL="6811041" indent="0">
              <a:buNone/>
              <a:defRPr sz="7499"/>
            </a:lvl5pPr>
            <a:lvl6pPr marL="8513802" indent="0">
              <a:buNone/>
              <a:defRPr sz="7499"/>
            </a:lvl6pPr>
            <a:lvl7pPr marL="10216559" indent="0">
              <a:buNone/>
              <a:defRPr sz="7499"/>
            </a:lvl7pPr>
            <a:lvl8pPr marL="11919318" indent="0">
              <a:buNone/>
              <a:defRPr sz="7499"/>
            </a:lvl8pPr>
            <a:lvl9pPr marL="13622079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762" indent="0">
              <a:buNone/>
              <a:defRPr sz="4583"/>
            </a:lvl2pPr>
            <a:lvl3pPr marL="3405524" indent="0">
              <a:buNone/>
              <a:defRPr sz="3747"/>
            </a:lvl3pPr>
            <a:lvl4pPr marL="5108284" indent="0">
              <a:buNone/>
              <a:defRPr sz="3333"/>
            </a:lvl4pPr>
            <a:lvl5pPr marL="6811041" indent="0">
              <a:buNone/>
              <a:defRPr sz="3333"/>
            </a:lvl5pPr>
            <a:lvl6pPr marL="8513802" indent="0">
              <a:buNone/>
              <a:defRPr sz="3333"/>
            </a:lvl6pPr>
            <a:lvl7pPr marL="10216559" indent="0">
              <a:buNone/>
              <a:defRPr sz="3333"/>
            </a:lvl7pPr>
            <a:lvl8pPr marL="11919318" indent="0">
              <a:buNone/>
              <a:defRPr sz="3333"/>
            </a:lvl8pPr>
            <a:lvl9pPr marL="1362207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516" tIns="170273" rIns="340516" bIns="170273"/>
          <a:lstStyle/>
          <a:p>
            <a:pPr defTabSz="3404586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4586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4586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73" tIns="204355" rIns="408673" bIns="20435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458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5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294" indent="0">
              <a:buNone/>
              <a:defRPr sz="6914"/>
            </a:lvl2pPr>
            <a:lvl3pPr marL="3404586" indent="0">
              <a:buNone/>
              <a:defRPr sz="6082"/>
            </a:lvl3pPr>
            <a:lvl4pPr marL="5106877" indent="0">
              <a:buNone/>
              <a:defRPr sz="5249"/>
            </a:lvl4pPr>
            <a:lvl5pPr marL="6809167" indent="0">
              <a:buNone/>
              <a:defRPr sz="5249"/>
            </a:lvl5pPr>
            <a:lvl6pPr marL="8511459" indent="0">
              <a:buNone/>
              <a:defRPr sz="5249"/>
            </a:lvl6pPr>
            <a:lvl7pPr marL="10213748" indent="0">
              <a:buNone/>
              <a:defRPr sz="5249"/>
            </a:lvl7pPr>
            <a:lvl8pPr marL="11916037" indent="0">
              <a:buNone/>
              <a:defRPr sz="5249"/>
            </a:lvl8pPr>
            <a:lvl9pPr marL="1361833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2553" indent="0">
              <a:buNone/>
              <a:defRPr sz="6082"/>
            </a:lvl2pPr>
            <a:lvl3pPr marL="3105097" indent="0">
              <a:buNone/>
              <a:defRPr sz="5249"/>
            </a:lvl3pPr>
            <a:lvl4pPr marL="4657646" indent="0">
              <a:buNone/>
              <a:defRPr sz="4833"/>
            </a:lvl4pPr>
            <a:lvl5pPr marL="6210196" indent="0">
              <a:buNone/>
              <a:defRPr sz="4833"/>
            </a:lvl5pPr>
            <a:lvl6pPr marL="7762746" indent="0">
              <a:buNone/>
              <a:defRPr sz="4833"/>
            </a:lvl6pPr>
            <a:lvl7pPr marL="9315294" indent="0">
              <a:buNone/>
              <a:defRPr sz="4833"/>
            </a:lvl7pPr>
            <a:lvl8pPr marL="10867846" indent="0">
              <a:buNone/>
              <a:defRPr sz="4833"/>
            </a:lvl8pPr>
            <a:lvl9pPr marL="12420387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294" indent="0">
              <a:buNone/>
              <a:defRPr sz="7499" b="1"/>
            </a:lvl2pPr>
            <a:lvl3pPr marL="3404586" indent="0">
              <a:buNone/>
              <a:defRPr sz="6914" b="1"/>
            </a:lvl3pPr>
            <a:lvl4pPr marL="5106877" indent="0">
              <a:buNone/>
              <a:defRPr sz="6082" b="1"/>
            </a:lvl4pPr>
            <a:lvl5pPr marL="6809167" indent="0">
              <a:buNone/>
              <a:defRPr sz="6082" b="1"/>
            </a:lvl5pPr>
            <a:lvl6pPr marL="8511459" indent="0">
              <a:buNone/>
              <a:defRPr sz="6082" b="1"/>
            </a:lvl6pPr>
            <a:lvl7pPr marL="10213748" indent="0">
              <a:buNone/>
              <a:defRPr sz="6082" b="1"/>
            </a:lvl7pPr>
            <a:lvl8pPr marL="11916037" indent="0">
              <a:buNone/>
              <a:defRPr sz="6082" b="1"/>
            </a:lvl8pPr>
            <a:lvl9pPr marL="1361833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294" indent="0">
              <a:buNone/>
              <a:defRPr sz="7499" b="1"/>
            </a:lvl2pPr>
            <a:lvl3pPr marL="3404586" indent="0">
              <a:buNone/>
              <a:defRPr sz="6914" b="1"/>
            </a:lvl3pPr>
            <a:lvl4pPr marL="5106877" indent="0">
              <a:buNone/>
              <a:defRPr sz="6082" b="1"/>
            </a:lvl4pPr>
            <a:lvl5pPr marL="6809167" indent="0">
              <a:buNone/>
              <a:defRPr sz="6082" b="1"/>
            </a:lvl5pPr>
            <a:lvl6pPr marL="8511459" indent="0">
              <a:buNone/>
              <a:defRPr sz="6082" b="1"/>
            </a:lvl6pPr>
            <a:lvl7pPr marL="10213748" indent="0">
              <a:buNone/>
              <a:defRPr sz="6082" b="1"/>
            </a:lvl7pPr>
            <a:lvl8pPr marL="11916037" indent="0">
              <a:buNone/>
              <a:defRPr sz="6082" b="1"/>
            </a:lvl8pPr>
            <a:lvl9pPr marL="1361833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294" indent="0">
              <a:buNone/>
              <a:defRPr sz="4583"/>
            </a:lvl2pPr>
            <a:lvl3pPr marL="3404586" indent="0">
              <a:buNone/>
              <a:defRPr sz="3747"/>
            </a:lvl3pPr>
            <a:lvl4pPr marL="5106877" indent="0">
              <a:buNone/>
              <a:defRPr sz="3333"/>
            </a:lvl4pPr>
            <a:lvl5pPr marL="6809167" indent="0">
              <a:buNone/>
              <a:defRPr sz="3333"/>
            </a:lvl5pPr>
            <a:lvl6pPr marL="8511459" indent="0">
              <a:buNone/>
              <a:defRPr sz="3333"/>
            </a:lvl6pPr>
            <a:lvl7pPr marL="10213748" indent="0">
              <a:buNone/>
              <a:defRPr sz="3333"/>
            </a:lvl7pPr>
            <a:lvl8pPr marL="11916037" indent="0">
              <a:buNone/>
              <a:defRPr sz="3333"/>
            </a:lvl8pPr>
            <a:lvl9pPr marL="1361833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294" indent="0">
              <a:buNone/>
              <a:defRPr sz="10415"/>
            </a:lvl2pPr>
            <a:lvl3pPr marL="3404586" indent="0">
              <a:buNone/>
              <a:defRPr sz="8997"/>
            </a:lvl3pPr>
            <a:lvl4pPr marL="5106877" indent="0">
              <a:buNone/>
              <a:defRPr sz="7499"/>
            </a:lvl4pPr>
            <a:lvl5pPr marL="6809167" indent="0">
              <a:buNone/>
              <a:defRPr sz="7499"/>
            </a:lvl5pPr>
            <a:lvl6pPr marL="8511459" indent="0">
              <a:buNone/>
              <a:defRPr sz="7499"/>
            </a:lvl6pPr>
            <a:lvl7pPr marL="10213748" indent="0">
              <a:buNone/>
              <a:defRPr sz="7499"/>
            </a:lvl7pPr>
            <a:lvl8pPr marL="11916037" indent="0">
              <a:buNone/>
              <a:defRPr sz="7499"/>
            </a:lvl8pPr>
            <a:lvl9pPr marL="1361833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294" indent="0">
              <a:buNone/>
              <a:defRPr sz="4583"/>
            </a:lvl2pPr>
            <a:lvl3pPr marL="3404586" indent="0">
              <a:buNone/>
              <a:defRPr sz="3747"/>
            </a:lvl3pPr>
            <a:lvl4pPr marL="5106877" indent="0">
              <a:buNone/>
              <a:defRPr sz="3333"/>
            </a:lvl4pPr>
            <a:lvl5pPr marL="6809167" indent="0">
              <a:buNone/>
              <a:defRPr sz="3333"/>
            </a:lvl5pPr>
            <a:lvl6pPr marL="8511459" indent="0">
              <a:buNone/>
              <a:defRPr sz="3333"/>
            </a:lvl6pPr>
            <a:lvl7pPr marL="10213748" indent="0">
              <a:buNone/>
              <a:defRPr sz="3333"/>
            </a:lvl7pPr>
            <a:lvl8pPr marL="11916037" indent="0">
              <a:buNone/>
              <a:defRPr sz="3333"/>
            </a:lvl8pPr>
            <a:lvl9pPr marL="1361833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478" tIns="170257" rIns="340478" bIns="17025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087" indent="0">
              <a:buNone/>
              <a:defRPr sz="6914"/>
            </a:lvl2pPr>
            <a:lvl3pPr marL="3404174" indent="0">
              <a:buNone/>
              <a:defRPr sz="6082"/>
            </a:lvl3pPr>
            <a:lvl4pPr marL="5106252" indent="0">
              <a:buNone/>
              <a:defRPr sz="5249"/>
            </a:lvl4pPr>
            <a:lvl5pPr marL="6808339" indent="0">
              <a:buNone/>
              <a:defRPr sz="5249"/>
            </a:lvl5pPr>
            <a:lvl6pPr marL="8510418" indent="0">
              <a:buNone/>
              <a:defRPr sz="5249"/>
            </a:lvl6pPr>
            <a:lvl7pPr marL="10212516" indent="0">
              <a:buNone/>
              <a:defRPr sz="5249"/>
            </a:lvl7pPr>
            <a:lvl8pPr marL="11914592" indent="0">
              <a:buNone/>
              <a:defRPr sz="5249"/>
            </a:lvl8pPr>
            <a:lvl9pPr marL="1361668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087" indent="0">
              <a:buNone/>
              <a:defRPr sz="7499" b="1"/>
            </a:lvl2pPr>
            <a:lvl3pPr marL="3404174" indent="0">
              <a:buNone/>
              <a:defRPr sz="6914" b="1"/>
            </a:lvl3pPr>
            <a:lvl4pPr marL="5106252" indent="0">
              <a:buNone/>
              <a:defRPr sz="6082" b="1"/>
            </a:lvl4pPr>
            <a:lvl5pPr marL="6808339" indent="0">
              <a:buNone/>
              <a:defRPr sz="6082" b="1"/>
            </a:lvl5pPr>
            <a:lvl6pPr marL="8510418" indent="0">
              <a:buNone/>
              <a:defRPr sz="6082" b="1"/>
            </a:lvl6pPr>
            <a:lvl7pPr marL="10212516" indent="0">
              <a:buNone/>
              <a:defRPr sz="6082" b="1"/>
            </a:lvl7pPr>
            <a:lvl8pPr marL="11914592" indent="0">
              <a:buNone/>
              <a:defRPr sz="6082" b="1"/>
            </a:lvl8pPr>
            <a:lvl9pPr marL="1361668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087" indent="0">
              <a:buNone/>
              <a:defRPr sz="7499" b="1"/>
            </a:lvl2pPr>
            <a:lvl3pPr marL="3404174" indent="0">
              <a:buNone/>
              <a:defRPr sz="6914" b="1"/>
            </a:lvl3pPr>
            <a:lvl4pPr marL="5106252" indent="0">
              <a:buNone/>
              <a:defRPr sz="6082" b="1"/>
            </a:lvl4pPr>
            <a:lvl5pPr marL="6808339" indent="0">
              <a:buNone/>
              <a:defRPr sz="6082" b="1"/>
            </a:lvl5pPr>
            <a:lvl6pPr marL="8510418" indent="0">
              <a:buNone/>
              <a:defRPr sz="6082" b="1"/>
            </a:lvl6pPr>
            <a:lvl7pPr marL="10212516" indent="0">
              <a:buNone/>
              <a:defRPr sz="6082" b="1"/>
            </a:lvl7pPr>
            <a:lvl8pPr marL="11914592" indent="0">
              <a:buNone/>
              <a:defRPr sz="6082" b="1"/>
            </a:lvl8pPr>
            <a:lvl9pPr marL="1361668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087" indent="0">
              <a:buNone/>
              <a:defRPr sz="4583"/>
            </a:lvl2pPr>
            <a:lvl3pPr marL="3404174" indent="0">
              <a:buNone/>
              <a:defRPr sz="3747"/>
            </a:lvl3pPr>
            <a:lvl4pPr marL="5106252" indent="0">
              <a:buNone/>
              <a:defRPr sz="3333"/>
            </a:lvl4pPr>
            <a:lvl5pPr marL="6808339" indent="0">
              <a:buNone/>
              <a:defRPr sz="3333"/>
            </a:lvl5pPr>
            <a:lvl6pPr marL="8510418" indent="0">
              <a:buNone/>
              <a:defRPr sz="3333"/>
            </a:lvl6pPr>
            <a:lvl7pPr marL="10212516" indent="0">
              <a:buNone/>
              <a:defRPr sz="3333"/>
            </a:lvl7pPr>
            <a:lvl8pPr marL="11914592" indent="0">
              <a:buNone/>
              <a:defRPr sz="3333"/>
            </a:lvl8pPr>
            <a:lvl9pPr marL="1361668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087" indent="0">
              <a:buNone/>
              <a:defRPr sz="10415"/>
            </a:lvl2pPr>
            <a:lvl3pPr marL="3404174" indent="0">
              <a:buNone/>
              <a:defRPr sz="8997"/>
            </a:lvl3pPr>
            <a:lvl4pPr marL="5106252" indent="0">
              <a:buNone/>
              <a:defRPr sz="7499"/>
            </a:lvl4pPr>
            <a:lvl5pPr marL="6808339" indent="0">
              <a:buNone/>
              <a:defRPr sz="7499"/>
            </a:lvl5pPr>
            <a:lvl6pPr marL="8510418" indent="0">
              <a:buNone/>
              <a:defRPr sz="7499"/>
            </a:lvl6pPr>
            <a:lvl7pPr marL="10212516" indent="0">
              <a:buNone/>
              <a:defRPr sz="7499"/>
            </a:lvl7pPr>
            <a:lvl8pPr marL="11914592" indent="0">
              <a:buNone/>
              <a:defRPr sz="7499"/>
            </a:lvl8pPr>
            <a:lvl9pPr marL="1361668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087" indent="0">
              <a:buNone/>
              <a:defRPr sz="4583"/>
            </a:lvl2pPr>
            <a:lvl3pPr marL="3404174" indent="0">
              <a:buNone/>
              <a:defRPr sz="3747"/>
            </a:lvl3pPr>
            <a:lvl4pPr marL="5106252" indent="0">
              <a:buNone/>
              <a:defRPr sz="3333"/>
            </a:lvl4pPr>
            <a:lvl5pPr marL="6808339" indent="0">
              <a:buNone/>
              <a:defRPr sz="3333"/>
            </a:lvl5pPr>
            <a:lvl6pPr marL="8510418" indent="0">
              <a:buNone/>
              <a:defRPr sz="3333"/>
            </a:lvl6pPr>
            <a:lvl7pPr marL="10212516" indent="0">
              <a:buNone/>
              <a:defRPr sz="3333"/>
            </a:lvl7pPr>
            <a:lvl8pPr marL="11914592" indent="0">
              <a:buNone/>
              <a:defRPr sz="3333"/>
            </a:lvl8pPr>
            <a:lvl9pPr marL="1361668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384" tIns="170211" rIns="340384" bIns="1702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553" indent="0">
              <a:buNone/>
              <a:defRPr sz="6914" b="1"/>
            </a:lvl2pPr>
            <a:lvl3pPr marL="3105097" indent="0">
              <a:buNone/>
              <a:defRPr sz="6082" b="1"/>
            </a:lvl3pPr>
            <a:lvl4pPr marL="4657646" indent="0">
              <a:buNone/>
              <a:defRPr sz="5249" b="1"/>
            </a:lvl4pPr>
            <a:lvl5pPr marL="6210196" indent="0">
              <a:buNone/>
              <a:defRPr sz="5249" b="1"/>
            </a:lvl5pPr>
            <a:lvl6pPr marL="7762746" indent="0">
              <a:buNone/>
              <a:defRPr sz="5249" b="1"/>
            </a:lvl6pPr>
            <a:lvl7pPr marL="9315294" indent="0">
              <a:buNone/>
              <a:defRPr sz="5249" b="1"/>
            </a:lvl7pPr>
            <a:lvl8pPr marL="10867846" indent="0">
              <a:buNone/>
              <a:defRPr sz="5249" b="1"/>
            </a:lvl8pPr>
            <a:lvl9pPr marL="1242038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553" indent="0">
              <a:buNone/>
              <a:defRPr sz="6914" b="1"/>
            </a:lvl2pPr>
            <a:lvl3pPr marL="3105097" indent="0">
              <a:buNone/>
              <a:defRPr sz="6082" b="1"/>
            </a:lvl3pPr>
            <a:lvl4pPr marL="4657646" indent="0">
              <a:buNone/>
              <a:defRPr sz="5249" b="1"/>
            </a:lvl4pPr>
            <a:lvl5pPr marL="6210196" indent="0">
              <a:buNone/>
              <a:defRPr sz="5249" b="1"/>
            </a:lvl5pPr>
            <a:lvl6pPr marL="7762746" indent="0">
              <a:buNone/>
              <a:defRPr sz="5249" b="1"/>
            </a:lvl6pPr>
            <a:lvl7pPr marL="9315294" indent="0">
              <a:buNone/>
              <a:defRPr sz="5249" b="1"/>
            </a:lvl7pPr>
            <a:lvl8pPr marL="10867846" indent="0">
              <a:buNone/>
              <a:defRPr sz="5249" b="1"/>
            </a:lvl8pPr>
            <a:lvl9pPr marL="1242038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6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619" indent="0">
              <a:buNone/>
              <a:defRPr sz="6914"/>
            </a:lvl2pPr>
            <a:lvl3pPr marL="3403236" indent="0">
              <a:buNone/>
              <a:defRPr sz="6082"/>
            </a:lvl3pPr>
            <a:lvl4pPr marL="5104847" indent="0">
              <a:buNone/>
              <a:defRPr sz="5249"/>
            </a:lvl4pPr>
            <a:lvl5pPr marL="6806465" indent="0">
              <a:buNone/>
              <a:defRPr sz="5249"/>
            </a:lvl5pPr>
            <a:lvl6pPr marL="8508079" indent="0">
              <a:buNone/>
              <a:defRPr sz="5249"/>
            </a:lvl6pPr>
            <a:lvl7pPr marL="10209708" indent="0">
              <a:buNone/>
              <a:defRPr sz="5249"/>
            </a:lvl7pPr>
            <a:lvl8pPr marL="11911313" indent="0">
              <a:buNone/>
              <a:defRPr sz="5249"/>
            </a:lvl8pPr>
            <a:lvl9pPr marL="1361293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619" indent="0">
              <a:buNone/>
              <a:defRPr sz="7499" b="1"/>
            </a:lvl2pPr>
            <a:lvl3pPr marL="3403236" indent="0">
              <a:buNone/>
              <a:defRPr sz="6914" b="1"/>
            </a:lvl3pPr>
            <a:lvl4pPr marL="5104847" indent="0">
              <a:buNone/>
              <a:defRPr sz="6082" b="1"/>
            </a:lvl4pPr>
            <a:lvl5pPr marL="6806465" indent="0">
              <a:buNone/>
              <a:defRPr sz="6082" b="1"/>
            </a:lvl5pPr>
            <a:lvl6pPr marL="8508079" indent="0">
              <a:buNone/>
              <a:defRPr sz="6082" b="1"/>
            </a:lvl6pPr>
            <a:lvl7pPr marL="10209708" indent="0">
              <a:buNone/>
              <a:defRPr sz="6082" b="1"/>
            </a:lvl7pPr>
            <a:lvl8pPr marL="11911313" indent="0">
              <a:buNone/>
              <a:defRPr sz="6082" b="1"/>
            </a:lvl8pPr>
            <a:lvl9pPr marL="1361293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619" indent="0">
              <a:buNone/>
              <a:defRPr sz="7499" b="1"/>
            </a:lvl2pPr>
            <a:lvl3pPr marL="3403236" indent="0">
              <a:buNone/>
              <a:defRPr sz="6914" b="1"/>
            </a:lvl3pPr>
            <a:lvl4pPr marL="5104847" indent="0">
              <a:buNone/>
              <a:defRPr sz="6082" b="1"/>
            </a:lvl4pPr>
            <a:lvl5pPr marL="6806465" indent="0">
              <a:buNone/>
              <a:defRPr sz="6082" b="1"/>
            </a:lvl5pPr>
            <a:lvl6pPr marL="8508079" indent="0">
              <a:buNone/>
              <a:defRPr sz="6082" b="1"/>
            </a:lvl6pPr>
            <a:lvl7pPr marL="10209708" indent="0">
              <a:buNone/>
              <a:defRPr sz="6082" b="1"/>
            </a:lvl7pPr>
            <a:lvl8pPr marL="11911313" indent="0">
              <a:buNone/>
              <a:defRPr sz="6082" b="1"/>
            </a:lvl8pPr>
            <a:lvl9pPr marL="1361293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619" indent="0">
              <a:buNone/>
              <a:defRPr sz="4583"/>
            </a:lvl2pPr>
            <a:lvl3pPr marL="3403236" indent="0">
              <a:buNone/>
              <a:defRPr sz="3747"/>
            </a:lvl3pPr>
            <a:lvl4pPr marL="5104847" indent="0">
              <a:buNone/>
              <a:defRPr sz="3333"/>
            </a:lvl4pPr>
            <a:lvl5pPr marL="6806465" indent="0">
              <a:buNone/>
              <a:defRPr sz="3333"/>
            </a:lvl5pPr>
            <a:lvl6pPr marL="8508079" indent="0">
              <a:buNone/>
              <a:defRPr sz="3333"/>
            </a:lvl6pPr>
            <a:lvl7pPr marL="10209708" indent="0">
              <a:buNone/>
              <a:defRPr sz="3333"/>
            </a:lvl7pPr>
            <a:lvl8pPr marL="11911313" indent="0">
              <a:buNone/>
              <a:defRPr sz="3333"/>
            </a:lvl8pPr>
            <a:lvl9pPr marL="1361293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1619" indent="0">
              <a:buNone/>
              <a:defRPr sz="10415"/>
            </a:lvl2pPr>
            <a:lvl3pPr marL="3403236" indent="0">
              <a:buNone/>
              <a:defRPr sz="8997"/>
            </a:lvl3pPr>
            <a:lvl4pPr marL="5104847" indent="0">
              <a:buNone/>
              <a:defRPr sz="7499"/>
            </a:lvl4pPr>
            <a:lvl5pPr marL="6806465" indent="0">
              <a:buNone/>
              <a:defRPr sz="7499"/>
            </a:lvl5pPr>
            <a:lvl6pPr marL="8508079" indent="0">
              <a:buNone/>
              <a:defRPr sz="7499"/>
            </a:lvl6pPr>
            <a:lvl7pPr marL="10209708" indent="0">
              <a:buNone/>
              <a:defRPr sz="7499"/>
            </a:lvl7pPr>
            <a:lvl8pPr marL="11911313" indent="0">
              <a:buNone/>
              <a:defRPr sz="7499"/>
            </a:lvl8pPr>
            <a:lvl9pPr marL="1361293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619" indent="0">
              <a:buNone/>
              <a:defRPr sz="4583"/>
            </a:lvl2pPr>
            <a:lvl3pPr marL="3403236" indent="0">
              <a:buNone/>
              <a:defRPr sz="3747"/>
            </a:lvl3pPr>
            <a:lvl4pPr marL="5104847" indent="0">
              <a:buNone/>
              <a:defRPr sz="3333"/>
            </a:lvl4pPr>
            <a:lvl5pPr marL="6806465" indent="0">
              <a:buNone/>
              <a:defRPr sz="3333"/>
            </a:lvl5pPr>
            <a:lvl6pPr marL="8508079" indent="0">
              <a:buNone/>
              <a:defRPr sz="3333"/>
            </a:lvl6pPr>
            <a:lvl7pPr marL="10209708" indent="0">
              <a:buNone/>
              <a:defRPr sz="3333"/>
            </a:lvl7pPr>
            <a:lvl8pPr marL="11911313" indent="0">
              <a:buNone/>
              <a:defRPr sz="3333"/>
            </a:lvl8pPr>
            <a:lvl9pPr marL="1361293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291" tIns="170167" rIns="340291" bIns="17016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4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150" indent="0">
              <a:buNone/>
              <a:defRPr sz="6914"/>
            </a:lvl2pPr>
            <a:lvl3pPr marL="3402299" indent="0">
              <a:buNone/>
              <a:defRPr sz="6082"/>
            </a:lvl3pPr>
            <a:lvl4pPr marL="5103440" indent="0">
              <a:buNone/>
              <a:defRPr sz="5249"/>
            </a:lvl4pPr>
            <a:lvl5pPr marL="6804594" indent="0">
              <a:buNone/>
              <a:defRPr sz="5249"/>
            </a:lvl5pPr>
            <a:lvl6pPr marL="8505741" indent="0">
              <a:buNone/>
              <a:defRPr sz="5249"/>
            </a:lvl6pPr>
            <a:lvl7pPr marL="10206900" indent="0">
              <a:buNone/>
              <a:defRPr sz="5249"/>
            </a:lvl7pPr>
            <a:lvl8pPr marL="11908038" indent="0">
              <a:buNone/>
              <a:defRPr sz="5249"/>
            </a:lvl8pPr>
            <a:lvl9pPr marL="13609192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150" indent="0">
              <a:buNone/>
              <a:defRPr sz="7499" b="1"/>
            </a:lvl2pPr>
            <a:lvl3pPr marL="3402299" indent="0">
              <a:buNone/>
              <a:defRPr sz="6914" b="1"/>
            </a:lvl3pPr>
            <a:lvl4pPr marL="5103440" indent="0">
              <a:buNone/>
              <a:defRPr sz="6082" b="1"/>
            </a:lvl4pPr>
            <a:lvl5pPr marL="6804594" indent="0">
              <a:buNone/>
              <a:defRPr sz="6082" b="1"/>
            </a:lvl5pPr>
            <a:lvl6pPr marL="8505741" indent="0">
              <a:buNone/>
              <a:defRPr sz="6082" b="1"/>
            </a:lvl6pPr>
            <a:lvl7pPr marL="10206900" indent="0">
              <a:buNone/>
              <a:defRPr sz="6082" b="1"/>
            </a:lvl7pPr>
            <a:lvl8pPr marL="11908038" indent="0">
              <a:buNone/>
              <a:defRPr sz="6082" b="1"/>
            </a:lvl8pPr>
            <a:lvl9pPr marL="1360919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150" indent="0">
              <a:buNone/>
              <a:defRPr sz="7499" b="1"/>
            </a:lvl2pPr>
            <a:lvl3pPr marL="3402299" indent="0">
              <a:buNone/>
              <a:defRPr sz="6914" b="1"/>
            </a:lvl3pPr>
            <a:lvl4pPr marL="5103440" indent="0">
              <a:buNone/>
              <a:defRPr sz="6082" b="1"/>
            </a:lvl4pPr>
            <a:lvl5pPr marL="6804594" indent="0">
              <a:buNone/>
              <a:defRPr sz="6082" b="1"/>
            </a:lvl5pPr>
            <a:lvl6pPr marL="8505741" indent="0">
              <a:buNone/>
              <a:defRPr sz="6082" b="1"/>
            </a:lvl6pPr>
            <a:lvl7pPr marL="10206900" indent="0">
              <a:buNone/>
              <a:defRPr sz="6082" b="1"/>
            </a:lvl7pPr>
            <a:lvl8pPr marL="11908038" indent="0">
              <a:buNone/>
              <a:defRPr sz="6082" b="1"/>
            </a:lvl8pPr>
            <a:lvl9pPr marL="1360919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150" indent="0">
              <a:buNone/>
              <a:defRPr sz="4583"/>
            </a:lvl2pPr>
            <a:lvl3pPr marL="3402299" indent="0">
              <a:buNone/>
              <a:defRPr sz="3747"/>
            </a:lvl3pPr>
            <a:lvl4pPr marL="5103440" indent="0">
              <a:buNone/>
              <a:defRPr sz="3333"/>
            </a:lvl4pPr>
            <a:lvl5pPr marL="6804594" indent="0">
              <a:buNone/>
              <a:defRPr sz="3333"/>
            </a:lvl5pPr>
            <a:lvl6pPr marL="8505741" indent="0">
              <a:buNone/>
              <a:defRPr sz="3333"/>
            </a:lvl6pPr>
            <a:lvl7pPr marL="10206900" indent="0">
              <a:buNone/>
              <a:defRPr sz="3333"/>
            </a:lvl7pPr>
            <a:lvl8pPr marL="11908038" indent="0">
              <a:buNone/>
              <a:defRPr sz="3333"/>
            </a:lvl8pPr>
            <a:lvl9pPr marL="1360919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1150" indent="0">
              <a:buNone/>
              <a:defRPr sz="10415"/>
            </a:lvl2pPr>
            <a:lvl3pPr marL="3402299" indent="0">
              <a:buNone/>
              <a:defRPr sz="8997"/>
            </a:lvl3pPr>
            <a:lvl4pPr marL="5103440" indent="0">
              <a:buNone/>
              <a:defRPr sz="7499"/>
            </a:lvl4pPr>
            <a:lvl5pPr marL="6804594" indent="0">
              <a:buNone/>
              <a:defRPr sz="7499"/>
            </a:lvl5pPr>
            <a:lvl6pPr marL="8505741" indent="0">
              <a:buNone/>
              <a:defRPr sz="7499"/>
            </a:lvl6pPr>
            <a:lvl7pPr marL="10206900" indent="0">
              <a:buNone/>
              <a:defRPr sz="7499"/>
            </a:lvl7pPr>
            <a:lvl8pPr marL="11908038" indent="0">
              <a:buNone/>
              <a:defRPr sz="7499"/>
            </a:lvl8pPr>
            <a:lvl9pPr marL="13609192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150" indent="0">
              <a:buNone/>
              <a:defRPr sz="4583"/>
            </a:lvl2pPr>
            <a:lvl3pPr marL="3402299" indent="0">
              <a:buNone/>
              <a:defRPr sz="3747"/>
            </a:lvl3pPr>
            <a:lvl4pPr marL="5103440" indent="0">
              <a:buNone/>
              <a:defRPr sz="3333"/>
            </a:lvl4pPr>
            <a:lvl5pPr marL="6804594" indent="0">
              <a:buNone/>
              <a:defRPr sz="3333"/>
            </a:lvl5pPr>
            <a:lvl6pPr marL="8505741" indent="0">
              <a:buNone/>
              <a:defRPr sz="3333"/>
            </a:lvl6pPr>
            <a:lvl7pPr marL="10206900" indent="0">
              <a:buNone/>
              <a:defRPr sz="3333"/>
            </a:lvl7pPr>
            <a:lvl8pPr marL="11908038" indent="0">
              <a:buNone/>
              <a:defRPr sz="3333"/>
            </a:lvl8pPr>
            <a:lvl9pPr marL="1360919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197" tIns="170122" rIns="340197" bIns="1701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290" tIns="204173" rIns="408290" bIns="20417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5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0681" indent="0">
              <a:buNone/>
              <a:defRPr sz="6914"/>
            </a:lvl2pPr>
            <a:lvl3pPr marL="3401362" indent="0">
              <a:buNone/>
              <a:defRPr sz="6082"/>
            </a:lvl3pPr>
            <a:lvl4pPr marL="5102039" indent="0">
              <a:buNone/>
              <a:defRPr sz="5249"/>
            </a:lvl4pPr>
            <a:lvl5pPr marL="6802724" indent="0">
              <a:buNone/>
              <a:defRPr sz="5249"/>
            </a:lvl5pPr>
            <a:lvl6pPr marL="8503398" indent="0">
              <a:buNone/>
              <a:defRPr sz="5249"/>
            </a:lvl6pPr>
            <a:lvl7pPr marL="10204094" indent="0">
              <a:buNone/>
              <a:defRPr sz="5249"/>
            </a:lvl7pPr>
            <a:lvl8pPr marL="11904764" indent="0">
              <a:buNone/>
              <a:defRPr sz="5249"/>
            </a:lvl8pPr>
            <a:lvl9pPr marL="1360544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0681" indent="0">
              <a:buNone/>
              <a:defRPr sz="7499" b="1"/>
            </a:lvl2pPr>
            <a:lvl3pPr marL="3401362" indent="0">
              <a:buNone/>
              <a:defRPr sz="6914" b="1"/>
            </a:lvl3pPr>
            <a:lvl4pPr marL="5102039" indent="0">
              <a:buNone/>
              <a:defRPr sz="6082" b="1"/>
            </a:lvl4pPr>
            <a:lvl5pPr marL="6802724" indent="0">
              <a:buNone/>
              <a:defRPr sz="6082" b="1"/>
            </a:lvl5pPr>
            <a:lvl6pPr marL="8503398" indent="0">
              <a:buNone/>
              <a:defRPr sz="6082" b="1"/>
            </a:lvl6pPr>
            <a:lvl7pPr marL="10204094" indent="0">
              <a:buNone/>
              <a:defRPr sz="6082" b="1"/>
            </a:lvl7pPr>
            <a:lvl8pPr marL="11904764" indent="0">
              <a:buNone/>
              <a:defRPr sz="6082" b="1"/>
            </a:lvl8pPr>
            <a:lvl9pPr marL="136054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0681" indent="0">
              <a:buNone/>
              <a:defRPr sz="7499" b="1"/>
            </a:lvl2pPr>
            <a:lvl3pPr marL="3401362" indent="0">
              <a:buNone/>
              <a:defRPr sz="6914" b="1"/>
            </a:lvl3pPr>
            <a:lvl4pPr marL="5102039" indent="0">
              <a:buNone/>
              <a:defRPr sz="6082" b="1"/>
            </a:lvl4pPr>
            <a:lvl5pPr marL="6802724" indent="0">
              <a:buNone/>
              <a:defRPr sz="6082" b="1"/>
            </a:lvl5pPr>
            <a:lvl6pPr marL="8503398" indent="0">
              <a:buNone/>
              <a:defRPr sz="6082" b="1"/>
            </a:lvl6pPr>
            <a:lvl7pPr marL="10204094" indent="0">
              <a:buNone/>
              <a:defRPr sz="6082" b="1"/>
            </a:lvl7pPr>
            <a:lvl8pPr marL="11904764" indent="0">
              <a:buNone/>
              <a:defRPr sz="6082" b="1"/>
            </a:lvl8pPr>
            <a:lvl9pPr marL="136054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2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0681" indent="0">
              <a:buNone/>
              <a:defRPr sz="4583"/>
            </a:lvl2pPr>
            <a:lvl3pPr marL="3401362" indent="0">
              <a:buNone/>
              <a:defRPr sz="3747"/>
            </a:lvl3pPr>
            <a:lvl4pPr marL="5102039" indent="0">
              <a:buNone/>
              <a:defRPr sz="3333"/>
            </a:lvl4pPr>
            <a:lvl5pPr marL="6802724" indent="0">
              <a:buNone/>
              <a:defRPr sz="3333"/>
            </a:lvl5pPr>
            <a:lvl6pPr marL="8503398" indent="0">
              <a:buNone/>
              <a:defRPr sz="3333"/>
            </a:lvl6pPr>
            <a:lvl7pPr marL="10204094" indent="0">
              <a:buNone/>
              <a:defRPr sz="3333"/>
            </a:lvl7pPr>
            <a:lvl8pPr marL="11904764" indent="0">
              <a:buNone/>
              <a:defRPr sz="3333"/>
            </a:lvl8pPr>
            <a:lvl9pPr marL="136054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0681" indent="0">
              <a:buNone/>
              <a:defRPr sz="10415"/>
            </a:lvl2pPr>
            <a:lvl3pPr marL="3401362" indent="0">
              <a:buNone/>
              <a:defRPr sz="8997"/>
            </a:lvl3pPr>
            <a:lvl4pPr marL="5102039" indent="0">
              <a:buNone/>
              <a:defRPr sz="7499"/>
            </a:lvl4pPr>
            <a:lvl5pPr marL="6802724" indent="0">
              <a:buNone/>
              <a:defRPr sz="7499"/>
            </a:lvl5pPr>
            <a:lvl6pPr marL="8503398" indent="0">
              <a:buNone/>
              <a:defRPr sz="7499"/>
            </a:lvl6pPr>
            <a:lvl7pPr marL="10204094" indent="0">
              <a:buNone/>
              <a:defRPr sz="7499"/>
            </a:lvl7pPr>
            <a:lvl8pPr marL="11904764" indent="0">
              <a:buNone/>
              <a:defRPr sz="7499"/>
            </a:lvl8pPr>
            <a:lvl9pPr marL="1360544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0681" indent="0">
              <a:buNone/>
              <a:defRPr sz="4583"/>
            </a:lvl2pPr>
            <a:lvl3pPr marL="3401362" indent="0">
              <a:buNone/>
              <a:defRPr sz="3747"/>
            </a:lvl3pPr>
            <a:lvl4pPr marL="5102039" indent="0">
              <a:buNone/>
              <a:defRPr sz="3333"/>
            </a:lvl4pPr>
            <a:lvl5pPr marL="6802724" indent="0">
              <a:buNone/>
              <a:defRPr sz="3333"/>
            </a:lvl5pPr>
            <a:lvl6pPr marL="8503398" indent="0">
              <a:buNone/>
              <a:defRPr sz="3333"/>
            </a:lvl6pPr>
            <a:lvl7pPr marL="10204094" indent="0">
              <a:buNone/>
              <a:defRPr sz="3333"/>
            </a:lvl7pPr>
            <a:lvl8pPr marL="11904764" indent="0">
              <a:buNone/>
              <a:defRPr sz="3333"/>
            </a:lvl8pPr>
            <a:lvl9pPr marL="136054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8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553" indent="0">
              <a:buNone/>
              <a:defRPr sz="4164"/>
            </a:lvl2pPr>
            <a:lvl3pPr marL="3105097" indent="0">
              <a:buNone/>
              <a:defRPr sz="3333"/>
            </a:lvl3pPr>
            <a:lvl4pPr marL="4657646" indent="0">
              <a:buNone/>
              <a:defRPr sz="3166"/>
            </a:lvl4pPr>
            <a:lvl5pPr marL="6210196" indent="0">
              <a:buNone/>
              <a:defRPr sz="3166"/>
            </a:lvl5pPr>
            <a:lvl6pPr marL="7762746" indent="0">
              <a:buNone/>
              <a:defRPr sz="3166"/>
            </a:lvl6pPr>
            <a:lvl7pPr marL="9315294" indent="0">
              <a:buNone/>
              <a:defRPr sz="3166"/>
            </a:lvl7pPr>
            <a:lvl8pPr marL="10867846" indent="0">
              <a:buNone/>
              <a:defRPr sz="3166"/>
            </a:lvl8pPr>
            <a:lvl9pPr marL="1242038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8000489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6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9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99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9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9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40047" tIns="170051" rIns="340047" bIns="170051"/>
          <a:lstStyle/>
          <a:p>
            <a:pPr defTabSz="3399903">
              <a:defRPr/>
            </a:pPr>
            <a:endParaRPr lang="en-US" sz="691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40047" tIns="170051" rIns="340047" bIns="170051"/>
          <a:lstStyle/>
          <a:p>
            <a:pPr defTabSz="3399903">
              <a:defRPr/>
            </a:pPr>
            <a:endParaRPr lang="en-US" sz="6914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6799956"/>
            <a:ext cx="25923241" cy="26399805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502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7" y="5591625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3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995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9990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9986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9981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9976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9970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9966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9961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950" indent="0">
              <a:buNone/>
              <a:defRPr sz="7499" b="1"/>
            </a:lvl2pPr>
            <a:lvl3pPr marL="3399903" indent="0">
              <a:buNone/>
              <a:defRPr sz="6914" b="1"/>
            </a:lvl3pPr>
            <a:lvl4pPr marL="5099860" indent="0">
              <a:buNone/>
              <a:defRPr sz="6082" b="1"/>
            </a:lvl4pPr>
            <a:lvl5pPr marL="6799811" indent="0">
              <a:buNone/>
              <a:defRPr sz="6082" b="1"/>
            </a:lvl5pPr>
            <a:lvl6pPr marL="8499761" indent="0">
              <a:buNone/>
              <a:defRPr sz="6082" b="1"/>
            </a:lvl6pPr>
            <a:lvl7pPr marL="10199707" indent="0">
              <a:buNone/>
              <a:defRPr sz="6082" b="1"/>
            </a:lvl7pPr>
            <a:lvl8pPr marL="11899661" indent="0">
              <a:buNone/>
              <a:defRPr sz="6082" b="1"/>
            </a:lvl8pPr>
            <a:lvl9pPr marL="1359961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950" indent="0">
              <a:buNone/>
              <a:defRPr sz="7499" b="1"/>
            </a:lvl2pPr>
            <a:lvl3pPr marL="3399903" indent="0">
              <a:buNone/>
              <a:defRPr sz="6914" b="1"/>
            </a:lvl3pPr>
            <a:lvl4pPr marL="5099860" indent="0">
              <a:buNone/>
              <a:defRPr sz="6082" b="1"/>
            </a:lvl4pPr>
            <a:lvl5pPr marL="6799811" indent="0">
              <a:buNone/>
              <a:defRPr sz="6082" b="1"/>
            </a:lvl5pPr>
            <a:lvl6pPr marL="8499761" indent="0">
              <a:buNone/>
              <a:defRPr sz="6082" b="1"/>
            </a:lvl6pPr>
            <a:lvl7pPr marL="10199707" indent="0">
              <a:buNone/>
              <a:defRPr sz="6082" b="1"/>
            </a:lvl7pPr>
            <a:lvl8pPr marL="11899661" indent="0">
              <a:buNone/>
              <a:defRPr sz="6082" b="1"/>
            </a:lvl8pPr>
            <a:lvl9pPr marL="1359961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950" indent="0">
              <a:buNone/>
              <a:defRPr sz="4583"/>
            </a:lvl2pPr>
            <a:lvl3pPr marL="3399903" indent="0">
              <a:buNone/>
              <a:defRPr sz="3747"/>
            </a:lvl3pPr>
            <a:lvl4pPr marL="5099860" indent="0">
              <a:buNone/>
              <a:defRPr sz="3333"/>
            </a:lvl4pPr>
            <a:lvl5pPr marL="6799811" indent="0">
              <a:buNone/>
              <a:defRPr sz="3333"/>
            </a:lvl5pPr>
            <a:lvl6pPr marL="8499761" indent="0">
              <a:buNone/>
              <a:defRPr sz="3333"/>
            </a:lvl6pPr>
            <a:lvl7pPr marL="10199707" indent="0">
              <a:buNone/>
              <a:defRPr sz="3333"/>
            </a:lvl7pPr>
            <a:lvl8pPr marL="11899661" indent="0">
              <a:buNone/>
              <a:defRPr sz="3333"/>
            </a:lvl8pPr>
            <a:lvl9pPr marL="1359961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553" indent="0">
              <a:buNone/>
              <a:defRPr sz="9413"/>
            </a:lvl2pPr>
            <a:lvl3pPr marL="3105097" indent="0">
              <a:buNone/>
              <a:defRPr sz="8332"/>
            </a:lvl3pPr>
            <a:lvl4pPr marL="4657646" indent="0">
              <a:buNone/>
              <a:defRPr sz="6914"/>
            </a:lvl4pPr>
            <a:lvl5pPr marL="6210196" indent="0">
              <a:buNone/>
              <a:defRPr sz="6914"/>
            </a:lvl5pPr>
            <a:lvl6pPr marL="7762746" indent="0">
              <a:buNone/>
              <a:defRPr sz="6914"/>
            </a:lvl6pPr>
            <a:lvl7pPr marL="9315294" indent="0">
              <a:buNone/>
              <a:defRPr sz="6914"/>
            </a:lvl7pPr>
            <a:lvl8pPr marL="10867846" indent="0">
              <a:buNone/>
              <a:defRPr sz="6914"/>
            </a:lvl8pPr>
            <a:lvl9pPr marL="12420387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553" indent="0">
              <a:buNone/>
              <a:defRPr sz="4164"/>
            </a:lvl2pPr>
            <a:lvl3pPr marL="3105097" indent="0">
              <a:buNone/>
              <a:defRPr sz="3333"/>
            </a:lvl3pPr>
            <a:lvl4pPr marL="4657646" indent="0">
              <a:buNone/>
              <a:defRPr sz="3166"/>
            </a:lvl4pPr>
            <a:lvl5pPr marL="6210196" indent="0">
              <a:buNone/>
              <a:defRPr sz="3166"/>
            </a:lvl5pPr>
            <a:lvl6pPr marL="7762746" indent="0">
              <a:buNone/>
              <a:defRPr sz="3166"/>
            </a:lvl6pPr>
            <a:lvl7pPr marL="9315294" indent="0">
              <a:buNone/>
              <a:defRPr sz="3166"/>
            </a:lvl7pPr>
            <a:lvl8pPr marL="10867846" indent="0">
              <a:buNone/>
              <a:defRPr sz="3166"/>
            </a:lvl8pPr>
            <a:lvl9pPr marL="1242038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950" indent="0">
              <a:buNone/>
              <a:defRPr sz="10415"/>
            </a:lvl2pPr>
            <a:lvl3pPr marL="3399903" indent="0">
              <a:buNone/>
              <a:defRPr sz="8997"/>
            </a:lvl3pPr>
            <a:lvl4pPr marL="5099860" indent="0">
              <a:buNone/>
              <a:defRPr sz="7499"/>
            </a:lvl4pPr>
            <a:lvl5pPr marL="6799811" indent="0">
              <a:buNone/>
              <a:defRPr sz="7499"/>
            </a:lvl5pPr>
            <a:lvl6pPr marL="8499761" indent="0">
              <a:buNone/>
              <a:defRPr sz="7499"/>
            </a:lvl6pPr>
            <a:lvl7pPr marL="10199707" indent="0">
              <a:buNone/>
              <a:defRPr sz="7499"/>
            </a:lvl7pPr>
            <a:lvl8pPr marL="11899661" indent="0">
              <a:buNone/>
              <a:defRPr sz="7499"/>
            </a:lvl8pPr>
            <a:lvl9pPr marL="13599615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950" indent="0">
              <a:buNone/>
              <a:defRPr sz="4583"/>
            </a:lvl2pPr>
            <a:lvl3pPr marL="3399903" indent="0">
              <a:buNone/>
              <a:defRPr sz="3747"/>
            </a:lvl3pPr>
            <a:lvl4pPr marL="5099860" indent="0">
              <a:buNone/>
              <a:defRPr sz="3333"/>
            </a:lvl4pPr>
            <a:lvl5pPr marL="6799811" indent="0">
              <a:buNone/>
              <a:defRPr sz="3333"/>
            </a:lvl5pPr>
            <a:lvl6pPr marL="8499761" indent="0">
              <a:buNone/>
              <a:defRPr sz="3333"/>
            </a:lvl6pPr>
            <a:lvl7pPr marL="10199707" indent="0">
              <a:buNone/>
              <a:defRPr sz="3333"/>
            </a:lvl7pPr>
            <a:lvl8pPr marL="11899661" indent="0">
              <a:buNone/>
              <a:defRPr sz="3333"/>
            </a:lvl8pPr>
            <a:lvl9pPr marL="1359961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68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068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008" tIns="170032" rIns="340008" bIns="17003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744" indent="0">
              <a:buNone/>
              <a:defRPr sz="6914"/>
            </a:lvl2pPr>
            <a:lvl3pPr marL="3399495" indent="0">
              <a:buNone/>
              <a:defRPr sz="6082"/>
            </a:lvl3pPr>
            <a:lvl4pPr marL="5099233" indent="0">
              <a:buNone/>
              <a:defRPr sz="5249"/>
            </a:lvl4pPr>
            <a:lvl5pPr marL="6798984" indent="0">
              <a:buNone/>
              <a:defRPr sz="5249"/>
            </a:lvl5pPr>
            <a:lvl6pPr marL="8498723" indent="0">
              <a:buNone/>
              <a:defRPr sz="5249"/>
            </a:lvl6pPr>
            <a:lvl7pPr marL="10198482" indent="0">
              <a:buNone/>
              <a:defRPr sz="5249"/>
            </a:lvl7pPr>
            <a:lvl8pPr marL="11898217" indent="0">
              <a:buNone/>
              <a:defRPr sz="5249"/>
            </a:lvl8pPr>
            <a:lvl9pPr marL="1359796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744" indent="0">
              <a:buNone/>
              <a:defRPr sz="7499" b="1"/>
            </a:lvl2pPr>
            <a:lvl3pPr marL="3399495" indent="0">
              <a:buNone/>
              <a:defRPr sz="6914" b="1"/>
            </a:lvl3pPr>
            <a:lvl4pPr marL="5099233" indent="0">
              <a:buNone/>
              <a:defRPr sz="6082" b="1"/>
            </a:lvl4pPr>
            <a:lvl5pPr marL="6798984" indent="0">
              <a:buNone/>
              <a:defRPr sz="6082" b="1"/>
            </a:lvl5pPr>
            <a:lvl6pPr marL="8498723" indent="0">
              <a:buNone/>
              <a:defRPr sz="6082" b="1"/>
            </a:lvl6pPr>
            <a:lvl7pPr marL="10198482" indent="0">
              <a:buNone/>
              <a:defRPr sz="6082" b="1"/>
            </a:lvl7pPr>
            <a:lvl8pPr marL="11898217" indent="0">
              <a:buNone/>
              <a:defRPr sz="6082" b="1"/>
            </a:lvl8pPr>
            <a:lvl9pPr marL="1359796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744" indent="0">
              <a:buNone/>
              <a:defRPr sz="7499" b="1"/>
            </a:lvl2pPr>
            <a:lvl3pPr marL="3399495" indent="0">
              <a:buNone/>
              <a:defRPr sz="6914" b="1"/>
            </a:lvl3pPr>
            <a:lvl4pPr marL="5099233" indent="0">
              <a:buNone/>
              <a:defRPr sz="6082" b="1"/>
            </a:lvl4pPr>
            <a:lvl5pPr marL="6798984" indent="0">
              <a:buNone/>
              <a:defRPr sz="6082" b="1"/>
            </a:lvl5pPr>
            <a:lvl6pPr marL="8498723" indent="0">
              <a:buNone/>
              <a:defRPr sz="6082" b="1"/>
            </a:lvl6pPr>
            <a:lvl7pPr marL="10198482" indent="0">
              <a:buNone/>
              <a:defRPr sz="6082" b="1"/>
            </a:lvl7pPr>
            <a:lvl8pPr marL="11898217" indent="0">
              <a:buNone/>
              <a:defRPr sz="6082" b="1"/>
            </a:lvl8pPr>
            <a:lvl9pPr marL="1359796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744" indent="0">
              <a:buNone/>
              <a:defRPr sz="4583"/>
            </a:lvl2pPr>
            <a:lvl3pPr marL="3399495" indent="0">
              <a:buNone/>
              <a:defRPr sz="3747"/>
            </a:lvl3pPr>
            <a:lvl4pPr marL="5099233" indent="0">
              <a:buNone/>
              <a:defRPr sz="3333"/>
            </a:lvl4pPr>
            <a:lvl5pPr marL="6798984" indent="0">
              <a:buNone/>
              <a:defRPr sz="3333"/>
            </a:lvl5pPr>
            <a:lvl6pPr marL="8498723" indent="0">
              <a:buNone/>
              <a:defRPr sz="3333"/>
            </a:lvl6pPr>
            <a:lvl7pPr marL="10198482" indent="0">
              <a:buNone/>
              <a:defRPr sz="3333"/>
            </a:lvl7pPr>
            <a:lvl8pPr marL="11898217" indent="0">
              <a:buNone/>
              <a:defRPr sz="3333"/>
            </a:lvl8pPr>
            <a:lvl9pPr marL="1359796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744" indent="0">
              <a:buNone/>
              <a:defRPr sz="10415"/>
            </a:lvl2pPr>
            <a:lvl3pPr marL="3399495" indent="0">
              <a:buNone/>
              <a:defRPr sz="8997"/>
            </a:lvl3pPr>
            <a:lvl4pPr marL="5099233" indent="0">
              <a:buNone/>
              <a:defRPr sz="7499"/>
            </a:lvl4pPr>
            <a:lvl5pPr marL="6798984" indent="0">
              <a:buNone/>
              <a:defRPr sz="7499"/>
            </a:lvl5pPr>
            <a:lvl6pPr marL="8498723" indent="0">
              <a:buNone/>
              <a:defRPr sz="7499"/>
            </a:lvl6pPr>
            <a:lvl7pPr marL="10198482" indent="0">
              <a:buNone/>
              <a:defRPr sz="7499"/>
            </a:lvl7pPr>
            <a:lvl8pPr marL="11898217" indent="0">
              <a:buNone/>
              <a:defRPr sz="7499"/>
            </a:lvl8pPr>
            <a:lvl9pPr marL="1359796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744" indent="0">
              <a:buNone/>
              <a:defRPr sz="4583"/>
            </a:lvl2pPr>
            <a:lvl3pPr marL="3399495" indent="0">
              <a:buNone/>
              <a:defRPr sz="3747"/>
            </a:lvl3pPr>
            <a:lvl4pPr marL="5099233" indent="0">
              <a:buNone/>
              <a:defRPr sz="3333"/>
            </a:lvl4pPr>
            <a:lvl5pPr marL="6798984" indent="0">
              <a:buNone/>
              <a:defRPr sz="3333"/>
            </a:lvl5pPr>
            <a:lvl6pPr marL="8498723" indent="0">
              <a:buNone/>
              <a:defRPr sz="3333"/>
            </a:lvl6pPr>
            <a:lvl7pPr marL="10198482" indent="0">
              <a:buNone/>
              <a:defRPr sz="3333"/>
            </a:lvl7pPr>
            <a:lvl8pPr marL="11898217" indent="0">
              <a:buNone/>
              <a:defRPr sz="3333"/>
            </a:lvl8pPr>
            <a:lvl9pPr marL="1359796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916" tIns="169986" rIns="339916" bIns="1699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9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275" indent="0">
              <a:buNone/>
              <a:defRPr sz="6914"/>
            </a:lvl2pPr>
            <a:lvl3pPr marL="3398557" indent="0">
              <a:buNone/>
              <a:defRPr sz="6082"/>
            </a:lvl3pPr>
            <a:lvl4pPr marL="5097833" indent="0">
              <a:buNone/>
              <a:defRPr sz="5249"/>
            </a:lvl4pPr>
            <a:lvl5pPr marL="6797112" indent="0">
              <a:buNone/>
              <a:defRPr sz="5249"/>
            </a:lvl5pPr>
            <a:lvl6pPr marL="8496387" indent="0">
              <a:buNone/>
              <a:defRPr sz="5249"/>
            </a:lvl6pPr>
            <a:lvl7pPr marL="10195676" indent="0">
              <a:buNone/>
              <a:defRPr sz="5249"/>
            </a:lvl7pPr>
            <a:lvl8pPr marL="11894946" indent="0">
              <a:buNone/>
              <a:defRPr sz="5249"/>
            </a:lvl8pPr>
            <a:lvl9pPr marL="1359422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275" indent="0">
              <a:buNone/>
              <a:defRPr sz="7499" b="1"/>
            </a:lvl2pPr>
            <a:lvl3pPr marL="3398557" indent="0">
              <a:buNone/>
              <a:defRPr sz="6914" b="1"/>
            </a:lvl3pPr>
            <a:lvl4pPr marL="5097833" indent="0">
              <a:buNone/>
              <a:defRPr sz="6082" b="1"/>
            </a:lvl4pPr>
            <a:lvl5pPr marL="6797112" indent="0">
              <a:buNone/>
              <a:defRPr sz="6082" b="1"/>
            </a:lvl5pPr>
            <a:lvl6pPr marL="8496387" indent="0">
              <a:buNone/>
              <a:defRPr sz="6082" b="1"/>
            </a:lvl6pPr>
            <a:lvl7pPr marL="10195676" indent="0">
              <a:buNone/>
              <a:defRPr sz="6082" b="1"/>
            </a:lvl7pPr>
            <a:lvl8pPr marL="11894946" indent="0">
              <a:buNone/>
              <a:defRPr sz="6082" b="1"/>
            </a:lvl8pPr>
            <a:lvl9pPr marL="1359422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275" indent="0">
              <a:buNone/>
              <a:defRPr sz="7499" b="1"/>
            </a:lvl2pPr>
            <a:lvl3pPr marL="3398557" indent="0">
              <a:buNone/>
              <a:defRPr sz="6914" b="1"/>
            </a:lvl3pPr>
            <a:lvl4pPr marL="5097833" indent="0">
              <a:buNone/>
              <a:defRPr sz="6082" b="1"/>
            </a:lvl4pPr>
            <a:lvl5pPr marL="6797112" indent="0">
              <a:buNone/>
              <a:defRPr sz="6082" b="1"/>
            </a:lvl5pPr>
            <a:lvl6pPr marL="8496387" indent="0">
              <a:buNone/>
              <a:defRPr sz="6082" b="1"/>
            </a:lvl6pPr>
            <a:lvl7pPr marL="10195676" indent="0">
              <a:buNone/>
              <a:defRPr sz="6082" b="1"/>
            </a:lvl7pPr>
            <a:lvl8pPr marL="11894946" indent="0">
              <a:buNone/>
              <a:defRPr sz="6082" b="1"/>
            </a:lvl8pPr>
            <a:lvl9pPr marL="1359422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275" indent="0">
              <a:buNone/>
              <a:defRPr sz="4583"/>
            </a:lvl2pPr>
            <a:lvl3pPr marL="3398557" indent="0">
              <a:buNone/>
              <a:defRPr sz="3747"/>
            </a:lvl3pPr>
            <a:lvl4pPr marL="5097833" indent="0">
              <a:buNone/>
              <a:defRPr sz="3333"/>
            </a:lvl4pPr>
            <a:lvl5pPr marL="6797112" indent="0">
              <a:buNone/>
              <a:defRPr sz="3333"/>
            </a:lvl5pPr>
            <a:lvl6pPr marL="8496387" indent="0">
              <a:buNone/>
              <a:defRPr sz="3333"/>
            </a:lvl6pPr>
            <a:lvl7pPr marL="10195676" indent="0">
              <a:buNone/>
              <a:defRPr sz="3333"/>
            </a:lvl7pPr>
            <a:lvl8pPr marL="11894946" indent="0">
              <a:buNone/>
              <a:defRPr sz="3333"/>
            </a:lvl8pPr>
            <a:lvl9pPr marL="1359422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275" indent="0">
              <a:buNone/>
              <a:defRPr sz="10415"/>
            </a:lvl2pPr>
            <a:lvl3pPr marL="3398557" indent="0">
              <a:buNone/>
              <a:defRPr sz="8997"/>
            </a:lvl3pPr>
            <a:lvl4pPr marL="5097833" indent="0">
              <a:buNone/>
              <a:defRPr sz="7499"/>
            </a:lvl4pPr>
            <a:lvl5pPr marL="6797112" indent="0">
              <a:buNone/>
              <a:defRPr sz="7499"/>
            </a:lvl5pPr>
            <a:lvl6pPr marL="8496387" indent="0">
              <a:buNone/>
              <a:defRPr sz="7499"/>
            </a:lvl6pPr>
            <a:lvl7pPr marL="10195676" indent="0">
              <a:buNone/>
              <a:defRPr sz="7499"/>
            </a:lvl7pPr>
            <a:lvl8pPr marL="11894946" indent="0">
              <a:buNone/>
              <a:defRPr sz="7499"/>
            </a:lvl8pPr>
            <a:lvl9pPr marL="1359422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275" indent="0">
              <a:buNone/>
              <a:defRPr sz="4583"/>
            </a:lvl2pPr>
            <a:lvl3pPr marL="3398557" indent="0">
              <a:buNone/>
              <a:defRPr sz="3747"/>
            </a:lvl3pPr>
            <a:lvl4pPr marL="5097833" indent="0">
              <a:buNone/>
              <a:defRPr sz="3333"/>
            </a:lvl4pPr>
            <a:lvl5pPr marL="6797112" indent="0">
              <a:buNone/>
              <a:defRPr sz="3333"/>
            </a:lvl5pPr>
            <a:lvl6pPr marL="8496387" indent="0">
              <a:buNone/>
              <a:defRPr sz="3333"/>
            </a:lvl6pPr>
            <a:lvl7pPr marL="10195676" indent="0">
              <a:buNone/>
              <a:defRPr sz="3333"/>
            </a:lvl7pPr>
            <a:lvl8pPr marL="11894946" indent="0">
              <a:buNone/>
              <a:defRPr sz="3333"/>
            </a:lvl8pPr>
            <a:lvl9pPr marL="1359422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822" tIns="169943" rIns="339822" bIns="169943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808" indent="0">
              <a:buNone/>
              <a:defRPr sz="6914"/>
            </a:lvl2pPr>
            <a:lvl3pPr marL="3397626" indent="0">
              <a:buNone/>
              <a:defRPr sz="6082"/>
            </a:lvl3pPr>
            <a:lvl4pPr marL="5096432" indent="0">
              <a:buNone/>
              <a:defRPr sz="5249"/>
            </a:lvl4pPr>
            <a:lvl5pPr marL="6795242" indent="0">
              <a:buNone/>
              <a:defRPr sz="5249"/>
            </a:lvl5pPr>
            <a:lvl6pPr marL="8494052" indent="0">
              <a:buNone/>
              <a:defRPr sz="5249"/>
            </a:lvl6pPr>
            <a:lvl7pPr marL="10192874" indent="0">
              <a:buNone/>
              <a:defRPr sz="5249"/>
            </a:lvl7pPr>
            <a:lvl8pPr marL="11891673" indent="0">
              <a:buNone/>
              <a:defRPr sz="5249"/>
            </a:lvl8pPr>
            <a:lvl9pPr marL="1359048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808" indent="0">
              <a:buNone/>
              <a:defRPr sz="7499" b="1"/>
            </a:lvl2pPr>
            <a:lvl3pPr marL="3397626" indent="0">
              <a:buNone/>
              <a:defRPr sz="6914" b="1"/>
            </a:lvl3pPr>
            <a:lvl4pPr marL="5096432" indent="0">
              <a:buNone/>
              <a:defRPr sz="6082" b="1"/>
            </a:lvl4pPr>
            <a:lvl5pPr marL="6795242" indent="0">
              <a:buNone/>
              <a:defRPr sz="6082" b="1"/>
            </a:lvl5pPr>
            <a:lvl6pPr marL="8494052" indent="0">
              <a:buNone/>
              <a:defRPr sz="6082" b="1"/>
            </a:lvl6pPr>
            <a:lvl7pPr marL="10192874" indent="0">
              <a:buNone/>
              <a:defRPr sz="6082" b="1"/>
            </a:lvl7pPr>
            <a:lvl8pPr marL="11891673" indent="0">
              <a:buNone/>
              <a:defRPr sz="6082" b="1"/>
            </a:lvl8pPr>
            <a:lvl9pPr marL="1359048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808" indent="0">
              <a:buNone/>
              <a:defRPr sz="7499" b="1"/>
            </a:lvl2pPr>
            <a:lvl3pPr marL="3397626" indent="0">
              <a:buNone/>
              <a:defRPr sz="6914" b="1"/>
            </a:lvl3pPr>
            <a:lvl4pPr marL="5096432" indent="0">
              <a:buNone/>
              <a:defRPr sz="6082" b="1"/>
            </a:lvl4pPr>
            <a:lvl5pPr marL="6795242" indent="0">
              <a:buNone/>
              <a:defRPr sz="6082" b="1"/>
            </a:lvl5pPr>
            <a:lvl6pPr marL="8494052" indent="0">
              <a:buNone/>
              <a:defRPr sz="6082" b="1"/>
            </a:lvl6pPr>
            <a:lvl7pPr marL="10192874" indent="0">
              <a:buNone/>
              <a:defRPr sz="6082" b="1"/>
            </a:lvl7pPr>
            <a:lvl8pPr marL="11891673" indent="0">
              <a:buNone/>
              <a:defRPr sz="6082" b="1"/>
            </a:lvl8pPr>
            <a:lvl9pPr marL="1359048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99" tIns="155234" rIns="310499" bIns="155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</p:spPr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5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808" indent="0">
              <a:buNone/>
              <a:defRPr sz="4583"/>
            </a:lvl2pPr>
            <a:lvl3pPr marL="3397626" indent="0">
              <a:buNone/>
              <a:defRPr sz="3747"/>
            </a:lvl3pPr>
            <a:lvl4pPr marL="5096432" indent="0">
              <a:buNone/>
              <a:defRPr sz="3333"/>
            </a:lvl4pPr>
            <a:lvl5pPr marL="6795242" indent="0">
              <a:buNone/>
              <a:defRPr sz="3333"/>
            </a:lvl5pPr>
            <a:lvl6pPr marL="8494052" indent="0">
              <a:buNone/>
              <a:defRPr sz="3333"/>
            </a:lvl6pPr>
            <a:lvl7pPr marL="10192874" indent="0">
              <a:buNone/>
              <a:defRPr sz="3333"/>
            </a:lvl7pPr>
            <a:lvl8pPr marL="11891673" indent="0">
              <a:buNone/>
              <a:defRPr sz="3333"/>
            </a:lvl8pPr>
            <a:lvl9pPr marL="1359048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8808" indent="0">
              <a:buNone/>
              <a:defRPr sz="10415"/>
            </a:lvl2pPr>
            <a:lvl3pPr marL="3397626" indent="0">
              <a:buNone/>
              <a:defRPr sz="8997"/>
            </a:lvl3pPr>
            <a:lvl4pPr marL="5096432" indent="0">
              <a:buNone/>
              <a:defRPr sz="7499"/>
            </a:lvl4pPr>
            <a:lvl5pPr marL="6795242" indent="0">
              <a:buNone/>
              <a:defRPr sz="7499"/>
            </a:lvl5pPr>
            <a:lvl6pPr marL="8494052" indent="0">
              <a:buNone/>
              <a:defRPr sz="7499"/>
            </a:lvl6pPr>
            <a:lvl7pPr marL="10192874" indent="0">
              <a:buNone/>
              <a:defRPr sz="7499"/>
            </a:lvl7pPr>
            <a:lvl8pPr marL="11891673" indent="0">
              <a:buNone/>
              <a:defRPr sz="7499"/>
            </a:lvl8pPr>
            <a:lvl9pPr marL="1359048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808" indent="0">
              <a:buNone/>
              <a:defRPr sz="4583"/>
            </a:lvl2pPr>
            <a:lvl3pPr marL="3397626" indent="0">
              <a:buNone/>
              <a:defRPr sz="3747"/>
            </a:lvl3pPr>
            <a:lvl4pPr marL="5096432" indent="0">
              <a:buNone/>
              <a:defRPr sz="3333"/>
            </a:lvl4pPr>
            <a:lvl5pPr marL="6795242" indent="0">
              <a:buNone/>
              <a:defRPr sz="3333"/>
            </a:lvl5pPr>
            <a:lvl6pPr marL="8494052" indent="0">
              <a:buNone/>
              <a:defRPr sz="3333"/>
            </a:lvl6pPr>
            <a:lvl7pPr marL="10192874" indent="0">
              <a:buNone/>
              <a:defRPr sz="3333"/>
            </a:lvl7pPr>
            <a:lvl8pPr marL="11891673" indent="0">
              <a:buNone/>
              <a:defRPr sz="3333"/>
            </a:lvl8pPr>
            <a:lvl9pPr marL="1359048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728" tIns="169897" rIns="339728" bIns="1698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0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339" indent="0">
              <a:buNone/>
              <a:defRPr sz="6914"/>
            </a:lvl2pPr>
            <a:lvl3pPr marL="3396691" indent="0">
              <a:buNone/>
              <a:defRPr sz="6082"/>
            </a:lvl3pPr>
            <a:lvl4pPr marL="5095029" indent="0">
              <a:buNone/>
              <a:defRPr sz="5249"/>
            </a:lvl4pPr>
            <a:lvl5pPr marL="6793371" indent="0">
              <a:buNone/>
              <a:defRPr sz="5249"/>
            </a:lvl5pPr>
            <a:lvl6pPr marL="8491717" indent="0">
              <a:buNone/>
              <a:defRPr sz="5249"/>
            </a:lvl6pPr>
            <a:lvl7pPr marL="10190069" indent="0">
              <a:buNone/>
              <a:defRPr sz="5249"/>
            </a:lvl7pPr>
            <a:lvl8pPr marL="11888399" indent="0">
              <a:buNone/>
              <a:defRPr sz="5249"/>
            </a:lvl8pPr>
            <a:lvl9pPr marL="1358674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339" indent="0">
              <a:buNone/>
              <a:defRPr sz="7499" b="1"/>
            </a:lvl2pPr>
            <a:lvl3pPr marL="3396691" indent="0">
              <a:buNone/>
              <a:defRPr sz="6914" b="1"/>
            </a:lvl3pPr>
            <a:lvl4pPr marL="5095029" indent="0">
              <a:buNone/>
              <a:defRPr sz="6082" b="1"/>
            </a:lvl4pPr>
            <a:lvl5pPr marL="6793371" indent="0">
              <a:buNone/>
              <a:defRPr sz="6082" b="1"/>
            </a:lvl5pPr>
            <a:lvl6pPr marL="8491717" indent="0">
              <a:buNone/>
              <a:defRPr sz="6082" b="1"/>
            </a:lvl6pPr>
            <a:lvl7pPr marL="10190069" indent="0">
              <a:buNone/>
              <a:defRPr sz="6082" b="1"/>
            </a:lvl7pPr>
            <a:lvl8pPr marL="11888399" indent="0">
              <a:buNone/>
              <a:defRPr sz="6082" b="1"/>
            </a:lvl8pPr>
            <a:lvl9pPr marL="135867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339" indent="0">
              <a:buNone/>
              <a:defRPr sz="7499" b="1"/>
            </a:lvl2pPr>
            <a:lvl3pPr marL="3396691" indent="0">
              <a:buNone/>
              <a:defRPr sz="6914" b="1"/>
            </a:lvl3pPr>
            <a:lvl4pPr marL="5095029" indent="0">
              <a:buNone/>
              <a:defRPr sz="6082" b="1"/>
            </a:lvl4pPr>
            <a:lvl5pPr marL="6793371" indent="0">
              <a:buNone/>
              <a:defRPr sz="6082" b="1"/>
            </a:lvl5pPr>
            <a:lvl6pPr marL="8491717" indent="0">
              <a:buNone/>
              <a:defRPr sz="6082" b="1"/>
            </a:lvl6pPr>
            <a:lvl7pPr marL="10190069" indent="0">
              <a:buNone/>
              <a:defRPr sz="6082" b="1"/>
            </a:lvl7pPr>
            <a:lvl8pPr marL="11888399" indent="0">
              <a:buNone/>
              <a:defRPr sz="6082" b="1"/>
            </a:lvl8pPr>
            <a:lvl9pPr marL="135867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339" indent="0">
              <a:buNone/>
              <a:defRPr sz="4583"/>
            </a:lvl2pPr>
            <a:lvl3pPr marL="3396691" indent="0">
              <a:buNone/>
              <a:defRPr sz="3747"/>
            </a:lvl3pPr>
            <a:lvl4pPr marL="5095029" indent="0">
              <a:buNone/>
              <a:defRPr sz="3333"/>
            </a:lvl4pPr>
            <a:lvl5pPr marL="6793371" indent="0">
              <a:buNone/>
              <a:defRPr sz="3333"/>
            </a:lvl5pPr>
            <a:lvl6pPr marL="8491717" indent="0">
              <a:buNone/>
              <a:defRPr sz="3333"/>
            </a:lvl6pPr>
            <a:lvl7pPr marL="10190069" indent="0">
              <a:buNone/>
              <a:defRPr sz="3333"/>
            </a:lvl7pPr>
            <a:lvl8pPr marL="11888399" indent="0">
              <a:buNone/>
              <a:defRPr sz="3333"/>
            </a:lvl8pPr>
            <a:lvl9pPr marL="135867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8339" indent="0">
              <a:buNone/>
              <a:defRPr sz="10415"/>
            </a:lvl2pPr>
            <a:lvl3pPr marL="3396691" indent="0">
              <a:buNone/>
              <a:defRPr sz="8997"/>
            </a:lvl3pPr>
            <a:lvl4pPr marL="5095029" indent="0">
              <a:buNone/>
              <a:defRPr sz="7499"/>
            </a:lvl4pPr>
            <a:lvl5pPr marL="6793371" indent="0">
              <a:buNone/>
              <a:defRPr sz="7499"/>
            </a:lvl5pPr>
            <a:lvl6pPr marL="8491717" indent="0">
              <a:buNone/>
              <a:defRPr sz="7499"/>
            </a:lvl6pPr>
            <a:lvl7pPr marL="10190069" indent="0">
              <a:buNone/>
              <a:defRPr sz="7499"/>
            </a:lvl7pPr>
            <a:lvl8pPr marL="11888399" indent="0">
              <a:buNone/>
              <a:defRPr sz="7499"/>
            </a:lvl8pPr>
            <a:lvl9pPr marL="1358674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339" indent="0">
              <a:buNone/>
              <a:defRPr sz="4583"/>
            </a:lvl2pPr>
            <a:lvl3pPr marL="3396691" indent="0">
              <a:buNone/>
              <a:defRPr sz="3747"/>
            </a:lvl3pPr>
            <a:lvl4pPr marL="5095029" indent="0">
              <a:buNone/>
              <a:defRPr sz="3333"/>
            </a:lvl4pPr>
            <a:lvl5pPr marL="6793371" indent="0">
              <a:buNone/>
              <a:defRPr sz="3333"/>
            </a:lvl5pPr>
            <a:lvl6pPr marL="8491717" indent="0">
              <a:buNone/>
              <a:defRPr sz="3333"/>
            </a:lvl6pPr>
            <a:lvl7pPr marL="10190069" indent="0">
              <a:buNone/>
              <a:defRPr sz="3333"/>
            </a:lvl7pPr>
            <a:lvl8pPr marL="11888399" indent="0">
              <a:buNone/>
              <a:defRPr sz="3333"/>
            </a:lvl8pPr>
            <a:lvl9pPr marL="135867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634" tIns="169853" rIns="339634" bIns="169853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873" indent="0">
              <a:buNone/>
              <a:defRPr sz="6914"/>
            </a:lvl2pPr>
            <a:lvl3pPr marL="3395758" indent="0">
              <a:buNone/>
              <a:defRPr sz="6082"/>
            </a:lvl3pPr>
            <a:lvl4pPr marL="5093627" indent="0">
              <a:buNone/>
              <a:defRPr sz="5249"/>
            </a:lvl4pPr>
            <a:lvl5pPr marL="6791505" indent="0">
              <a:buNone/>
              <a:defRPr sz="5249"/>
            </a:lvl5pPr>
            <a:lvl6pPr marL="8489381" indent="0">
              <a:buNone/>
              <a:defRPr sz="5249"/>
            </a:lvl6pPr>
            <a:lvl7pPr marL="10187265" indent="0">
              <a:buNone/>
              <a:defRPr sz="5249"/>
            </a:lvl7pPr>
            <a:lvl8pPr marL="11885132" indent="0">
              <a:buNone/>
              <a:defRPr sz="5249"/>
            </a:lvl8pPr>
            <a:lvl9pPr marL="1358300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2193" indent="0">
              <a:buNone/>
              <a:defRPr sz="6082"/>
            </a:lvl2pPr>
            <a:lvl3pPr marL="3104373" indent="0">
              <a:buNone/>
              <a:defRPr sz="5249"/>
            </a:lvl3pPr>
            <a:lvl4pPr marL="4656564" indent="0">
              <a:buNone/>
              <a:defRPr sz="4833"/>
            </a:lvl4pPr>
            <a:lvl5pPr marL="6208746" indent="0">
              <a:buNone/>
              <a:defRPr sz="4833"/>
            </a:lvl5pPr>
            <a:lvl6pPr marL="7760936" indent="0">
              <a:buNone/>
              <a:defRPr sz="4833"/>
            </a:lvl6pPr>
            <a:lvl7pPr marL="9313119" indent="0">
              <a:buNone/>
              <a:defRPr sz="4833"/>
            </a:lvl7pPr>
            <a:lvl8pPr marL="10865313" indent="0">
              <a:buNone/>
              <a:defRPr sz="4833"/>
            </a:lvl8pPr>
            <a:lvl9pPr marL="1241748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873" indent="0">
              <a:buNone/>
              <a:defRPr sz="7499" b="1"/>
            </a:lvl2pPr>
            <a:lvl3pPr marL="3395758" indent="0">
              <a:buNone/>
              <a:defRPr sz="6914" b="1"/>
            </a:lvl3pPr>
            <a:lvl4pPr marL="5093627" indent="0">
              <a:buNone/>
              <a:defRPr sz="6082" b="1"/>
            </a:lvl4pPr>
            <a:lvl5pPr marL="6791505" indent="0">
              <a:buNone/>
              <a:defRPr sz="6082" b="1"/>
            </a:lvl5pPr>
            <a:lvl6pPr marL="8489381" indent="0">
              <a:buNone/>
              <a:defRPr sz="6082" b="1"/>
            </a:lvl6pPr>
            <a:lvl7pPr marL="10187265" indent="0">
              <a:buNone/>
              <a:defRPr sz="6082" b="1"/>
            </a:lvl7pPr>
            <a:lvl8pPr marL="11885132" indent="0">
              <a:buNone/>
              <a:defRPr sz="6082" b="1"/>
            </a:lvl8pPr>
            <a:lvl9pPr marL="1358300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873" indent="0">
              <a:buNone/>
              <a:defRPr sz="7499" b="1"/>
            </a:lvl2pPr>
            <a:lvl3pPr marL="3395758" indent="0">
              <a:buNone/>
              <a:defRPr sz="6914" b="1"/>
            </a:lvl3pPr>
            <a:lvl4pPr marL="5093627" indent="0">
              <a:buNone/>
              <a:defRPr sz="6082" b="1"/>
            </a:lvl4pPr>
            <a:lvl5pPr marL="6791505" indent="0">
              <a:buNone/>
              <a:defRPr sz="6082" b="1"/>
            </a:lvl5pPr>
            <a:lvl6pPr marL="8489381" indent="0">
              <a:buNone/>
              <a:defRPr sz="6082" b="1"/>
            </a:lvl6pPr>
            <a:lvl7pPr marL="10187265" indent="0">
              <a:buNone/>
              <a:defRPr sz="6082" b="1"/>
            </a:lvl7pPr>
            <a:lvl8pPr marL="11885132" indent="0">
              <a:buNone/>
              <a:defRPr sz="6082" b="1"/>
            </a:lvl8pPr>
            <a:lvl9pPr marL="1358300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7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873" indent="0">
              <a:buNone/>
              <a:defRPr sz="4583"/>
            </a:lvl2pPr>
            <a:lvl3pPr marL="3395758" indent="0">
              <a:buNone/>
              <a:defRPr sz="3747"/>
            </a:lvl3pPr>
            <a:lvl4pPr marL="5093627" indent="0">
              <a:buNone/>
              <a:defRPr sz="3333"/>
            </a:lvl4pPr>
            <a:lvl5pPr marL="6791505" indent="0">
              <a:buNone/>
              <a:defRPr sz="3333"/>
            </a:lvl5pPr>
            <a:lvl6pPr marL="8489381" indent="0">
              <a:buNone/>
              <a:defRPr sz="3333"/>
            </a:lvl6pPr>
            <a:lvl7pPr marL="10187265" indent="0">
              <a:buNone/>
              <a:defRPr sz="3333"/>
            </a:lvl7pPr>
            <a:lvl8pPr marL="11885132" indent="0">
              <a:buNone/>
              <a:defRPr sz="3333"/>
            </a:lvl8pPr>
            <a:lvl9pPr marL="1358300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7873" indent="0">
              <a:buNone/>
              <a:defRPr sz="10415"/>
            </a:lvl2pPr>
            <a:lvl3pPr marL="3395758" indent="0">
              <a:buNone/>
              <a:defRPr sz="8997"/>
            </a:lvl3pPr>
            <a:lvl4pPr marL="5093627" indent="0">
              <a:buNone/>
              <a:defRPr sz="7499"/>
            </a:lvl4pPr>
            <a:lvl5pPr marL="6791505" indent="0">
              <a:buNone/>
              <a:defRPr sz="7499"/>
            </a:lvl5pPr>
            <a:lvl6pPr marL="8489381" indent="0">
              <a:buNone/>
              <a:defRPr sz="7499"/>
            </a:lvl6pPr>
            <a:lvl7pPr marL="10187265" indent="0">
              <a:buNone/>
              <a:defRPr sz="7499"/>
            </a:lvl7pPr>
            <a:lvl8pPr marL="11885132" indent="0">
              <a:buNone/>
              <a:defRPr sz="7499"/>
            </a:lvl8pPr>
            <a:lvl9pPr marL="1358300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873" indent="0">
              <a:buNone/>
              <a:defRPr sz="4583"/>
            </a:lvl2pPr>
            <a:lvl3pPr marL="3395758" indent="0">
              <a:buNone/>
              <a:defRPr sz="3747"/>
            </a:lvl3pPr>
            <a:lvl4pPr marL="5093627" indent="0">
              <a:buNone/>
              <a:defRPr sz="3333"/>
            </a:lvl4pPr>
            <a:lvl5pPr marL="6791505" indent="0">
              <a:buNone/>
              <a:defRPr sz="3333"/>
            </a:lvl5pPr>
            <a:lvl6pPr marL="8489381" indent="0">
              <a:buNone/>
              <a:defRPr sz="3333"/>
            </a:lvl6pPr>
            <a:lvl7pPr marL="10187265" indent="0">
              <a:buNone/>
              <a:defRPr sz="3333"/>
            </a:lvl7pPr>
            <a:lvl8pPr marL="11885132" indent="0">
              <a:buNone/>
              <a:defRPr sz="3333"/>
            </a:lvl8pPr>
            <a:lvl9pPr marL="1358300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541" tIns="169807" rIns="339541" bIns="1698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1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404" indent="0">
              <a:buNone/>
              <a:defRPr sz="6914"/>
            </a:lvl2pPr>
            <a:lvl3pPr marL="3394825" indent="0">
              <a:buNone/>
              <a:defRPr sz="6082"/>
            </a:lvl3pPr>
            <a:lvl4pPr marL="5092226" indent="0">
              <a:buNone/>
              <a:defRPr sz="5249"/>
            </a:lvl4pPr>
            <a:lvl5pPr marL="6789639" indent="0">
              <a:buNone/>
              <a:defRPr sz="5249"/>
            </a:lvl5pPr>
            <a:lvl6pPr marL="8487047" indent="0">
              <a:buNone/>
              <a:defRPr sz="5249"/>
            </a:lvl6pPr>
            <a:lvl7pPr marL="10184464" indent="0">
              <a:buNone/>
              <a:defRPr sz="5249"/>
            </a:lvl7pPr>
            <a:lvl8pPr marL="11881862" indent="0">
              <a:buNone/>
              <a:defRPr sz="5249"/>
            </a:lvl8pPr>
            <a:lvl9pPr marL="1357927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404" indent="0">
              <a:buNone/>
              <a:defRPr sz="7499" b="1"/>
            </a:lvl2pPr>
            <a:lvl3pPr marL="3394825" indent="0">
              <a:buNone/>
              <a:defRPr sz="6914" b="1"/>
            </a:lvl3pPr>
            <a:lvl4pPr marL="5092226" indent="0">
              <a:buNone/>
              <a:defRPr sz="6082" b="1"/>
            </a:lvl4pPr>
            <a:lvl5pPr marL="6789639" indent="0">
              <a:buNone/>
              <a:defRPr sz="6082" b="1"/>
            </a:lvl5pPr>
            <a:lvl6pPr marL="8487047" indent="0">
              <a:buNone/>
              <a:defRPr sz="6082" b="1"/>
            </a:lvl6pPr>
            <a:lvl7pPr marL="10184464" indent="0">
              <a:buNone/>
              <a:defRPr sz="6082" b="1"/>
            </a:lvl7pPr>
            <a:lvl8pPr marL="11881862" indent="0">
              <a:buNone/>
              <a:defRPr sz="6082" b="1"/>
            </a:lvl8pPr>
            <a:lvl9pPr marL="135792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404" indent="0">
              <a:buNone/>
              <a:defRPr sz="7499" b="1"/>
            </a:lvl2pPr>
            <a:lvl3pPr marL="3394825" indent="0">
              <a:buNone/>
              <a:defRPr sz="6914" b="1"/>
            </a:lvl3pPr>
            <a:lvl4pPr marL="5092226" indent="0">
              <a:buNone/>
              <a:defRPr sz="6082" b="1"/>
            </a:lvl4pPr>
            <a:lvl5pPr marL="6789639" indent="0">
              <a:buNone/>
              <a:defRPr sz="6082" b="1"/>
            </a:lvl5pPr>
            <a:lvl6pPr marL="8487047" indent="0">
              <a:buNone/>
              <a:defRPr sz="6082" b="1"/>
            </a:lvl6pPr>
            <a:lvl7pPr marL="10184464" indent="0">
              <a:buNone/>
              <a:defRPr sz="6082" b="1"/>
            </a:lvl7pPr>
            <a:lvl8pPr marL="11881862" indent="0">
              <a:buNone/>
              <a:defRPr sz="6082" b="1"/>
            </a:lvl8pPr>
            <a:lvl9pPr marL="135792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8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404" indent="0">
              <a:buNone/>
              <a:defRPr sz="4583"/>
            </a:lvl2pPr>
            <a:lvl3pPr marL="3394825" indent="0">
              <a:buNone/>
              <a:defRPr sz="3747"/>
            </a:lvl3pPr>
            <a:lvl4pPr marL="5092226" indent="0">
              <a:buNone/>
              <a:defRPr sz="3333"/>
            </a:lvl4pPr>
            <a:lvl5pPr marL="6789639" indent="0">
              <a:buNone/>
              <a:defRPr sz="3333"/>
            </a:lvl5pPr>
            <a:lvl6pPr marL="8487047" indent="0">
              <a:buNone/>
              <a:defRPr sz="3333"/>
            </a:lvl6pPr>
            <a:lvl7pPr marL="10184464" indent="0">
              <a:buNone/>
              <a:defRPr sz="3333"/>
            </a:lvl7pPr>
            <a:lvl8pPr marL="11881862" indent="0">
              <a:buNone/>
              <a:defRPr sz="3333"/>
            </a:lvl8pPr>
            <a:lvl9pPr marL="135792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7404" indent="0">
              <a:buNone/>
              <a:defRPr sz="10415"/>
            </a:lvl2pPr>
            <a:lvl3pPr marL="3394825" indent="0">
              <a:buNone/>
              <a:defRPr sz="8997"/>
            </a:lvl3pPr>
            <a:lvl4pPr marL="5092226" indent="0">
              <a:buNone/>
              <a:defRPr sz="7499"/>
            </a:lvl4pPr>
            <a:lvl5pPr marL="6789639" indent="0">
              <a:buNone/>
              <a:defRPr sz="7499"/>
            </a:lvl5pPr>
            <a:lvl6pPr marL="8487047" indent="0">
              <a:buNone/>
              <a:defRPr sz="7499"/>
            </a:lvl6pPr>
            <a:lvl7pPr marL="10184464" indent="0">
              <a:buNone/>
              <a:defRPr sz="7499"/>
            </a:lvl7pPr>
            <a:lvl8pPr marL="11881862" indent="0">
              <a:buNone/>
              <a:defRPr sz="7499"/>
            </a:lvl8pPr>
            <a:lvl9pPr marL="1357927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404" indent="0">
              <a:buNone/>
              <a:defRPr sz="4583"/>
            </a:lvl2pPr>
            <a:lvl3pPr marL="3394825" indent="0">
              <a:buNone/>
              <a:defRPr sz="3747"/>
            </a:lvl3pPr>
            <a:lvl4pPr marL="5092226" indent="0">
              <a:buNone/>
              <a:defRPr sz="3333"/>
            </a:lvl4pPr>
            <a:lvl5pPr marL="6789639" indent="0">
              <a:buNone/>
              <a:defRPr sz="3333"/>
            </a:lvl5pPr>
            <a:lvl6pPr marL="8487047" indent="0">
              <a:buNone/>
              <a:defRPr sz="3333"/>
            </a:lvl6pPr>
            <a:lvl7pPr marL="10184464" indent="0">
              <a:buNone/>
              <a:defRPr sz="3333"/>
            </a:lvl7pPr>
            <a:lvl8pPr marL="11881862" indent="0">
              <a:buNone/>
              <a:defRPr sz="3333"/>
            </a:lvl8pPr>
            <a:lvl9pPr marL="135792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447" tIns="169761" rIns="339447" bIns="16976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193" indent="0">
              <a:buNone/>
              <a:defRPr sz="6914" b="1"/>
            </a:lvl2pPr>
            <a:lvl3pPr marL="3104373" indent="0">
              <a:buNone/>
              <a:defRPr sz="6082" b="1"/>
            </a:lvl3pPr>
            <a:lvl4pPr marL="4656564" indent="0">
              <a:buNone/>
              <a:defRPr sz="5249" b="1"/>
            </a:lvl4pPr>
            <a:lvl5pPr marL="6208746" indent="0">
              <a:buNone/>
              <a:defRPr sz="5249" b="1"/>
            </a:lvl5pPr>
            <a:lvl6pPr marL="7760936" indent="0">
              <a:buNone/>
              <a:defRPr sz="5249" b="1"/>
            </a:lvl6pPr>
            <a:lvl7pPr marL="9313119" indent="0">
              <a:buNone/>
              <a:defRPr sz="5249" b="1"/>
            </a:lvl7pPr>
            <a:lvl8pPr marL="10865313" indent="0">
              <a:buNone/>
              <a:defRPr sz="5249" b="1"/>
            </a:lvl8pPr>
            <a:lvl9pPr marL="1241748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193" indent="0">
              <a:buNone/>
              <a:defRPr sz="6914" b="1"/>
            </a:lvl2pPr>
            <a:lvl3pPr marL="3104373" indent="0">
              <a:buNone/>
              <a:defRPr sz="6082" b="1"/>
            </a:lvl3pPr>
            <a:lvl4pPr marL="4656564" indent="0">
              <a:buNone/>
              <a:defRPr sz="5249" b="1"/>
            </a:lvl4pPr>
            <a:lvl5pPr marL="6208746" indent="0">
              <a:buNone/>
              <a:defRPr sz="5249" b="1"/>
            </a:lvl5pPr>
            <a:lvl6pPr marL="7760936" indent="0">
              <a:buNone/>
              <a:defRPr sz="5249" b="1"/>
            </a:lvl6pPr>
            <a:lvl7pPr marL="9313119" indent="0">
              <a:buNone/>
              <a:defRPr sz="5249" b="1"/>
            </a:lvl7pPr>
            <a:lvl8pPr marL="10865313" indent="0">
              <a:buNone/>
              <a:defRPr sz="5249" b="1"/>
            </a:lvl8pPr>
            <a:lvl9pPr marL="1241748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938" indent="0">
              <a:buNone/>
              <a:defRPr sz="6914"/>
            </a:lvl2pPr>
            <a:lvl3pPr marL="3393891" indent="0">
              <a:buNone/>
              <a:defRPr sz="6082"/>
            </a:lvl3pPr>
            <a:lvl4pPr marL="5090824" indent="0">
              <a:buNone/>
              <a:defRPr sz="5249"/>
            </a:lvl4pPr>
            <a:lvl5pPr marL="6787770" indent="0">
              <a:buNone/>
              <a:defRPr sz="5249"/>
            </a:lvl5pPr>
            <a:lvl6pPr marL="8484711" indent="0">
              <a:buNone/>
              <a:defRPr sz="5249"/>
            </a:lvl6pPr>
            <a:lvl7pPr marL="10181664" indent="0">
              <a:buNone/>
              <a:defRPr sz="5249"/>
            </a:lvl7pPr>
            <a:lvl8pPr marL="11878593" indent="0">
              <a:buNone/>
              <a:defRPr sz="5249"/>
            </a:lvl8pPr>
            <a:lvl9pPr marL="1357553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938" indent="0">
              <a:buNone/>
              <a:defRPr sz="7499" b="1"/>
            </a:lvl2pPr>
            <a:lvl3pPr marL="3393891" indent="0">
              <a:buNone/>
              <a:defRPr sz="6914" b="1"/>
            </a:lvl3pPr>
            <a:lvl4pPr marL="5090824" indent="0">
              <a:buNone/>
              <a:defRPr sz="6082" b="1"/>
            </a:lvl4pPr>
            <a:lvl5pPr marL="6787770" indent="0">
              <a:buNone/>
              <a:defRPr sz="6082" b="1"/>
            </a:lvl5pPr>
            <a:lvl6pPr marL="8484711" indent="0">
              <a:buNone/>
              <a:defRPr sz="6082" b="1"/>
            </a:lvl6pPr>
            <a:lvl7pPr marL="10181664" indent="0">
              <a:buNone/>
              <a:defRPr sz="6082" b="1"/>
            </a:lvl7pPr>
            <a:lvl8pPr marL="11878593" indent="0">
              <a:buNone/>
              <a:defRPr sz="6082" b="1"/>
            </a:lvl8pPr>
            <a:lvl9pPr marL="1357553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938" indent="0">
              <a:buNone/>
              <a:defRPr sz="7499" b="1"/>
            </a:lvl2pPr>
            <a:lvl3pPr marL="3393891" indent="0">
              <a:buNone/>
              <a:defRPr sz="6914" b="1"/>
            </a:lvl3pPr>
            <a:lvl4pPr marL="5090824" indent="0">
              <a:buNone/>
              <a:defRPr sz="6082" b="1"/>
            </a:lvl4pPr>
            <a:lvl5pPr marL="6787770" indent="0">
              <a:buNone/>
              <a:defRPr sz="6082" b="1"/>
            </a:lvl5pPr>
            <a:lvl6pPr marL="8484711" indent="0">
              <a:buNone/>
              <a:defRPr sz="6082" b="1"/>
            </a:lvl6pPr>
            <a:lvl7pPr marL="10181664" indent="0">
              <a:buNone/>
              <a:defRPr sz="6082" b="1"/>
            </a:lvl7pPr>
            <a:lvl8pPr marL="11878593" indent="0">
              <a:buNone/>
              <a:defRPr sz="6082" b="1"/>
            </a:lvl8pPr>
            <a:lvl9pPr marL="1357553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938" indent="0">
              <a:buNone/>
              <a:defRPr sz="4583"/>
            </a:lvl2pPr>
            <a:lvl3pPr marL="3393891" indent="0">
              <a:buNone/>
              <a:defRPr sz="3747"/>
            </a:lvl3pPr>
            <a:lvl4pPr marL="5090824" indent="0">
              <a:buNone/>
              <a:defRPr sz="3333"/>
            </a:lvl4pPr>
            <a:lvl5pPr marL="6787770" indent="0">
              <a:buNone/>
              <a:defRPr sz="3333"/>
            </a:lvl5pPr>
            <a:lvl6pPr marL="8484711" indent="0">
              <a:buNone/>
              <a:defRPr sz="3333"/>
            </a:lvl6pPr>
            <a:lvl7pPr marL="10181664" indent="0">
              <a:buNone/>
              <a:defRPr sz="3333"/>
            </a:lvl7pPr>
            <a:lvl8pPr marL="11878593" indent="0">
              <a:buNone/>
              <a:defRPr sz="3333"/>
            </a:lvl8pPr>
            <a:lvl9pPr marL="1357553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938" indent="0">
              <a:buNone/>
              <a:defRPr sz="10415"/>
            </a:lvl2pPr>
            <a:lvl3pPr marL="3393891" indent="0">
              <a:buNone/>
              <a:defRPr sz="8997"/>
            </a:lvl3pPr>
            <a:lvl4pPr marL="5090824" indent="0">
              <a:buNone/>
              <a:defRPr sz="7499"/>
            </a:lvl4pPr>
            <a:lvl5pPr marL="6787770" indent="0">
              <a:buNone/>
              <a:defRPr sz="7499"/>
            </a:lvl5pPr>
            <a:lvl6pPr marL="8484711" indent="0">
              <a:buNone/>
              <a:defRPr sz="7499"/>
            </a:lvl6pPr>
            <a:lvl7pPr marL="10181664" indent="0">
              <a:buNone/>
              <a:defRPr sz="7499"/>
            </a:lvl7pPr>
            <a:lvl8pPr marL="11878593" indent="0">
              <a:buNone/>
              <a:defRPr sz="7499"/>
            </a:lvl8pPr>
            <a:lvl9pPr marL="1357553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938" indent="0">
              <a:buNone/>
              <a:defRPr sz="4583"/>
            </a:lvl2pPr>
            <a:lvl3pPr marL="3393891" indent="0">
              <a:buNone/>
              <a:defRPr sz="3747"/>
            </a:lvl3pPr>
            <a:lvl4pPr marL="5090824" indent="0">
              <a:buNone/>
              <a:defRPr sz="3333"/>
            </a:lvl4pPr>
            <a:lvl5pPr marL="6787770" indent="0">
              <a:buNone/>
              <a:defRPr sz="3333"/>
            </a:lvl5pPr>
            <a:lvl6pPr marL="8484711" indent="0">
              <a:buNone/>
              <a:defRPr sz="3333"/>
            </a:lvl6pPr>
            <a:lvl7pPr marL="10181664" indent="0">
              <a:buNone/>
              <a:defRPr sz="3333"/>
            </a:lvl7pPr>
            <a:lvl8pPr marL="11878593" indent="0">
              <a:buNone/>
              <a:defRPr sz="3333"/>
            </a:lvl8pPr>
            <a:lvl9pPr marL="1357553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353" tIns="169718" rIns="339353" bIns="169718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467" indent="0">
              <a:buNone/>
              <a:defRPr sz="6914"/>
            </a:lvl2pPr>
            <a:lvl3pPr marL="3392956" indent="0">
              <a:buNone/>
              <a:defRPr sz="6082"/>
            </a:lvl3pPr>
            <a:lvl4pPr marL="5089422" indent="0">
              <a:buNone/>
              <a:defRPr sz="5249"/>
            </a:lvl4pPr>
            <a:lvl5pPr marL="6785904" indent="0">
              <a:buNone/>
              <a:defRPr sz="5249"/>
            </a:lvl5pPr>
            <a:lvl6pPr marL="8482375" indent="0">
              <a:buNone/>
              <a:defRPr sz="5249"/>
            </a:lvl6pPr>
            <a:lvl7pPr marL="10178867" indent="0">
              <a:buNone/>
              <a:defRPr sz="5249"/>
            </a:lvl7pPr>
            <a:lvl8pPr marL="11875325" indent="0">
              <a:buNone/>
              <a:defRPr sz="5249"/>
            </a:lvl8pPr>
            <a:lvl9pPr marL="1357180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467" indent="0">
              <a:buNone/>
              <a:defRPr sz="7499" b="1"/>
            </a:lvl2pPr>
            <a:lvl3pPr marL="3392956" indent="0">
              <a:buNone/>
              <a:defRPr sz="6914" b="1"/>
            </a:lvl3pPr>
            <a:lvl4pPr marL="5089422" indent="0">
              <a:buNone/>
              <a:defRPr sz="6082" b="1"/>
            </a:lvl4pPr>
            <a:lvl5pPr marL="6785904" indent="0">
              <a:buNone/>
              <a:defRPr sz="6082" b="1"/>
            </a:lvl5pPr>
            <a:lvl6pPr marL="8482375" indent="0">
              <a:buNone/>
              <a:defRPr sz="6082" b="1"/>
            </a:lvl6pPr>
            <a:lvl7pPr marL="10178867" indent="0">
              <a:buNone/>
              <a:defRPr sz="6082" b="1"/>
            </a:lvl7pPr>
            <a:lvl8pPr marL="11875325" indent="0">
              <a:buNone/>
              <a:defRPr sz="6082" b="1"/>
            </a:lvl8pPr>
            <a:lvl9pPr marL="1357180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467" indent="0">
              <a:buNone/>
              <a:defRPr sz="7499" b="1"/>
            </a:lvl2pPr>
            <a:lvl3pPr marL="3392956" indent="0">
              <a:buNone/>
              <a:defRPr sz="6914" b="1"/>
            </a:lvl3pPr>
            <a:lvl4pPr marL="5089422" indent="0">
              <a:buNone/>
              <a:defRPr sz="6082" b="1"/>
            </a:lvl4pPr>
            <a:lvl5pPr marL="6785904" indent="0">
              <a:buNone/>
              <a:defRPr sz="6082" b="1"/>
            </a:lvl5pPr>
            <a:lvl6pPr marL="8482375" indent="0">
              <a:buNone/>
              <a:defRPr sz="6082" b="1"/>
            </a:lvl6pPr>
            <a:lvl7pPr marL="10178867" indent="0">
              <a:buNone/>
              <a:defRPr sz="6082" b="1"/>
            </a:lvl7pPr>
            <a:lvl8pPr marL="11875325" indent="0">
              <a:buNone/>
              <a:defRPr sz="6082" b="1"/>
            </a:lvl8pPr>
            <a:lvl9pPr marL="1357180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467" indent="0">
              <a:buNone/>
              <a:defRPr sz="4583"/>
            </a:lvl2pPr>
            <a:lvl3pPr marL="3392956" indent="0">
              <a:buNone/>
              <a:defRPr sz="3747"/>
            </a:lvl3pPr>
            <a:lvl4pPr marL="5089422" indent="0">
              <a:buNone/>
              <a:defRPr sz="3333"/>
            </a:lvl4pPr>
            <a:lvl5pPr marL="6785904" indent="0">
              <a:buNone/>
              <a:defRPr sz="3333"/>
            </a:lvl5pPr>
            <a:lvl6pPr marL="8482375" indent="0">
              <a:buNone/>
              <a:defRPr sz="3333"/>
            </a:lvl6pPr>
            <a:lvl7pPr marL="10178867" indent="0">
              <a:buNone/>
              <a:defRPr sz="3333"/>
            </a:lvl7pPr>
            <a:lvl8pPr marL="11875325" indent="0">
              <a:buNone/>
              <a:defRPr sz="3333"/>
            </a:lvl8pPr>
            <a:lvl9pPr marL="1357180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467" indent="0">
              <a:buNone/>
              <a:defRPr sz="10415"/>
            </a:lvl2pPr>
            <a:lvl3pPr marL="3392956" indent="0">
              <a:buNone/>
              <a:defRPr sz="8997"/>
            </a:lvl3pPr>
            <a:lvl4pPr marL="5089422" indent="0">
              <a:buNone/>
              <a:defRPr sz="7499"/>
            </a:lvl4pPr>
            <a:lvl5pPr marL="6785904" indent="0">
              <a:buNone/>
              <a:defRPr sz="7499"/>
            </a:lvl5pPr>
            <a:lvl6pPr marL="8482375" indent="0">
              <a:buNone/>
              <a:defRPr sz="7499"/>
            </a:lvl6pPr>
            <a:lvl7pPr marL="10178867" indent="0">
              <a:buNone/>
              <a:defRPr sz="7499"/>
            </a:lvl7pPr>
            <a:lvl8pPr marL="11875325" indent="0">
              <a:buNone/>
              <a:defRPr sz="7499"/>
            </a:lvl8pPr>
            <a:lvl9pPr marL="1357180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467" indent="0">
              <a:buNone/>
              <a:defRPr sz="4583"/>
            </a:lvl2pPr>
            <a:lvl3pPr marL="3392956" indent="0">
              <a:buNone/>
              <a:defRPr sz="3747"/>
            </a:lvl3pPr>
            <a:lvl4pPr marL="5089422" indent="0">
              <a:buNone/>
              <a:defRPr sz="3333"/>
            </a:lvl4pPr>
            <a:lvl5pPr marL="6785904" indent="0">
              <a:buNone/>
              <a:defRPr sz="3333"/>
            </a:lvl5pPr>
            <a:lvl6pPr marL="8482375" indent="0">
              <a:buNone/>
              <a:defRPr sz="3333"/>
            </a:lvl6pPr>
            <a:lvl7pPr marL="10178867" indent="0">
              <a:buNone/>
              <a:defRPr sz="3333"/>
            </a:lvl7pPr>
            <a:lvl8pPr marL="11875325" indent="0">
              <a:buNone/>
              <a:defRPr sz="3333"/>
            </a:lvl8pPr>
            <a:lvl9pPr marL="1357180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259" tIns="169672" rIns="339259" bIns="1696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2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000" indent="0">
              <a:buNone/>
              <a:defRPr sz="6914"/>
            </a:lvl2pPr>
            <a:lvl3pPr marL="3392026" indent="0">
              <a:buNone/>
              <a:defRPr sz="6082"/>
            </a:lvl3pPr>
            <a:lvl4pPr marL="5088024" indent="0">
              <a:buNone/>
              <a:defRPr sz="5249"/>
            </a:lvl4pPr>
            <a:lvl5pPr marL="6784038" indent="0">
              <a:buNone/>
              <a:defRPr sz="5249"/>
            </a:lvl5pPr>
            <a:lvl6pPr marL="8480039" indent="0">
              <a:buNone/>
              <a:defRPr sz="5249"/>
            </a:lvl6pPr>
            <a:lvl7pPr marL="10176063" indent="0">
              <a:buNone/>
              <a:defRPr sz="5249"/>
            </a:lvl7pPr>
            <a:lvl8pPr marL="11872060" indent="0">
              <a:buNone/>
              <a:defRPr sz="5249"/>
            </a:lvl8pPr>
            <a:lvl9pPr marL="1356807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000" indent="0">
              <a:buNone/>
              <a:defRPr sz="7499" b="1"/>
            </a:lvl2pPr>
            <a:lvl3pPr marL="3392026" indent="0">
              <a:buNone/>
              <a:defRPr sz="6914" b="1"/>
            </a:lvl3pPr>
            <a:lvl4pPr marL="5088024" indent="0">
              <a:buNone/>
              <a:defRPr sz="6082" b="1"/>
            </a:lvl4pPr>
            <a:lvl5pPr marL="6784038" indent="0">
              <a:buNone/>
              <a:defRPr sz="6082" b="1"/>
            </a:lvl5pPr>
            <a:lvl6pPr marL="8480039" indent="0">
              <a:buNone/>
              <a:defRPr sz="6082" b="1"/>
            </a:lvl6pPr>
            <a:lvl7pPr marL="10176063" indent="0">
              <a:buNone/>
              <a:defRPr sz="6082" b="1"/>
            </a:lvl7pPr>
            <a:lvl8pPr marL="11872060" indent="0">
              <a:buNone/>
              <a:defRPr sz="6082" b="1"/>
            </a:lvl8pPr>
            <a:lvl9pPr marL="135680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000" indent="0">
              <a:buNone/>
              <a:defRPr sz="7499" b="1"/>
            </a:lvl2pPr>
            <a:lvl3pPr marL="3392026" indent="0">
              <a:buNone/>
              <a:defRPr sz="6914" b="1"/>
            </a:lvl3pPr>
            <a:lvl4pPr marL="5088024" indent="0">
              <a:buNone/>
              <a:defRPr sz="6082" b="1"/>
            </a:lvl4pPr>
            <a:lvl5pPr marL="6784038" indent="0">
              <a:buNone/>
              <a:defRPr sz="6082" b="1"/>
            </a:lvl5pPr>
            <a:lvl6pPr marL="8480039" indent="0">
              <a:buNone/>
              <a:defRPr sz="6082" b="1"/>
            </a:lvl6pPr>
            <a:lvl7pPr marL="10176063" indent="0">
              <a:buNone/>
              <a:defRPr sz="6082" b="1"/>
            </a:lvl7pPr>
            <a:lvl8pPr marL="11872060" indent="0">
              <a:buNone/>
              <a:defRPr sz="6082" b="1"/>
            </a:lvl8pPr>
            <a:lvl9pPr marL="135680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000" indent="0">
              <a:buNone/>
              <a:defRPr sz="4583"/>
            </a:lvl2pPr>
            <a:lvl3pPr marL="3392026" indent="0">
              <a:buNone/>
              <a:defRPr sz="3747"/>
            </a:lvl3pPr>
            <a:lvl4pPr marL="5088024" indent="0">
              <a:buNone/>
              <a:defRPr sz="3333"/>
            </a:lvl4pPr>
            <a:lvl5pPr marL="6784038" indent="0">
              <a:buNone/>
              <a:defRPr sz="3333"/>
            </a:lvl5pPr>
            <a:lvl6pPr marL="8480039" indent="0">
              <a:buNone/>
              <a:defRPr sz="3333"/>
            </a:lvl6pPr>
            <a:lvl7pPr marL="10176063" indent="0">
              <a:buNone/>
              <a:defRPr sz="3333"/>
            </a:lvl7pPr>
            <a:lvl8pPr marL="11872060" indent="0">
              <a:buNone/>
              <a:defRPr sz="3333"/>
            </a:lvl8pPr>
            <a:lvl9pPr marL="135680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000" indent="0">
              <a:buNone/>
              <a:defRPr sz="10415"/>
            </a:lvl2pPr>
            <a:lvl3pPr marL="3392026" indent="0">
              <a:buNone/>
              <a:defRPr sz="8997"/>
            </a:lvl3pPr>
            <a:lvl4pPr marL="5088024" indent="0">
              <a:buNone/>
              <a:defRPr sz="7499"/>
            </a:lvl4pPr>
            <a:lvl5pPr marL="6784038" indent="0">
              <a:buNone/>
              <a:defRPr sz="7499"/>
            </a:lvl5pPr>
            <a:lvl6pPr marL="8480039" indent="0">
              <a:buNone/>
              <a:defRPr sz="7499"/>
            </a:lvl6pPr>
            <a:lvl7pPr marL="10176063" indent="0">
              <a:buNone/>
              <a:defRPr sz="7499"/>
            </a:lvl7pPr>
            <a:lvl8pPr marL="11872060" indent="0">
              <a:buNone/>
              <a:defRPr sz="7499"/>
            </a:lvl8pPr>
            <a:lvl9pPr marL="1356807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000" indent="0">
              <a:buNone/>
              <a:defRPr sz="4583"/>
            </a:lvl2pPr>
            <a:lvl3pPr marL="3392026" indent="0">
              <a:buNone/>
              <a:defRPr sz="3747"/>
            </a:lvl3pPr>
            <a:lvl4pPr marL="5088024" indent="0">
              <a:buNone/>
              <a:defRPr sz="3333"/>
            </a:lvl4pPr>
            <a:lvl5pPr marL="6784038" indent="0">
              <a:buNone/>
              <a:defRPr sz="3333"/>
            </a:lvl5pPr>
            <a:lvl6pPr marL="8480039" indent="0">
              <a:buNone/>
              <a:defRPr sz="3333"/>
            </a:lvl6pPr>
            <a:lvl7pPr marL="10176063" indent="0">
              <a:buNone/>
              <a:defRPr sz="3333"/>
            </a:lvl7pPr>
            <a:lvl8pPr marL="11872060" indent="0">
              <a:buNone/>
              <a:defRPr sz="3333"/>
            </a:lvl8pPr>
            <a:lvl9pPr marL="135680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193" indent="0">
              <a:buNone/>
              <a:defRPr sz="4164"/>
            </a:lvl2pPr>
            <a:lvl3pPr marL="3104373" indent="0">
              <a:buNone/>
              <a:defRPr sz="3333"/>
            </a:lvl3pPr>
            <a:lvl4pPr marL="4656564" indent="0">
              <a:buNone/>
              <a:defRPr sz="3166"/>
            </a:lvl4pPr>
            <a:lvl5pPr marL="6208746" indent="0">
              <a:buNone/>
              <a:defRPr sz="3166"/>
            </a:lvl5pPr>
            <a:lvl6pPr marL="7760936" indent="0">
              <a:buNone/>
              <a:defRPr sz="3166"/>
            </a:lvl6pPr>
            <a:lvl7pPr marL="9313119" indent="0">
              <a:buNone/>
              <a:defRPr sz="3166"/>
            </a:lvl7pPr>
            <a:lvl8pPr marL="10865313" indent="0">
              <a:buNone/>
              <a:defRPr sz="3166"/>
            </a:lvl8pPr>
            <a:lvl9pPr marL="1241748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3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535" indent="0">
              <a:buNone/>
              <a:defRPr sz="6914"/>
            </a:lvl2pPr>
            <a:lvl3pPr marL="3391089" indent="0">
              <a:buNone/>
              <a:defRPr sz="6082"/>
            </a:lvl3pPr>
            <a:lvl4pPr marL="5086624" indent="0">
              <a:buNone/>
              <a:defRPr sz="5249"/>
            </a:lvl4pPr>
            <a:lvl5pPr marL="6782171" indent="0">
              <a:buNone/>
              <a:defRPr sz="5249"/>
            </a:lvl5pPr>
            <a:lvl6pPr marL="8477710" indent="0">
              <a:buNone/>
              <a:defRPr sz="5249"/>
            </a:lvl6pPr>
            <a:lvl7pPr marL="10173263" indent="0">
              <a:buNone/>
              <a:defRPr sz="5249"/>
            </a:lvl7pPr>
            <a:lvl8pPr marL="11868795" indent="0">
              <a:buNone/>
              <a:defRPr sz="5249"/>
            </a:lvl8pPr>
            <a:lvl9pPr marL="1356433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535" indent="0">
              <a:buNone/>
              <a:defRPr sz="7499" b="1"/>
            </a:lvl2pPr>
            <a:lvl3pPr marL="3391089" indent="0">
              <a:buNone/>
              <a:defRPr sz="6914" b="1"/>
            </a:lvl3pPr>
            <a:lvl4pPr marL="5086624" indent="0">
              <a:buNone/>
              <a:defRPr sz="6082" b="1"/>
            </a:lvl4pPr>
            <a:lvl5pPr marL="6782171" indent="0">
              <a:buNone/>
              <a:defRPr sz="6082" b="1"/>
            </a:lvl5pPr>
            <a:lvl6pPr marL="8477710" indent="0">
              <a:buNone/>
              <a:defRPr sz="6082" b="1"/>
            </a:lvl6pPr>
            <a:lvl7pPr marL="10173263" indent="0">
              <a:buNone/>
              <a:defRPr sz="6082" b="1"/>
            </a:lvl7pPr>
            <a:lvl8pPr marL="11868795" indent="0">
              <a:buNone/>
              <a:defRPr sz="6082" b="1"/>
            </a:lvl8pPr>
            <a:lvl9pPr marL="1356433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1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535" indent="0">
              <a:buNone/>
              <a:defRPr sz="7499" b="1"/>
            </a:lvl2pPr>
            <a:lvl3pPr marL="3391089" indent="0">
              <a:buNone/>
              <a:defRPr sz="6914" b="1"/>
            </a:lvl3pPr>
            <a:lvl4pPr marL="5086624" indent="0">
              <a:buNone/>
              <a:defRPr sz="6082" b="1"/>
            </a:lvl4pPr>
            <a:lvl5pPr marL="6782171" indent="0">
              <a:buNone/>
              <a:defRPr sz="6082" b="1"/>
            </a:lvl5pPr>
            <a:lvl6pPr marL="8477710" indent="0">
              <a:buNone/>
              <a:defRPr sz="6082" b="1"/>
            </a:lvl6pPr>
            <a:lvl7pPr marL="10173263" indent="0">
              <a:buNone/>
              <a:defRPr sz="6082" b="1"/>
            </a:lvl7pPr>
            <a:lvl8pPr marL="11868795" indent="0">
              <a:buNone/>
              <a:defRPr sz="6082" b="1"/>
            </a:lvl8pPr>
            <a:lvl9pPr marL="1356433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1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535" indent="0">
              <a:buNone/>
              <a:defRPr sz="4583"/>
            </a:lvl2pPr>
            <a:lvl3pPr marL="3391089" indent="0">
              <a:buNone/>
              <a:defRPr sz="3747"/>
            </a:lvl3pPr>
            <a:lvl4pPr marL="5086624" indent="0">
              <a:buNone/>
              <a:defRPr sz="3333"/>
            </a:lvl4pPr>
            <a:lvl5pPr marL="6782171" indent="0">
              <a:buNone/>
              <a:defRPr sz="3333"/>
            </a:lvl5pPr>
            <a:lvl6pPr marL="8477710" indent="0">
              <a:buNone/>
              <a:defRPr sz="3333"/>
            </a:lvl6pPr>
            <a:lvl7pPr marL="10173263" indent="0">
              <a:buNone/>
              <a:defRPr sz="3333"/>
            </a:lvl7pPr>
            <a:lvl8pPr marL="11868795" indent="0">
              <a:buNone/>
              <a:defRPr sz="3333"/>
            </a:lvl8pPr>
            <a:lvl9pPr marL="1356433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193" indent="0">
              <a:buNone/>
              <a:defRPr sz="9413"/>
            </a:lvl2pPr>
            <a:lvl3pPr marL="3104373" indent="0">
              <a:buNone/>
              <a:defRPr sz="8332"/>
            </a:lvl3pPr>
            <a:lvl4pPr marL="4656564" indent="0">
              <a:buNone/>
              <a:defRPr sz="6914"/>
            </a:lvl4pPr>
            <a:lvl5pPr marL="6208746" indent="0">
              <a:buNone/>
              <a:defRPr sz="6914"/>
            </a:lvl5pPr>
            <a:lvl6pPr marL="7760936" indent="0">
              <a:buNone/>
              <a:defRPr sz="6914"/>
            </a:lvl6pPr>
            <a:lvl7pPr marL="9313119" indent="0">
              <a:buNone/>
              <a:defRPr sz="6914"/>
            </a:lvl7pPr>
            <a:lvl8pPr marL="10865313" indent="0">
              <a:buNone/>
              <a:defRPr sz="6914"/>
            </a:lvl8pPr>
            <a:lvl9pPr marL="1241748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193" indent="0">
              <a:buNone/>
              <a:defRPr sz="4164"/>
            </a:lvl2pPr>
            <a:lvl3pPr marL="3104373" indent="0">
              <a:buNone/>
              <a:defRPr sz="3333"/>
            </a:lvl3pPr>
            <a:lvl4pPr marL="4656564" indent="0">
              <a:buNone/>
              <a:defRPr sz="3166"/>
            </a:lvl4pPr>
            <a:lvl5pPr marL="6208746" indent="0">
              <a:buNone/>
              <a:defRPr sz="3166"/>
            </a:lvl5pPr>
            <a:lvl6pPr marL="7760936" indent="0">
              <a:buNone/>
              <a:defRPr sz="3166"/>
            </a:lvl6pPr>
            <a:lvl7pPr marL="9313119" indent="0">
              <a:buNone/>
              <a:defRPr sz="3166"/>
            </a:lvl7pPr>
            <a:lvl8pPr marL="10865313" indent="0">
              <a:buNone/>
              <a:defRPr sz="3166"/>
            </a:lvl8pPr>
            <a:lvl9pPr marL="1241748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5535" indent="0">
              <a:buNone/>
              <a:defRPr sz="10415"/>
            </a:lvl2pPr>
            <a:lvl3pPr marL="3391089" indent="0">
              <a:buNone/>
              <a:defRPr sz="8997"/>
            </a:lvl3pPr>
            <a:lvl4pPr marL="5086624" indent="0">
              <a:buNone/>
              <a:defRPr sz="7499"/>
            </a:lvl4pPr>
            <a:lvl5pPr marL="6782171" indent="0">
              <a:buNone/>
              <a:defRPr sz="7499"/>
            </a:lvl5pPr>
            <a:lvl6pPr marL="8477710" indent="0">
              <a:buNone/>
              <a:defRPr sz="7499"/>
            </a:lvl6pPr>
            <a:lvl7pPr marL="10173263" indent="0">
              <a:buNone/>
              <a:defRPr sz="7499"/>
            </a:lvl7pPr>
            <a:lvl8pPr marL="11868795" indent="0">
              <a:buNone/>
              <a:defRPr sz="7499"/>
            </a:lvl8pPr>
            <a:lvl9pPr marL="1356433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535" indent="0">
              <a:buNone/>
              <a:defRPr sz="4583"/>
            </a:lvl2pPr>
            <a:lvl3pPr marL="3391089" indent="0">
              <a:buNone/>
              <a:defRPr sz="3747"/>
            </a:lvl3pPr>
            <a:lvl4pPr marL="5086624" indent="0">
              <a:buNone/>
              <a:defRPr sz="3333"/>
            </a:lvl4pPr>
            <a:lvl5pPr marL="6782171" indent="0">
              <a:buNone/>
              <a:defRPr sz="3333"/>
            </a:lvl5pPr>
            <a:lvl6pPr marL="8477710" indent="0">
              <a:buNone/>
              <a:defRPr sz="3333"/>
            </a:lvl6pPr>
            <a:lvl7pPr marL="10173263" indent="0">
              <a:buNone/>
              <a:defRPr sz="3333"/>
            </a:lvl7pPr>
            <a:lvl8pPr marL="11868795" indent="0">
              <a:buNone/>
              <a:defRPr sz="3333"/>
            </a:lvl8pPr>
            <a:lvl9pPr marL="1356433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072" tIns="169582" rIns="339072" bIns="16958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069" indent="0">
              <a:buNone/>
              <a:defRPr sz="6914"/>
            </a:lvl2pPr>
            <a:lvl3pPr marL="3390157" indent="0">
              <a:buNone/>
              <a:defRPr sz="6082"/>
            </a:lvl3pPr>
            <a:lvl4pPr marL="5085226" indent="0">
              <a:buNone/>
              <a:defRPr sz="5249"/>
            </a:lvl4pPr>
            <a:lvl5pPr marL="6780305" indent="0">
              <a:buNone/>
              <a:defRPr sz="5249"/>
            </a:lvl5pPr>
            <a:lvl6pPr marL="8475376" indent="0">
              <a:buNone/>
              <a:defRPr sz="5249"/>
            </a:lvl6pPr>
            <a:lvl7pPr marL="10170470" indent="0">
              <a:buNone/>
              <a:defRPr sz="5249"/>
            </a:lvl7pPr>
            <a:lvl8pPr marL="11865532" indent="0">
              <a:buNone/>
              <a:defRPr sz="5249"/>
            </a:lvl8pPr>
            <a:lvl9pPr marL="1356060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069" indent="0">
              <a:buNone/>
              <a:defRPr sz="7499" b="1"/>
            </a:lvl2pPr>
            <a:lvl3pPr marL="3390157" indent="0">
              <a:buNone/>
              <a:defRPr sz="6914" b="1"/>
            </a:lvl3pPr>
            <a:lvl4pPr marL="5085226" indent="0">
              <a:buNone/>
              <a:defRPr sz="6082" b="1"/>
            </a:lvl4pPr>
            <a:lvl5pPr marL="6780305" indent="0">
              <a:buNone/>
              <a:defRPr sz="6082" b="1"/>
            </a:lvl5pPr>
            <a:lvl6pPr marL="8475376" indent="0">
              <a:buNone/>
              <a:defRPr sz="6082" b="1"/>
            </a:lvl6pPr>
            <a:lvl7pPr marL="10170470" indent="0">
              <a:buNone/>
              <a:defRPr sz="6082" b="1"/>
            </a:lvl7pPr>
            <a:lvl8pPr marL="11865532" indent="0">
              <a:buNone/>
              <a:defRPr sz="6082" b="1"/>
            </a:lvl8pPr>
            <a:lvl9pPr marL="1356060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1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069" indent="0">
              <a:buNone/>
              <a:defRPr sz="7499" b="1"/>
            </a:lvl2pPr>
            <a:lvl3pPr marL="3390157" indent="0">
              <a:buNone/>
              <a:defRPr sz="6914" b="1"/>
            </a:lvl3pPr>
            <a:lvl4pPr marL="5085226" indent="0">
              <a:buNone/>
              <a:defRPr sz="6082" b="1"/>
            </a:lvl4pPr>
            <a:lvl5pPr marL="6780305" indent="0">
              <a:buNone/>
              <a:defRPr sz="6082" b="1"/>
            </a:lvl5pPr>
            <a:lvl6pPr marL="8475376" indent="0">
              <a:buNone/>
              <a:defRPr sz="6082" b="1"/>
            </a:lvl6pPr>
            <a:lvl7pPr marL="10170470" indent="0">
              <a:buNone/>
              <a:defRPr sz="6082" b="1"/>
            </a:lvl7pPr>
            <a:lvl8pPr marL="11865532" indent="0">
              <a:buNone/>
              <a:defRPr sz="6082" b="1"/>
            </a:lvl8pPr>
            <a:lvl9pPr marL="1356060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1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069" indent="0">
              <a:buNone/>
              <a:defRPr sz="4583"/>
            </a:lvl2pPr>
            <a:lvl3pPr marL="3390157" indent="0">
              <a:buNone/>
              <a:defRPr sz="3747"/>
            </a:lvl3pPr>
            <a:lvl4pPr marL="5085226" indent="0">
              <a:buNone/>
              <a:defRPr sz="3333"/>
            </a:lvl4pPr>
            <a:lvl5pPr marL="6780305" indent="0">
              <a:buNone/>
              <a:defRPr sz="3333"/>
            </a:lvl5pPr>
            <a:lvl6pPr marL="8475376" indent="0">
              <a:buNone/>
              <a:defRPr sz="3333"/>
            </a:lvl6pPr>
            <a:lvl7pPr marL="10170470" indent="0">
              <a:buNone/>
              <a:defRPr sz="3333"/>
            </a:lvl7pPr>
            <a:lvl8pPr marL="11865532" indent="0">
              <a:buNone/>
              <a:defRPr sz="3333"/>
            </a:lvl8pPr>
            <a:lvl9pPr marL="1356060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5069" indent="0">
              <a:buNone/>
              <a:defRPr sz="10415"/>
            </a:lvl2pPr>
            <a:lvl3pPr marL="3390157" indent="0">
              <a:buNone/>
              <a:defRPr sz="8997"/>
            </a:lvl3pPr>
            <a:lvl4pPr marL="5085226" indent="0">
              <a:buNone/>
              <a:defRPr sz="7499"/>
            </a:lvl4pPr>
            <a:lvl5pPr marL="6780305" indent="0">
              <a:buNone/>
              <a:defRPr sz="7499"/>
            </a:lvl5pPr>
            <a:lvl6pPr marL="8475376" indent="0">
              <a:buNone/>
              <a:defRPr sz="7499"/>
            </a:lvl6pPr>
            <a:lvl7pPr marL="10170470" indent="0">
              <a:buNone/>
              <a:defRPr sz="7499"/>
            </a:lvl7pPr>
            <a:lvl8pPr marL="11865532" indent="0">
              <a:buNone/>
              <a:defRPr sz="7499"/>
            </a:lvl8pPr>
            <a:lvl9pPr marL="1356060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069" indent="0">
              <a:buNone/>
              <a:defRPr sz="4583"/>
            </a:lvl2pPr>
            <a:lvl3pPr marL="3390157" indent="0">
              <a:buNone/>
              <a:defRPr sz="3747"/>
            </a:lvl3pPr>
            <a:lvl4pPr marL="5085226" indent="0">
              <a:buNone/>
              <a:defRPr sz="3333"/>
            </a:lvl4pPr>
            <a:lvl5pPr marL="6780305" indent="0">
              <a:buNone/>
              <a:defRPr sz="3333"/>
            </a:lvl5pPr>
            <a:lvl6pPr marL="8475376" indent="0">
              <a:buNone/>
              <a:defRPr sz="3333"/>
            </a:lvl6pPr>
            <a:lvl7pPr marL="10170470" indent="0">
              <a:buNone/>
              <a:defRPr sz="3333"/>
            </a:lvl7pPr>
            <a:lvl8pPr marL="11865532" indent="0">
              <a:buNone/>
              <a:defRPr sz="3333"/>
            </a:lvl8pPr>
            <a:lvl9pPr marL="1356060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978" tIns="169536" rIns="338978" bIns="1695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9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607" indent="0">
              <a:buNone/>
              <a:defRPr sz="6914"/>
            </a:lvl2pPr>
            <a:lvl3pPr marL="3389224" indent="0">
              <a:buNone/>
              <a:defRPr sz="6082"/>
            </a:lvl3pPr>
            <a:lvl4pPr marL="5083829" indent="0">
              <a:buNone/>
              <a:defRPr sz="5249"/>
            </a:lvl4pPr>
            <a:lvl5pPr marL="6778436" indent="0">
              <a:buNone/>
              <a:defRPr sz="5249"/>
            </a:lvl5pPr>
            <a:lvl6pPr marL="8473043" indent="0">
              <a:buNone/>
              <a:defRPr sz="5249"/>
            </a:lvl6pPr>
            <a:lvl7pPr marL="10167672" indent="0">
              <a:buNone/>
              <a:defRPr sz="5249"/>
            </a:lvl7pPr>
            <a:lvl8pPr marL="11862264" indent="0">
              <a:buNone/>
              <a:defRPr sz="5249"/>
            </a:lvl8pPr>
            <a:lvl9pPr marL="13556878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607" indent="0">
              <a:buNone/>
              <a:defRPr sz="7499" b="1"/>
            </a:lvl2pPr>
            <a:lvl3pPr marL="3389224" indent="0">
              <a:buNone/>
              <a:defRPr sz="6914" b="1"/>
            </a:lvl3pPr>
            <a:lvl4pPr marL="5083829" indent="0">
              <a:buNone/>
              <a:defRPr sz="6082" b="1"/>
            </a:lvl4pPr>
            <a:lvl5pPr marL="6778436" indent="0">
              <a:buNone/>
              <a:defRPr sz="6082" b="1"/>
            </a:lvl5pPr>
            <a:lvl6pPr marL="8473043" indent="0">
              <a:buNone/>
              <a:defRPr sz="6082" b="1"/>
            </a:lvl6pPr>
            <a:lvl7pPr marL="10167672" indent="0">
              <a:buNone/>
              <a:defRPr sz="6082" b="1"/>
            </a:lvl7pPr>
            <a:lvl8pPr marL="11862264" indent="0">
              <a:buNone/>
              <a:defRPr sz="6082" b="1"/>
            </a:lvl8pPr>
            <a:lvl9pPr marL="1355687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2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607" indent="0">
              <a:buNone/>
              <a:defRPr sz="7499" b="1"/>
            </a:lvl2pPr>
            <a:lvl3pPr marL="3389224" indent="0">
              <a:buNone/>
              <a:defRPr sz="6914" b="1"/>
            </a:lvl3pPr>
            <a:lvl4pPr marL="5083829" indent="0">
              <a:buNone/>
              <a:defRPr sz="6082" b="1"/>
            </a:lvl4pPr>
            <a:lvl5pPr marL="6778436" indent="0">
              <a:buNone/>
              <a:defRPr sz="6082" b="1"/>
            </a:lvl5pPr>
            <a:lvl6pPr marL="8473043" indent="0">
              <a:buNone/>
              <a:defRPr sz="6082" b="1"/>
            </a:lvl6pPr>
            <a:lvl7pPr marL="10167672" indent="0">
              <a:buNone/>
              <a:defRPr sz="6082" b="1"/>
            </a:lvl7pPr>
            <a:lvl8pPr marL="11862264" indent="0">
              <a:buNone/>
              <a:defRPr sz="6082" b="1"/>
            </a:lvl8pPr>
            <a:lvl9pPr marL="1355687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2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607" indent="0">
              <a:buNone/>
              <a:defRPr sz="4583"/>
            </a:lvl2pPr>
            <a:lvl3pPr marL="3389224" indent="0">
              <a:buNone/>
              <a:defRPr sz="3747"/>
            </a:lvl3pPr>
            <a:lvl4pPr marL="5083829" indent="0">
              <a:buNone/>
              <a:defRPr sz="3333"/>
            </a:lvl4pPr>
            <a:lvl5pPr marL="6778436" indent="0">
              <a:buNone/>
              <a:defRPr sz="3333"/>
            </a:lvl5pPr>
            <a:lvl6pPr marL="8473043" indent="0">
              <a:buNone/>
              <a:defRPr sz="3333"/>
            </a:lvl6pPr>
            <a:lvl7pPr marL="10167672" indent="0">
              <a:buNone/>
              <a:defRPr sz="3333"/>
            </a:lvl7pPr>
            <a:lvl8pPr marL="11862264" indent="0">
              <a:buNone/>
              <a:defRPr sz="3333"/>
            </a:lvl8pPr>
            <a:lvl9pPr marL="1355687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4607" indent="0">
              <a:buNone/>
              <a:defRPr sz="10415"/>
            </a:lvl2pPr>
            <a:lvl3pPr marL="3389224" indent="0">
              <a:buNone/>
              <a:defRPr sz="8997"/>
            </a:lvl3pPr>
            <a:lvl4pPr marL="5083829" indent="0">
              <a:buNone/>
              <a:defRPr sz="7499"/>
            </a:lvl4pPr>
            <a:lvl5pPr marL="6778436" indent="0">
              <a:buNone/>
              <a:defRPr sz="7499"/>
            </a:lvl5pPr>
            <a:lvl6pPr marL="8473043" indent="0">
              <a:buNone/>
              <a:defRPr sz="7499"/>
            </a:lvl6pPr>
            <a:lvl7pPr marL="10167672" indent="0">
              <a:buNone/>
              <a:defRPr sz="7499"/>
            </a:lvl7pPr>
            <a:lvl8pPr marL="11862264" indent="0">
              <a:buNone/>
              <a:defRPr sz="7499"/>
            </a:lvl8pPr>
            <a:lvl9pPr marL="13556878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607" indent="0">
              <a:buNone/>
              <a:defRPr sz="4583"/>
            </a:lvl2pPr>
            <a:lvl3pPr marL="3389224" indent="0">
              <a:buNone/>
              <a:defRPr sz="3747"/>
            </a:lvl3pPr>
            <a:lvl4pPr marL="5083829" indent="0">
              <a:buNone/>
              <a:defRPr sz="3333"/>
            </a:lvl4pPr>
            <a:lvl5pPr marL="6778436" indent="0">
              <a:buNone/>
              <a:defRPr sz="3333"/>
            </a:lvl5pPr>
            <a:lvl6pPr marL="8473043" indent="0">
              <a:buNone/>
              <a:defRPr sz="3333"/>
            </a:lvl6pPr>
            <a:lvl7pPr marL="10167672" indent="0">
              <a:buNone/>
              <a:defRPr sz="3333"/>
            </a:lvl7pPr>
            <a:lvl8pPr marL="11862264" indent="0">
              <a:buNone/>
              <a:defRPr sz="3333"/>
            </a:lvl8pPr>
            <a:lvl9pPr marL="1355687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884" tIns="169490" rIns="338884" bIns="16949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139" indent="0">
              <a:buNone/>
              <a:defRPr sz="6914"/>
            </a:lvl2pPr>
            <a:lvl3pPr marL="3388291" indent="0">
              <a:buNone/>
              <a:defRPr sz="6082"/>
            </a:lvl3pPr>
            <a:lvl4pPr marL="5082431" indent="0">
              <a:buNone/>
              <a:defRPr sz="5249"/>
            </a:lvl4pPr>
            <a:lvl5pPr marL="6776573" indent="0">
              <a:buNone/>
              <a:defRPr sz="5249"/>
            </a:lvl5pPr>
            <a:lvl6pPr marL="8470713" indent="0">
              <a:buNone/>
              <a:defRPr sz="5249"/>
            </a:lvl6pPr>
            <a:lvl7pPr marL="10164875" indent="0">
              <a:buNone/>
              <a:defRPr sz="5249"/>
            </a:lvl7pPr>
            <a:lvl8pPr marL="11859005" indent="0">
              <a:buNone/>
              <a:defRPr sz="5249"/>
            </a:lvl8pPr>
            <a:lvl9pPr marL="1355314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28" tIns="155196" rIns="310428" bIns="1551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139" indent="0">
              <a:buNone/>
              <a:defRPr sz="7499" b="1"/>
            </a:lvl2pPr>
            <a:lvl3pPr marL="3388291" indent="0">
              <a:buNone/>
              <a:defRPr sz="6914" b="1"/>
            </a:lvl3pPr>
            <a:lvl4pPr marL="5082431" indent="0">
              <a:buNone/>
              <a:defRPr sz="6082" b="1"/>
            </a:lvl4pPr>
            <a:lvl5pPr marL="6776573" indent="0">
              <a:buNone/>
              <a:defRPr sz="6082" b="1"/>
            </a:lvl5pPr>
            <a:lvl6pPr marL="8470713" indent="0">
              <a:buNone/>
              <a:defRPr sz="6082" b="1"/>
            </a:lvl6pPr>
            <a:lvl7pPr marL="10164875" indent="0">
              <a:buNone/>
              <a:defRPr sz="6082" b="1"/>
            </a:lvl7pPr>
            <a:lvl8pPr marL="11859005" indent="0">
              <a:buNone/>
              <a:defRPr sz="6082" b="1"/>
            </a:lvl8pPr>
            <a:lvl9pPr marL="1355314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3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139" indent="0">
              <a:buNone/>
              <a:defRPr sz="7499" b="1"/>
            </a:lvl2pPr>
            <a:lvl3pPr marL="3388291" indent="0">
              <a:buNone/>
              <a:defRPr sz="6914" b="1"/>
            </a:lvl3pPr>
            <a:lvl4pPr marL="5082431" indent="0">
              <a:buNone/>
              <a:defRPr sz="6082" b="1"/>
            </a:lvl4pPr>
            <a:lvl5pPr marL="6776573" indent="0">
              <a:buNone/>
              <a:defRPr sz="6082" b="1"/>
            </a:lvl5pPr>
            <a:lvl6pPr marL="8470713" indent="0">
              <a:buNone/>
              <a:defRPr sz="6082" b="1"/>
            </a:lvl6pPr>
            <a:lvl7pPr marL="10164875" indent="0">
              <a:buNone/>
              <a:defRPr sz="6082" b="1"/>
            </a:lvl7pPr>
            <a:lvl8pPr marL="11859005" indent="0">
              <a:buNone/>
              <a:defRPr sz="6082" b="1"/>
            </a:lvl8pPr>
            <a:lvl9pPr marL="1355314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3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139" indent="0">
              <a:buNone/>
              <a:defRPr sz="4583"/>
            </a:lvl2pPr>
            <a:lvl3pPr marL="3388291" indent="0">
              <a:buNone/>
              <a:defRPr sz="3747"/>
            </a:lvl3pPr>
            <a:lvl4pPr marL="5082431" indent="0">
              <a:buNone/>
              <a:defRPr sz="3333"/>
            </a:lvl4pPr>
            <a:lvl5pPr marL="6776573" indent="0">
              <a:buNone/>
              <a:defRPr sz="3333"/>
            </a:lvl5pPr>
            <a:lvl6pPr marL="8470713" indent="0">
              <a:buNone/>
              <a:defRPr sz="3333"/>
            </a:lvl6pPr>
            <a:lvl7pPr marL="10164875" indent="0">
              <a:buNone/>
              <a:defRPr sz="3333"/>
            </a:lvl7pPr>
            <a:lvl8pPr marL="11859005" indent="0">
              <a:buNone/>
              <a:defRPr sz="3333"/>
            </a:lvl8pPr>
            <a:lvl9pPr marL="1355314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4139" indent="0">
              <a:buNone/>
              <a:defRPr sz="10415"/>
            </a:lvl2pPr>
            <a:lvl3pPr marL="3388291" indent="0">
              <a:buNone/>
              <a:defRPr sz="8997"/>
            </a:lvl3pPr>
            <a:lvl4pPr marL="5082431" indent="0">
              <a:buNone/>
              <a:defRPr sz="7499"/>
            </a:lvl4pPr>
            <a:lvl5pPr marL="6776573" indent="0">
              <a:buNone/>
              <a:defRPr sz="7499"/>
            </a:lvl5pPr>
            <a:lvl6pPr marL="8470713" indent="0">
              <a:buNone/>
              <a:defRPr sz="7499"/>
            </a:lvl6pPr>
            <a:lvl7pPr marL="10164875" indent="0">
              <a:buNone/>
              <a:defRPr sz="7499"/>
            </a:lvl7pPr>
            <a:lvl8pPr marL="11859005" indent="0">
              <a:buNone/>
              <a:defRPr sz="7499"/>
            </a:lvl8pPr>
            <a:lvl9pPr marL="1355314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139" indent="0">
              <a:buNone/>
              <a:defRPr sz="4583"/>
            </a:lvl2pPr>
            <a:lvl3pPr marL="3388291" indent="0">
              <a:buNone/>
              <a:defRPr sz="3747"/>
            </a:lvl3pPr>
            <a:lvl4pPr marL="5082431" indent="0">
              <a:buNone/>
              <a:defRPr sz="3333"/>
            </a:lvl4pPr>
            <a:lvl5pPr marL="6776573" indent="0">
              <a:buNone/>
              <a:defRPr sz="3333"/>
            </a:lvl5pPr>
            <a:lvl6pPr marL="8470713" indent="0">
              <a:buNone/>
              <a:defRPr sz="3333"/>
            </a:lvl6pPr>
            <a:lvl7pPr marL="10164875" indent="0">
              <a:buNone/>
              <a:defRPr sz="3333"/>
            </a:lvl7pPr>
            <a:lvl8pPr marL="11859005" indent="0">
              <a:buNone/>
              <a:defRPr sz="3333"/>
            </a:lvl8pPr>
            <a:lvl9pPr marL="1355314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603" tIns="203363" rIns="406603" bIns="203363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0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5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3675" indent="0">
              <a:buNone/>
              <a:defRPr sz="6914"/>
            </a:lvl2pPr>
            <a:lvl3pPr marL="3387356" indent="0">
              <a:buNone/>
              <a:defRPr sz="6082"/>
            </a:lvl3pPr>
            <a:lvl4pPr marL="5081034" indent="0">
              <a:buNone/>
              <a:defRPr sz="5249"/>
            </a:lvl4pPr>
            <a:lvl5pPr marL="6774711" indent="0">
              <a:buNone/>
              <a:defRPr sz="5249"/>
            </a:lvl5pPr>
            <a:lvl6pPr marL="8468383" indent="0">
              <a:buNone/>
              <a:defRPr sz="5249"/>
            </a:lvl6pPr>
            <a:lvl7pPr marL="10162081" indent="0">
              <a:buNone/>
              <a:defRPr sz="5249"/>
            </a:lvl7pPr>
            <a:lvl8pPr marL="11855742" indent="0">
              <a:buNone/>
              <a:defRPr sz="5249"/>
            </a:lvl8pPr>
            <a:lvl9pPr marL="1354942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675" indent="0">
              <a:buNone/>
              <a:defRPr sz="7499" b="1"/>
            </a:lvl2pPr>
            <a:lvl3pPr marL="3387356" indent="0">
              <a:buNone/>
              <a:defRPr sz="6914" b="1"/>
            </a:lvl3pPr>
            <a:lvl4pPr marL="5081034" indent="0">
              <a:buNone/>
              <a:defRPr sz="6082" b="1"/>
            </a:lvl4pPr>
            <a:lvl5pPr marL="6774711" indent="0">
              <a:buNone/>
              <a:defRPr sz="6082" b="1"/>
            </a:lvl5pPr>
            <a:lvl6pPr marL="8468383" indent="0">
              <a:buNone/>
              <a:defRPr sz="6082" b="1"/>
            </a:lvl6pPr>
            <a:lvl7pPr marL="10162081" indent="0">
              <a:buNone/>
              <a:defRPr sz="6082" b="1"/>
            </a:lvl7pPr>
            <a:lvl8pPr marL="11855742" indent="0">
              <a:buNone/>
              <a:defRPr sz="6082" b="1"/>
            </a:lvl8pPr>
            <a:lvl9pPr marL="135494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3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675" indent="0">
              <a:buNone/>
              <a:defRPr sz="7499" b="1"/>
            </a:lvl2pPr>
            <a:lvl3pPr marL="3387356" indent="0">
              <a:buNone/>
              <a:defRPr sz="6914" b="1"/>
            </a:lvl3pPr>
            <a:lvl4pPr marL="5081034" indent="0">
              <a:buNone/>
              <a:defRPr sz="6082" b="1"/>
            </a:lvl4pPr>
            <a:lvl5pPr marL="6774711" indent="0">
              <a:buNone/>
              <a:defRPr sz="6082" b="1"/>
            </a:lvl5pPr>
            <a:lvl6pPr marL="8468383" indent="0">
              <a:buNone/>
              <a:defRPr sz="6082" b="1"/>
            </a:lvl6pPr>
            <a:lvl7pPr marL="10162081" indent="0">
              <a:buNone/>
              <a:defRPr sz="6082" b="1"/>
            </a:lvl7pPr>
            <a:lvl8pPr marL="11855742" indent="0">
              <a:buNone/>
              <a:defRPr sz="6082" b="1"/>
            </a:lvl8pPr>
            <a:lvl9pPr marL="135494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3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675" indent="0">
              <a:buNone/>
              <a:defRPr sz="4583"/>
            </a:lvl2pPr>
            <a:lvl3pPr marL="3387356" indent="0">
              <a:buNone/>
              <a:defRPr sz="3747"/>
            </a:lvl3pPr>
            <a:lvl4pPr marL="5081034" indent="0">
              <a:buNone/>
              <a:defRPr sz="3333"/>
            </a:lvl4pPr>
            <a:lvl5pPr marL="6774711" indent="0">
              <a:buNone/>
              <a:defRPr sz="3333"/>
            </a:lvl5pPr>
            <a:lvl6pPr marL="8468383" indent="0">
              <a:buNone/>
              <a:defRPr sz="3333"/>
            </a:lvl6pPr>
            <a:lvl7pPr marL="10162081" indent="0">
              <a:buNone/>
              <a:defRPr sz="3333"/>
            </a:lvl7pPr>
            <a:lvl8pPr marL="11855742" indent="0">
              <a:buNone/>
              <a:defRPr sz="3333"/>
            </a:lvl8pPr>
            <a:lvl9pPr marL="135494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3675" indent="0">
              <a:buNone/>
              <a:defRPr sz="10415"/>
            </a:lvl2pPr>
            <a:lvl3pPr marL="3387356" indent="0">
              <a:buNone/>
              <a:defRPr sz="8997"/>
            </a:lvl3pPr>
            <a:lvl4pPr marL="5081034" indent="0">
              <a:buNone/>
              <a:defRPr sz="7499"/>
            </a:lvl4pPr>
            <a:lvl5pPr marL="6774711" indent="0">
              <a:buNone/>
              <a:defRPr sz="7499"/>
            </a:lvl5pPr>
            <a:lvl6pPr marL="8468383" indent="0">
              <a:buNone/>
              <a:defRPr sz="7499"/>
            </a:lvl6pPr>
            <a:lvl7pPr marL="10162081" indent="0">
              <a:buNone/>
              <a:defRPr sz="7499"/>
            </a:lvl7pPr>
            <a:lvl8pPr marL="11855742" indent="0">
              <a:buNone/>
              <a:defRPr sz="7499"/>
            </a:lvl8pPr>
            <a:lvl9pPr marL="1354942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675" indent="0">
              <a:buNone/>
              <a:defRPr sz="4583"/>
            </a:lvl2pPr>
            <a:lvl3pPr marL="3387356" indent="0">
              <a:buNone/>
              <a:defRPr sz="3747"/>
            </a:lvl3pPr>
            <a:lvl4pPr marL="5081034" indent="0">
              <a:buNone/>
              <a:defRPr sz="3333"/>
            </a:lvl4pPr>
            <a:lvl5pPr marL="6774711" indent="0">
              <a:buNone/>
              <a:defRPr sz="3333"/>
            </a:lvl5pPr>
            <a:lvl6pPr marL="8468383" indent="0">
              <a:buNone/>
              <a:defRPr sz="3333"/>
            </a:lvl6pPr>
            <a:lvl7pPr marL="10162081" indent="0">
              <a:buNone/>
              <a:defRPr sz="3333"/>
            </a:lvl7pPr>
            <a:lvl8pPr marL="11855742" indent="0">
              <a:buNone/>
              <a:defRPr sz="3333"/>
            </a:lvl8pPr>
            <a:lvl9pPr marL="135494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36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5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6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835" indent="0">
              <a:buNone/>
              <a:defRPr sz="6082"/>
            </a:lvl2pPr>
            <a:lvl3pPr marL="3103647" indent="0">
              <a:buNone/>
              <a:defRPr sz="5249"/>
            </a:lvl3pPr>
            <a:lvl4pPr marL="4655475" indent="0">
              <a:buNone/>
              <a:defRPr sz="4833"/>
            </a:lvl4pPr>
            <a:lvl5pPr marL="6207302" indent="0">
              <a:buNone/>
              <a:defRPr sz="4833"/>
            </a:lvl5pPr>
            <a:lvl6pPr marL="7759125" indent="0">
              <a:buNone/>
              <a:defRPr sz="4833"/>
            </a:lvl6pPr>
            <a:lvl7pPr marL="9310946" indent="0">
              <a:buNone/>
              <a:defRPr sz="4833"/>
            </a:lvl7pPr>
            <a:lvl8pPr marL="10862777" indent="0">
              <a:buNone/>
              <a:defRPr sz="4833"/>
            </a:lvl8pPr>
            <a:lvl9pPr marL="12414594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2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65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321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642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963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284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605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928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5248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569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210" indent="0">
              <a:buNone/>
              <a:defRPr sz="7499" b="1"/>
            </a:lvl2pPr>
            <a:lvl3pPr marL="3386423" indent="0">
              <a:buNone/>
              <a:defRPr sz="6914" b="1"/>
            </a:lvl3pPr>
            <a:lvl4pPr marL="5079632" indent="0">
              <a:buNone/>
              <a:defRPr sz="6082" b="1"/>
            </a:lvl4pPr>
            <a:lvl5pPr marL="6772848" indent="0">
              <a:buNone/>
              <a:defRPr sz="6082" b="1"/>
            </a:lvl5pPr>
            <a:lvl6pPr marL="8466054" indent="0">
              <a:buNone/>
              <a:defRPr sz="6082" b="1"/>
            </a:lvl6pPr>
            <a:lvl7pPr marL="10159284" indent="0">
              <a:buNone/>
              <a:defRPr sz="6082" b="1"/>
            </a:lvl7pPr>
            <a:lvl8pPr marL="11852481" indent="0">
              <a:buNone/>
              <a:defRPr sz="6082" b="1"/>
            </a:lvl8pPr>
            <a:lvl9pPr marL="1354569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4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210" indent="0">
              <a:buNone/>
              <a:defRPr sz="7499" b="1"/>
            </a:lvl2pPr>
            <a:lvl3pPr marL="3386423" indent="0">
              <a:buNone/>
              <a:defRPr sz="6914" b="1"/>
            </a:lvl3pPr>
            <a:lvl4pPr marL="5079632" indent="0">
              <a:buNone/>
              <a:defRPr sz="6082" b="1"/>
            </a:lvl4pPr>
            <a:lvl5pPr marL="6772848" indent="0">
              <a:buNone/>
              <a:defRPr sz="6082" b="1"/>
            </a:lvl5pPr>
            <a:lvl6pPr marL="8466054" indent="0">
              <a:buNone/>
              <a:defRPr sz="6082" b="1"/>
            </a:lvl6pPr>
            <a:lvl7pPr marL="10159284" indent="0">
              <a:buNone/>
              <a:defRPr sz="6082" b="1"/>
            </a:lvl7pPr>
            <a:lvl8pPr marL="11852481" indent="0">
              <a:buNone/>
              <a:defRPr sz="6082" b="1"/>
            </a:lvl8pPr>
            <a:lvl9pPr marL="1354569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4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7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210" indent="0">
              <a:buNone/>
              <a:defRPr sz="4583"/>
            </a:lvl2pPr>
            <a:lvl3pPr marL="3386423" indent="0">
              <a:buNone/>
              <a:defRPr sz="3747"/>
            </a:lvl3pPr>
            <a:lvl4pPr marL="5079632" indent="0">
              <a:buNone/>
              <a:defRPr sz="3333"/>
            </a:lvl4pPr>
            <a:lvl5pPr marL="6772848" indent="0">
              <a:buNone/>
              <a:defRPr sz="3333"/>
            </a:lvl5pPr>
            <a:lvl6pPr marL="8466054" indent="0">
              <a:buNone/>
              <a:defRPr sz="3333"/>
            </a:lvl6pPr>
            <a:lvl7pPr marL="10159284" indent="0">
              <a:buNone/>
              <a:defRPr sz="3333"/>
            </a:lvl7pPr>
            <a:lvl8pPr marL="11852481" indent="0">
              <a:buNone/>
              <a:defRPr sz="3333"/>
            </a:lvl8pPr>
            <a:lvl9pPr marL="1354569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3210" indent="0">
              <a:buNone/>
              <a:defRPr sz="10415"/>
            </a:lvl2pPr>
            <a:lvl3pPr marL="3386423" indent="0">
              <a:buNone/>
              <a:defRPr sz="8997"/>
            </a:lvl3pPr>
            <a:lvl4pPr marL="5079632" indent="0">
              <a:buNone/>
              <a:defRPr sz="7499"/>
            </a:lvl4pPr>
            <a:lvl5pPr marL="6772848" indent="0">
              <a:buNone/>
              <a:defRPr sz="7499"/>
            </a:lvl5pPr>
            <a:lvl6pPr marL="8466054" indent="0">
              <a:buNone/>
              <a:defRPr sz="7499"/>
            </a:lvl6pPr>
            <a:lvl7pPr marL="10159284" indent="0">
              <a:buNone/>
              <a:defRPr sz="7499"/>
            </a:lvl7pPr>
            <a:lvl8pPr marL="11852481" indent="0">
              <a:buNone/>
              <a:defRPr sz="7499"/>
            </a:lvl8pPr>
            <a:lvl9pPr marL="13545696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210" indent="0">
              <a:buNone/>
              <a:defRPr sz="4583"/>
            </a:lvl2pPr>
            <a:lvl3pPr marL="3386423" indent="0">
              <a:buNone/>
              <a:defRPr sz="3747"/>
            </a:lvl3pPr>
            <a:lvl4pPr marL="5079632" indent="0">
              <a:buNone/>
              <a:defRPr sz="3333"/>
            </a:lvl4pPr>
            <a:lvl5pPr marL="6772848" indent="0">
              <a:buNone/>
              <a:defRPr sz="3333"/>
            </a:lvl5pPr>
            <a:lvl6pPr marL="8466054" indent="0">
              <a:buNone/>
              <a:defRPr sz="3333"/>
            </a:lvl6pPr>
            <a:lvl7pPr marL="10159284" indent="0">
              <a:buNone/>
              <a:defRPr sz="3333"/>
            </a:lvl7pPr>
            <a:lvl8pPr marL="11852481" indent="0">
              <a:buNone/>
              <a:defRPr sz="3333"/>
            </a:lvl8pPr>
            <a:lvl9pPr marL="1354569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11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11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53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4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65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2746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549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823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098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372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649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4922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197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12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12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746" indent="0">
              <a:buNone/>
              <a:defRPr sz="7499" b="1"/>
            </a:lvl2pPr>
            <a:lvl3pPr marL="3385494" indent="0">
              <a:buNone/>
              <a:defRPr sz="6914" b="1"/>
            </a:lvl3pPr>
            <a:lvl4pPr marL="5078236" indent="0">
              <a:buNone/>
              <a:defRPr sz="6082" b="1"/>
            </a:lvl4pPr>
            <a:lvl5pPr marL="6770983" indent="0">
              <a:buNone/>
              <a:defRPr sz="6082" b="1"/>
            </a:lvl5pPr>
            <a:lvl6pPr marL="8463727" indent="0">
              <a:buNone/>
              <a:defRPr sz="6082" b="1"/>
            </a:lvl6pPr>
            <a:lvl7pPr marL="10156491" indent="0">
              <a:buNone/>
              <a:defRPr sz="6082" b="1"/>
            </a:lvl7pPr>
            <a:lvl8pPr marL="11849221" indent="0">
              <a:buNone/>
              <a:defRPr sz="6082" b="1"/>
            </a:lvl8pPr>
            <a:lvl9pPr marL="1354197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5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746" indent="0">
              <a:buNone/>
              <a:defRPr sz="7499" b="1"/>
            </a:lvl2pPr>
            <a:lvl3pPr marL="3385494" indent="0">
              <a:buNone/>
              <a:defRPr sz="6914" b="1"/>
            </a:lvl3pPr>
            <a:lvl4pPr marL="5078236" indent="0">
              <a:buNone/>
              <a:defRPr sz="6082" b="1"/>
            </a:lvl4pPr>
            <a:lvl5pPr marL="6770983" indent="0">
              <a:buNone/>
              <a:defRPr sz="6082" b="1"/>
            </a:lvl5pPr>
            <a:lvl6pPr marL="8463727" indent="0">
              <a:buNone/>
              <a:defRPr sz="6082" b="1"/>
            </a:lvl6pPr>
            <a:lvl7pPr marL="10156491" indent="0">
              <a:buNone/>
              <a:defRPr sz="6082" b="1"/>
            </a:lvl7pPr>
            <a:lvl8pPr marL="11849221" indent="0">
              <a:buNone/>
              <a:defRPr sz="6082" b="1"/>
            </a:lvl8pPr>
            <a:lvl9pPr marL="1354197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5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746" indent="0">
              <a:buNone/>
              <a:defRPr sz="4583"/>
            </a:lvl2pPr>
            <a:lvl3pPr marL="3385494" indent="0">
              <a:buNone/>
              <a:defRPr sz="3747"/>
            </a:lvl3pPr>
            <a:lvl4pPr marL="5078236" indent="0">
              <a:buNone/>
              <a:defRPr sz="3333"/>
            </a:lvl4pPr>
            <a:lvl5pPr marL="6770983" indent="0">
              <a:buNone/>
              <a:defRPr sz="3333"/>
            </a:lvl5pPr>
            <a:lvl6pPr marL="8463727" indent="0">
              <a:buNone/>
              <a:defRPr sz="3333"/>
            </a:lvl6pPr>
            <a:lvl7pPr marL="10156491" indent="0">
              <a:buNone/>
              <a:defRPr sz="3333"/>
            </a:lvl7pPr>
            <a:lvl8pPr marL="11849221" indent="0">
              <a:buNone/>
              <a:defRPr sz="3333"/>
            </a:lvl8pPr>
            <a:lvl9pPr marL="1354197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2746" indent="0">
              <a:buNone/>
              <a:defRPr sz="10415"/>
            </a:lvl2pPr>
            <a:lvl3pPr marL="3385494" indent="0">
              <a:buNone/>
              <a:defRPr sz="8997"/>
            </a:lvl3pPr>
            <a:lvl4pPr marL="5078236" indent="0">
              <a:buNone/>
              <a:defRPr sz="7499"/>
            </a:lvl4pPr>
            <a:lvl5pPr marL="6770983" indent="0">
              <a:buNone/>
              <a:defRPr sz="7499"/>
            </a:lvl5pPr>
            <a:lvl6pPr marL="8463727" indent="0">
              <a:buNone/>
              <a:defRPr sz="7499"/>
            </a:lvl6pPr>
            <a:lvl7pPr marL="10156491" indent="0">
              <a:buNone/>
              <a:defRPr sz="7499"/>
            </a:lvl7pPr>
            <a:lvl8pPr marL="11849221" indent="0">
              <a:buNone/>
              <a:defRPr sz="7499"/>
            </a:lvl8pPr>
            <a:lvl9pPr marL="13541970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746" indent="0">
              <a:buNone/>
              <a:defRPr sz="4583"/>
            </a:lvl2pPr>
            <a:lvl3pPr marL="3385494" indent="0">
              <a:buNone/>
              <a:defRPr sz="3747"/>
            </a:lvl3pPr>
            <a:lvl4pPr marL="5078236" indent="0">
              <a:buNone/>
              <a:defRPr sz="3333"/>
            </a:lvl4pPr>
            <a:lvl5pPr marL="6770983" indent="0">
              <a:buNone/>
              <a:defRPr sz="3333"/>
            </a:lvl5pPr>
            <a:lvl6pPr marL="8463727" indent="0">
              <a:buNone/>
              <a:defRPr sz="3333"/>
            </a:lvl6pPr>
            <a:lvl7pPr marL="10156491" indent="0">
              <a:buNone/>
              <a:defRPr sz="3333"/>
            </a:lvl7pPr>
            <a:lvl8pPr marL="11849221" indent="0">
              <a:buNone/>
              <a:defRPr sz="3333"/>
            </a:lvl8pPr>
            <a:lvl9pPr marL="1354197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835" indent="0">
              <a:buNone/>
              <a:defRPr sz="6914" b="1"/>
            </a:lvl2pPr>
            <a:lvl3pPr marL="3103647" indent="0">
              <a:buNone/>
              <a:defRPr sz="6082" b="1"/>
            </a:lvl3pPr>
            <a:lvl4pPr marL="4655475" indent="0">
              <a:buNone/>
              <a:defRPr sz="5249" b="1"/>
            </a:lvl4pPr>
            <a:lvl5pPr marL="6207302" indent="0">
              <a:buNone/>
              <a:defRPr sz="5249" b="1"/>
            </a:lvl5pPr>
            <a:lvl6pPr marL="7759125" indent="0">
              <a:buNone/>
              <a:defRPr sz="5249" b="1"/>
            </a:lvl6pPr>
            <a:lvl7pPr marL="9310946" indent="0">
              <a:buNone/>
              <a:defRPr sz="5249" b="1"/>
            </a:lvl7pPr>
            <a:lvl8pPr marL="10862777" indent="0">
              <a:buNone/>
              <a:defRPr sz="5249" b="1"/>
            </a:lvl8pPr>
            <a:lvl9pPr marL="1241459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835" indent="0">
              <a:buNone/>
              <a:defRPr sz="6914" b="1"/>
            </a:lvl2pPr>
            <a:lvl3pPr marL="3103647" indent="0">
              <a:buNone/>
              <a:defRPr sz="6082" b="1"/>
            </a:lvl3pPr>
            <a:lvl4pPr marL="4655475" indent="0">
              <a:buNone/>
              <a:defRPr sz="5249" b="1"/>
            </a:lvl4pPr>
            <a:lvl5pPr marL="6207302" indent="0">
              <a:buNone/>
              <a:defRPr sz="5249" b="1"/>
            </a:lvl5pPr>
            <a:lvl6pPr marL="7759125" indent="0">
              <a:buNone/>
              <a:defRPr sz="5249" b="1"/>
            </a:lvl6pPr>
            <a:lvl7pPr marL="9310946" indent="0">
              <a:buNone/>
              <a:defRPr sz="5249" b="1"/>
            </a:lvl7pPr>
            <a:lvl8pPr marL="10862777" indent="0">
              <a:buNone/>
              <a:defRPr sz="5249" b="1"/>
            </a:lvl8pPr>
            <a:lvl9pPr marL="1241459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509" tIns="169311" rIns="338509" bIns="1693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265" tIns="203200" rIns="406265" bIns="20320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4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2281" indent="0">
              <a:buNone/>
              <a:defRPr sz="6914"/>
            </a:lvl2pPr>
            <a:lvl3pPr marL="3384563" indent="0">
              <a:buNone/>
              <a:defRPr sz="6082"/>
            </a:lvl3pPr>
            <a:lvl4pPr marL="5076839" indent="0">
              <a:buNone/>
              <a:defRPr sz="5249"/>
            </a:lvl4pPr>
            <a:lvl5pPr marL="6769121" indent="0">
              <a:buNone/>
              <a:defRPr sz="5249"/>
            </a:lvl5pPr>
            <a:lvl6pPr marL="8461399" indent="0">
              <a:buNone/>
              <a:defRPr sz="5249"/>
            </a:lvl6pPr>
            <a:lvl7pPr marL="10153697" indent="0">
              <a:buNone/>
              <a:defRPr sz="5249"/>
            </a:lvl7pPr>
            <a:lvl8pPr marL="11845962" indent="0">
              <a:buNone/>
              <a:defRPr sz="5249"/>
            </a:lvl8pPr>
            <a:lvl9pPr marL="1353824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281" indent="0">
              <a:buNone/>
              <a:defRPr sz="7499" b="1"/>
            </a:lvl2pPr>
            <a:lvl3pPr marL="3384563" indent="0">
              <a:buNone/>
              <a:defRPr sz="6914" b="1"/>
            </a:lvl3pPr>
            <a:lvl4pPr marL="5076839" indent="0">
              <a:buNone/>
              <a:defRPr sz="6082" b="1"/>
            </a:lvl4pPr>
            <a:lvl5pPr marL="6769121" indent="0">
              <a:buNone/>
              <a:defRPr sz="6082" b="1"/>
            </a:lvl5pPr>
            <a:lvl6pPr marL="8461399" indent="0">
              <a:buNone/>
              <a:defRPr sz="6082" b="1"/>
            </a:lvl6pPr>
            <a:lvl7pPr marL="10153697" indent="0">
              <a:buNone/>
              <a:defRPr sz="6082" b="1"/>
            </a:lvl7pPr>
            <a:lvl8pPr marL="11845962" indent="0">
              <a:buNone/>
              <a:defRPr sz="6082" b="1"/>
            </a:lvl8pPr>
            <a:lvl9pPr marL="1353824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5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281" indent="0">
              <a:buNone/>
              <a:defRPr sz="7499" b="1"/>
            </a:lvl2pPr>
            <a:lvl3pPr marL="3384563" indent="0">
              <a:buNone/>
              <a:defRPr sz="6914" b="1"/>
            </a:lvl3pPr>
            <a:lvl4pPr marL="5076839" indent="0">
              <a:buNone/>
              <a:defRPr sz="6082" b="1"/>
            </a:lvl4pPr>
            <a:lvl5pPr marL="6769121" indent="0">
              <a:buNone/>
              <a:defRPr sz="6082" b="1"/>
            </a:lvl5pPr>
            <a:lvl6pPr marL="8461399" indent="0">
              <a:buNone/>
              <a:defRPr sz="6082" b="1"/>
            </a:lvl6pPr>
            <a:lvl7pPr marL="10153697" indent="0">
              <a:buNone/>
              <a:defRPr sz="6082" b="1"/>
            </a:lvl7pPr>
            <a:lvl8pPr marL="11845962" indent="0">
              <a:buNone/>
              <a:defRPr sz="6082" b="1"/>
            </a:lvl8pPr>
            <a:lvl9pPr marL="1353824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5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281" indent="0">
              <a:buNone/>
              <a:defRPr sz="4583"/>
            </a:lvl2pPr>
            <a:lvl3pPr marL="3384563" indent="0">
              <a:buNone/>
              <a:defRPr sz="3747"/>
            </a:lvl3pPr>
            <a:lvl4pPr marL="5076839" indent="0">
              <a:buNone/>
              <a:defRPr sz="3333"/>
            </a:lvl4pPr>
            <a:lvl5pPr marL="6769121" indent="0">
              <a:buNone/>
              <a:defRPr sz="3333"/>
            </a:lvl5pPr>
            <a:lvl6pPr marL="8461399" indent="0">
              <a:buNone/>
              <a:defRPr sz="3333"/>
            </a:lvl6pPr>
            <a:lvl7pPr marL="10153697" indent="0">
              <a:buNone/>
              <a:defRPr sz="3333"/>
            </a:lvl7pPr>
            <a:lvl8pPr marL="11845962" indent="0">
              <a:buNone/>
              <a:defRPr sz="3333"/>
            </a:lvl8pPr>
            <a:lvl9pPr marL="1353824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2281" indent="0">
              <a:buNone/>
              <a:defRPr sz="10415"/>
            </a:lvl2pPr>
            <a:lvl3pPr marL="3384563" indent="0">
              <a:buNone/>
              <a:defRPr sz="8997"/>
            </a:lvl3pPr>
            <a:lvl4pPr marL="5076839" indent="0">
              <a:buNone/>
              <a:defRPr sz="7499"/>
            </a:lvl4pPr>
            <a:lvl5pPr marL="6769121" indent="0">
              <a:buNone/>
              <a:defRPr sz="7499"/>
            </a:lvl5pPr>
            <a:lvl6pPr marL="8461399" indent="0">
              <a:buNone/>
              <a:defRPr sz="7499"/>
            </a:lvl6pPr>
            <a:lvl7pPr marL="10153697" indent="0">
              <a:buNone/>
              <a:defRPr sz="7499"/>
            </a:lvl7pPr>
            <a:lvl8pPr marL="11845962" indent="0">
              <a:buNone/>
              <a:defRPr sz="7499"/>
            </a:lvl8pPr>
            <a:lvl9pPr marL="1353824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281" indent="0">
              <a:buNone/>
              <a:defRPr sz="4583"/>
            </a:lvl2pPr>
            <a:lvl3pPr marL="3384563" indent="0">
              <a:buNone/>
              <a:defRPr sz="3747"/>
            </a:lvl3pPr>
            <a:lvl4pPr marL="5076839" indent="0">
              <a:buNone/>
              <a:defRPr sz="3333"/>
            </a:lvl4pPr>
            <a:lvl5pPr marL="6769121" indent="0">
              <a:buNone/>
              <a:defRPr sz="3333"/>
            </a:lvl5pPr>
            <a:lvl6pPr marL="8461399" indent="0">
              <a:buNone/>
              <a:defRPr sz="3333"/>
            </a:lvl6pPr>
            <a:lvl7pPr marL="10153697" indent="0">
              <a:buNone/>
              <a:defRPr sz="3333"/>
            </a:lvl7pPr>
            <a:lvl8pPr marL="11845962" indent="0">
              <a:buNone/>
              <a:defRPr sz="3333"/>
            </a:lvl8pPr>
            <a:lvl9pPr marL="1353824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82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6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5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4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3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56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78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1816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363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543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6726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5907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090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4270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3452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1816" indent="0">
              <a:buNone/>
              <a:defRPr sz="7499" b="1"/>
            </a:lvl2pPr>
            <a:lvl3pPr marL="3383634" indent="0">
              <a:buNone/>
              <a:defRPr sz="6914" b="1"/>
            </a:lvl3pPr>
            <a:lvl4pPr marL="5075439" indent="0">
              <a:buNone/>
              <a:defRPr sz="6082" b="1"/>
            </a:lvl4pPr>
            <a:lvl5pPr marL="6767260" indent="0">
              <a:buNone/>
              <a:defRPr sz="6082" b="1"/>
            </a:lvl5pPr>
            <a:lvl6pPr marL="8459071" indent="0">
              <a:buNone/>
              <a:defRPr sz="6082" b="1"/>
            </a:lvl6pPr>
            <a:lvl7pPr marL="10150904" indent="0">
              <a:buNone/>
              <a:defRPr sz="6082" b="1"/>
            </a:lvl7pPr>
            <a:lvl8pPr marL="11842707" indent="0">
              <a:buNone/>
              <a:defRPr sz="6082" b="1"/>
            </a:lvl8pPr>
            <a:lvl9pPr marL="1353452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6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1816" indent="0">
              <a:buNone/>
              <a:defRPr sz="7499" b="1"/>
            </a:lvl2pPr>
            <a:lvl3pPr marL="3383634" indent="0">
              <a:buNone/>
              <a:defRPr sz="6914" b="1"/>
            </a:lvl3pPr>
            <a:lvl4pPr marL="5075439" indent="0">
              <a:buNone/>
              <a:defRPr sz="6082" b="1"/>
            </a:lvl4pPr>
            <a:lvl5pPr marL="6767260" indent="0">
              <a:buNone/>
              <a:defRPr sz="6082" b="1"/>
            </a:lvl5pPr>
            <a:lvl6pPr marL="8459071" indent="0">
              <a:buNone/>
              <a:defRPr sz="6082" b="1"/>
            </a:lvl6pPr>
            <a:lvl7pPr marL="10150904" indent="0">
              <a:buNone/>
              <a:defRPr sz="6082" b="1"/>
            </a:lvl7pPr>
            <a:lvl8pPr marL="11842707" indent="0">
              <a:buNone/>
              <a:defRPr sz="6082" b="1"/>
            </a:lvl8pPr>
            <a:lvl9pPr marL="1353452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6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1816" indent="0">
              <a:buNone/>
              <a:defRPr sz="4583"/>
            </a:lvl2pPr>
            <a:lvl3pPr marL="3383634" indent="0">
              <a:buNone/>
              <a:defRPr sz="3747"/>
            </a:lvl3pPr>
            <a:lvl4pPr marL="5075439" indent="0">
              <a:buNone/>
              <a:defRPr sz="3333"/>
            </a:lvl4pPr>
            <a:lvl5pPr marL="6767260" indent="0">
              <a:buNone/>
              <a:defRPr sz="3333"/>
            </a:lvl5pPr>
            <a:lvl6pPr marL="8459071" indent="0">
              <a:buNone/>
              <a:defRPr sz="3333"/>
            </a:lvl6pPr>
            <a:lvl7pPr marL="10150904" indent="0">
              <a:buNone/>
              <a:defRPr sz="3333"/>
            </a:lvl7pPr>
            <a:lvl8pPr marL="11842707" indent="0">
              <a:buNone/>
              <a:defRPr sz="3333"/>
            </a:lvl8pPr>
            <a:lvl9pPr marL="1353452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1816" indent="0">
              <a:buNone/>
              <a:defRPr sz="10415"/>
            </a:lvl2pPr>
            <a:lvl3pPr marL="3383634" indent="0">
              <a:buNone/>
              <a:defRPr sz="8997"/>
            </a:lvl3pPr>
            <a:lvl4pPr marL="5075439" indent="0">
              <a:buNone/>
              <a:defRPr sz="7499"/>
            </a:lvl4pPr>
            <a:lvl5pPr marL="6767260" indent="0">
              <a:buNone/>
              <a:defRPr sz="7499"/>
            </a:lvl5pPr>
            <a:lvl6pPr marL="8459071" indent="0">
              <a:buNone/>
              <a:defRPr sz="7499"/>
            </a:lvl6pPr>
            <a:lvl7pPr marL="10150904" indent="0">
              <a:buNone/>
              <a:defRPr sz="7499"/>
            </a:lvl7pPr>
            <a:lvl8pPr marL="11842707" indent="0">
              <a:buNone/>
              <a:defRPr sz="7499"/>
            </a:lvl8pPr>
            <a:lvl9pPr marL="13534522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1816" indent="0">
              <a:buNone/>
              <a:defRPr sz="4583"/>
            </a:lvl2pPr>
            <a:lvl3pPr marL="3383634" indent="0">
              <a:buNone/>
              <a:defRPr sz="3747"/>
            </a:lvl3pPr>
            <a:lvl4pPr marL="5075439" indent="0">
              <a:buNone/>
              <a:defRPr sz="3333"/>
            </a:lvl4pPr>
            <a:lvl5pPr marL="6767260" indent="0">
              <a:buNone/>
              <a:defRPr sz="3333"/>
            </a:lvl5pPr>
            <a:lvl6pPr marL="8459071" indent="0">
              <a:buNone/>
              <a:defRPr sz="3333"/>
            </a:lvl6pPr>
            <a:lvl7pPr marL="10150904" indent="0">
              <a:buNone/>
              <a:defRPr sz="3333"/>
            </a:lvl7pPr>
            <a:lvl8pPr marL="11842707" indent="0">
              <a:buNone/>
              <a:defRPr sz="3333"/>
            </a:lvl8pPr>
            <a:lvl9pPr marL="1353452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42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42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12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845684" indent="0" algn="ctr">
              <a:buNone/>
              <a:defRPr/>
            </a:lvl2pPr>
            <a:lvl3pPr marL="1691351" indent="0" algn="ctr">
              <a:buNone/>
              <a:defRPr/>
            </a:lvl3pPr>
            <a:lvl4pPr marL="2537031" indent="0" algn="ctr">
              <a:buNone/>
              <a:defRPr/>
            </a:lvl4pPr>
            <a:lvl5pPr marL="3382704" indent="0" algn="ctr">
              <a:buNone/>
              <a:defRPr/>
            </a:lvl5pPr>
            <a:lvl6pPr marL="4228367" indent="0" algn="ctr">
              <a:buNone/>
              <a:defRPr/>
            </a:lvl6pPr>
            <a:lvl7pPr marL="5074045" indent="0" algn="ctr">
              <a:buNone/>
              <a:defRPr/>
            </a:lvl7pPr>
            <a:lvl8pPr marL="5919722" indent="0" algn="ctr">
              <a:buNone/>
              <a:defRPr/>
            </a:lvl8pPr>
            <a:lvl9pPr marL="6765400" indent="0" algn="ctr">
              <a:buNone/>
              <a:defRPr/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78"/>
            <a:ext cx="24483061" cy="7149947"/>
          </a:xfrm>
        </p:spPr>
        <p:txBody>
          <a:bodyPr/>
          <a:lstStyle>
            <a:lvl1pPr algn="l">
              <a:defRPr sz="749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2"/>
            <a:ext cx="24483061" cy="7874947"/>
          </a:xfrm>
        </p:spPr>
        <p:txBody>
          <a:bodyPr anchor="b"/>
          <a:lstStyle>
            <a:lvl1pPr marL="0" indent="0">
              <a:buNone/>
              <a:defRPr sz="3747"/>
            </a:lvl1pPr>
            <a:lvl2pPr marL="845684" indent="0">
              <a:buNone/>
              <a:defRPr sz="3333"/>
            </a:lvl2pPr>
            <a:lvl3pPr marL="1691351" indent="0">
              <a:buNone/>
              <a:defRPr sz="3166"/>
            </a:lvl3pPr>
            <a:lvl4pPr marL="2537031" indent="0">
              <a:buNone/>
              <a:defRPr sz="2750"/>
            </a:lvl4pPr>
            <a:lvl5pPr marL="3382704" indent="0">
              <a:buNone/>
              <a:defRPr sz="2750"/>
            </a:lvl5pPr>
            <a:lvl6pPr marL="4228367" indent="0">
              <a:buNone/>
              <a:defRPr sz="2750"/>
            </a:lvl6pPr>
            <a:lvl7pPr marL="5074045" indent="0">
              <a:buNone/>
              <a:defRPr sz="2750"/>
            </a:lvl7pPr>
            <a:lvl8pPr marL="5919722" indent="0">
              <a:buNone/>
              <a:defRPr sz="2750"/>
            </a:lvl8pPr>
            <a:lvl9pPr marL="6765400" indent="0">
              <a:buNone/>
              <a:defRPr sz="2750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2" y="5499965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7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9" y="5499965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7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0"/>
            <a:ext cx="12726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684" indent="0">
              <a:buNone/>
              <a:defRPr sz="3747" b="1"/>
            </a:lvl2pPr>
            <a:lvl3pPr marL="1691351" indent="0">
              <a:buNone/>
              <a:defRPr sz="3333" b="1"/>
            </a:lvl3pPr>
            <a:lvl4pPr marL="2537031" indent="0">
              <a:buNone/>
              <a:defRPr sz="3166" b="1"/>
            </a:lvl4pPr>
            <a:lvl5pPr marL="3382704" indent="0">
              <a:buNone/>
              <a:defRPr sz="3166" b="1"/>
            </a:lvl5pPr>
            <a:lvl6pPr marL="4228367" indent="0">
              <a:buNone/>
              <a:defRPr sz="3166" b="1"/>
            </a:lvl6pPr>
            <a:lvl7pPr marL="5074045" indent="0">
              <a:buNone/>
              <a:defRPr sz="3166" b="1"/>
            </a:lvl7pPr>
            <a:lvl8pPr marL="5919722" indent="0">
              <a:buNone/>
              <a:defRPr sz="3166" b="1"/>
            </a:lvl8pPr>
            <a:lvl9pPr marL="6765400" indent="0">
              <a:buNone/>
              <a:defRPr sz="3166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4583"/>
            </a:lvl1pPr>
            <a:lvl2pPr>
              <a:defRPr sz="3747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8" y="8058280"/>
            <a:ext cx="12731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684" indent="0">
              <a:buNone/>
              <a:defRPr sz="3747" b="1"/>
            </a:lvl2pPr>
            <a:lvl3pPr marL="1691351" indent="0">
              <a:buNone/>
              <a:defRPr sz="3333" b="1"/>
            </a:lvl3pPr>
            <a:lvl4pPr marL="2537031" indent="0">
              <a:buNone/>
              <a:defRPr sz="3166" b="1"/>
            </a:lvl4pPr>
            <a:lvl5pPr marL="3382704" indent="0">
              <a:buNone/>
              <a:defRPr sz="3166" b="1"/>
            </a:lvl5pPr>
            <a:lvl6pPr marL="4228367" indent="0">
              <a:buNone/>
              <a:defRPr sz="3166" b="1"/>
            </a:lvl6pPr>
            <a:lvl7pPr marL="5074045" indent="0">
              <a:buNone/>
              <a:defRPr sz="3166" b="1"/>
            </a:lvl7pPr>
            <a:lvl8pPr marL="5919722" indent="0">
              <a:buNone/>
              <a:defRPr sz="3166" b="1"/>
            </a:lvl8pPr>
            <a:lvl9pPr marL="6765400" indent="0">
              <a:buNone/>
              <a:defRPr sz="3166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8" y="11416582"/>
            <a:ext cx="12731591" cy="20741520"/>
          </a:xfrm>
        </p:spPr>
        <p:txBody>
          <a:bodyPr/>
          <a:lstStyle>
            <a:lvl1pPr>
              <a:defRPr sz="4583"/>
            </a:lvl1pPr>
            <a:lvl2pPr>
              <a:defRPr sz="3747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835" indent="0">
              <a:buNone/>
              <a:defRPr sz="4164"/>
            </a:lvl2pPr>
            <a:lvl3pPr marL="3103647" indent="0">
              <a:buNone/>
              <a:defRPr sz="3333"/>
            </a:lvl3pPr>
            <a:lvl4pPr marL="4655475" indent="0">
              <a:buNone/>
              <a:defRPr sz="3166"/>
            </a:lvl4pPr>
            <a:lvl5pPr marL="6207302" indent="0">
              <a:buNone/>
              <a:defRPr sz="3166"/>
            </a:lvl5pPr>
            <a:lvl6pPr marL="7759125" indent="0">
              <a:buNone/>
              <a:defRPr sz="3166"/>
            </a:lvl6pPr>
            <a:lvl7pPr marL="9310946" indent="0">
              <a:buNone/>
              <a:defRPr sz="3166"/>
            </a:lvl7pPr>
            <a:lvl8pPr marL="10862777" indent="0">
              <a:buNone/>
              <a:defRPr sz="3166"/>
            </a:lvl8pPr>
            <a:lvl9pPr marL="1241459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3747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6082"/>
            </a:lvl1pPr>
            <a:lvl2pPr>
              <a:defRPr sz="5249"/>
            </a:lvl2pPr>
            <a:lvl3pPr>
              <a:defRPr sz="4583"/>
            </a:lvl3pPr>
            <a:lvl4pPr>
              <a:defRPr sz="3747"/>
            </a:lvl4pPr>
            <a:lvl5pPr>
              <a:defRPr sz="3747"/>
            </a:lvl5pPr>
            <a:lvl6pPr>
              <a:defRPr sz="3747"/>
            </a:lvl6pPr>
            <a:lvl7pPr>
              <a:defRPr sz="3747"/>
            </a:lvl7pPr>
            <a:lvl8pPr>
              <a:defRPr sz="3747"/>
            </a:lvl8pPr>
            <a:lvl9pPr>
              <a:defRPr sz="3747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9"/>
            <a:ext cx="9476185" cy="24624823"/>
          </a:xfrm>
        </p:spPr>
        <p:txBody>
          <a:bodyPr/>
          <a:lstStyle>
            <a:lvl1pPr marL="0" indent="0">
              <a:buNone/>
              <a:defRPr sz="2750"/>
            </a:lvl1pPr>
            <a:lvl2pPr marL="845684" indent="0">
              <a:buNone/>
              <a:defRPr sz="2333"/>
            </a:lvl2pPr>
            <a:lvl3pPr marL="1691351" indent="0">
              <a:buNone/>
              <a:defRPr sz="1916"/>
            </a:lvl3pPr>
            <a:lvl4pPr marL="2537031" indent="0">
              <a:buNone/>
              <a:defRPr sz="1916"/>
            </a:lvl4pPr>
            <a:lvl5pPr marL="3382704" indent="0">
              <a:buNone/>
              <a:defRPr sz="1916"/>
            </a:lvl5pPr>
            <a:lvl6pPr marL="4228367" indent="0">
              <a:buNone/>
              <a:defRPr sz="1916"/>
            </a:lvl6pPr>
            <a:lvl7pPr marL="5074045" indent="0">
              <a:buNone/>
              <a:defRPr sz="1916"/>
            </a:lvl7pPr>
            <a:lvl8pPr marL="5919722" indent="0">
              <a:buNone/>
              <a:defRPr sz="1916"/>
            </a:lvl8pPr>
            <a:lvl9pPr marL="6765400" indent="0">
              <a:buNone/>
              <a:defRPr sz="191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3747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6082"/>
            </a:lvl1pPr>
            <a:lvl2pPr marL="845684" indent="0">
              <a:buNone/>
              <a:defRPr sz="5249"/>
            </a:lvl2pPr>
            <a:lvl3pPr marL="1691351" indent="0">
              <a:buNone/>
              <a:defRPr sz="4583"/>
            </a:lvl3pPr>
            <a:lvl4pPr marL="2537031" indent="0">
              <a:buNone/>
              <a:defRPr sz="3747"/>
            </a:lvl4pPr>
            <a:lvl5pPr marL="3382704" indent="0">
              <a:buNone/>
              <a:defRPr sz="3747"/>
            </a:lvl5pPr>
            <a:lvl6pPr marL="4228367" indent="0">
              <a:buNone/>
              <a:defRPr sz="3747"/>
            </a:lvl6pPr>
            <a:lvl7pPr marL="5074045" indent="0">
              <a:buNone/>
              <a:defRPr sz="3747"/>
            </a:lvl7pPr>
            <a:lvl8pPr marL="5919722" indent="0">
              <a:buNone/>
              <a:defRPr sz="3747"/>
            </a:lvl8pPr>
            <a:lvl9pPr marL="6765400" indent="0">
              <a:buNone/>
              <a:defRPr sz="3747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1"/>
            <a:ext cx="17282160" cy="4224972"/>
          </a:xfrm>
        </p:spPr>
        <p:txBody>
          <a:bodyPr/>
          <a:lstStyle>
            <a:lvl1pPr marL="0" indent="0">
              <a:buNone/>
              <a:defRPr sz="2750"/>
            </a:lvl1pPr>
            <a:lvl2pPr marL="845684" indent="0">
              <a:buNone/>
              <a:defRPr sz="2333"/>
            </a:lvl2pPr>
            <a:lvl3pPr marL="1691351" indent="0">
              <a:buNone/>
              <a:defRPr sz="1916"/>
            </a:lvl3pPr>
            <a:lvl4pPr marL="2537031" indent="0">
              <a:buNone/>
              <a:defRPr sz="1916"/>
            </a:lvl4pPr>
            <a:lvl5pPr marL="3382704" indent="0">
              <a:buNone/>
              <a:defRPr sz="1916"/>
            </a:lvl5pPr>
            <a:lvl6pPr marL="4228367" indent="0">
              <a:buNone/>
              <a:defRPr sz="1916"/>
            </a:lvl6pPr>
            <a:lvl7pPr marL="5074045" indent="0">
              <a:buNone/>
              <a:defRPr sz="1916"/>
            </a:lvl7pPr>
            <a:lvl8pPr marL="5919722" indent="0">
              <a:buNone/>
              <a:defRPr sz="1916"/>
            </a:lvl8pPr>
            <a:lvl9pPr marL="6765400" indent="0">
              <a:buNone/>
              <a:defRPr sz="191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229" tIns="169176" rIns="338229" bIns="16917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7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8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887" indent="0">
              <a:buNone/>
              <a:defRPr sz="6914"/>
            </a:lvl2pPr>
            <a:lvl3pPr marL="3381776" indent="0">
              <a:buNone/>
              <a:defRPr sz="6082"/>
            </a:lvl3pPr>
            <a:lvl4pPr marL="5072652" indent="0">
              <a:buNone/>
              <a:defRPr sz="5249"/>
            </a:lvl4pPr>
            <a:lvl5pPr marL="6763535" indent="0">
              <a:buNone/>
              <a:defRPr sz="5249"/>
            </a:lvl5pPr>
            <a:lvl6pPr marL="8454416" indent="0">
              <a:buNone/>
              <a:defRPr sz="5249"/>
            </a:lvl6pPr>
            <a:lvl7pPr marL="10145319" indent="0">
              <a:buNone/>
              <a:defRPr sz="5249"/>
            </a:lvl7pPr>
            <a:lvl8pPr marL="11836189" indent="0">
              <a:buNone/>
              <a:defRPr sz="5249"/>
            </a:lvl8pPr>
            <a:lvl9pPr marL="1352707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887" indent="0">
              <a:buNone/>
              <a:defRPr sz="7499" b="1"/>
            </a:lvl2pPr>
            <a:lvl3pPr marL="3381776" indent="0">
              <a:buNone/>
              <a:defRPr sz="6914" b="1"/>
            </a:lvl3pPr>
            <a:lvl4pPr marL="5072652" indent="0">
              <a:buNone/>
              <a:defRPr sz="6082" b="1"/>
            </a:lvl4pPr>
            <a:lvl5pPr marL="6763535" indent="0">
              <a:buNone/>
              <a:defRPr sz="6082" b="1"/>
            </a:lvl5pPr>
            <a:lvl6pPr marL="8454416" indent="0">
              <a:buNone/>
              <a:defRPr sz="6082" b="1"/>
            </a:lvl6pPr>
            <a:lvl7pPr marL="10145319" indent="0">
              <a:buNone/>
              <a:defRPr sz="6082" b="1"/>
            </a:lvl7pPr>
            <a:lvl8pPr marL="11836189" indent="0">
              <a:buNone/>
              <a:defRPr sz="6082" b="1"/>
            </a:lvl8pPr>
            <a:lvl9pPr marL="1352707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887" indent="0">
              <a:buNone/>
              <a:defRPr sz="7499" b="1"/>
            </a:lvl2pPr>
            <a:lvl3pPr marL="3381776" indent="0">
              <a:buNone/>
              <a:defRPr sz="6914" b="1"/>
            </a:lvl3pPr>
            <a:lvl4pPr marL="5072652" indent="0">
              <a:buNone/>
              <a:defRPr sz="6082" b="1"/>
            </a:lvl4pPr>
            <a:lvl5pPr marL="6763535" indent="0">
              <a:buNone/>
              <a:defRPr sz="6082" b="1"/>
            </a:lvl5pPr>
            <a:lvl6pPr marL="8454416" indent="0">
              <a:buNone/>
              <a:defRPr sz="6082" b="1"/>
            </a:lvl6pPr>
            <a:lvl7pPr marL="10145319" indent="0">
              <a:buNone/>
              <a:defRPr sz="6082" b="1"/>
            </a:lvl7pPr>
            <a:lvl8pPr marL="11836189" indent="0">
              <a:buNone/>
              <a:defRPr sz="6082" b="1"/>
            </a:lvl8pPr>
            <a:lvl9pPr marL="1352707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835" indent="0">
              <a:buNone/>
              <a:defRPr sz="9413"/>
            </a:lvl2pPr>
            <a:lvl3pPr marL="3103647" indent="0">
              <a:buNone/>
              <a:defRPr sz="8332"/>
            </a:lvl3pPr>
            <a:lvl4pPr marL="4655475" indent="0">
              <a:buNone/>
              <a:defRPr sz="6914"/>
            </a:lvl4pPr>
            <a:lvl5pPr marL="6207302" indent="0">
              <a:buNone/>
              <a:defRPr sz="6914"/>
            </a:lvl5pPr>
            <a:lvl6pPr marL="7759125" indent="0">
              <a:buNone/>
              <a:defRPr sz="6914"/>
            </a:lvl6pPr>
            <a:lvl7pPr marL="9310946" indent="0">
              <a:buNone/>
              <a:defRPr sz="6914"/>
            </a:lvl7pPr>
            <a:lvl8pPr marL="10862777" indent="0">
              <a:buNone/>
              <a:defRPr sz="6914"/>
            </a:lvl8pPr>
            <a:lvl9pPr marL="12414594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835" indent="0">
              <a:buNone/>
              <a:defRPr sz="4164"/>
            </a:lvl2pPr>
            <a:lvl3pPr marL="3103647" indent="0">
              <a:buNone/>
              <a:defRPr sz="3333"/>
            </a:lvl3pPr>
            <a:lvl4pPr marL="4655475" indent="0">
              <a:buNone/>
              <a:defRPr sz="3166"/>
            </a:lvl4pPr>
            <a:lvl5pPr marL="6207302" indent="0">
              <a:buNone/>
              <a:defRPr sz="3166"/>
            </a:lvl5pPr>
            <a:lvl6pPr marL="7759125" indent="0">
              <a:buNone/>
              <a:defRPr sz="3166"/>
            </a:lvl6pPr>
            <a:lvl7pPr marL="9310946" indent="0">
              <a:buNone/>
              <a:defRPr sz="3166"/>
            </a:lvl7pPr>
            <a:lvl8pPr marL="10862777" indent="0">
              <a:buNone/>
              <a:defRPr sz="3166"/>
            </a:lvl8pPr>
            <a:lvl9pPr marL="1241459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887" indent="0">
              <a:buNone/>
              <a:defRPr sz="4583"/>
            </a:lvl2pPr>
            <a:lvl3pPr marL="3381776" indent="0">
              <a:buNone/>
              <a:defRPr sz="3747"/>
            </a:lvl3pPr>
            <a:lvl4pPr marL="5072652" indent="0">
              <a:buNone/>
              <a:defRPr sz="3333"/>
            </a:lvl4pPr>
            <a:lvl5pPr marL="6763535" indent="0">
              <a:buNone/>
              <a:defRPr sz="3333"/>
            </a:lvl5pPr>
            <a:lvl6pPr marL="8454416" indent="0">
              <a:buNone/>
              <a:defRPr sz="3333"/>
            </a:lvl6pPr>
            <a:lvl7pPr marL="10145319" indent="0">
              <a:buNone/>
              <a:defRPr sz="3333"/>
            </a:lvl7pPr>
            <a:lvl8pPr marL="11836189" indent="0">
              <a:buNone/>
              <a:defRPr sz="3333"/>
            </a:lvl8pPr>
            <a:lvl9pPr marL="1352707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0887" indent="0">
              <a:buNone/>
              <a:defRPr sz="10415"/>
            </a:lvl2pPr>
            <a:lvl3pPr marL="3381776" indent="0">
              <a:buNone/>
              <a:defRPr sz="8997"/>
            </a:lvl3pPr>
            <a:lvl4pPr marL="5072652" indent="0">
              <a:buNone/>
              <a:defRPr sz="7499"/>
            </a:lvl4pPr>
            <a:lvl5pPr marL="6763535" indent="0">
              <a:buNone/>
              <a:defRPr sz="7499"/>
            </a:lvl5pPr>
            <a:lvl6pPr marL="8454416" indent="0">
              <a:buNone/>
              <a:defRPr sz="7499"/>
            </a:lvl6pPr>
            <a:lvl7pPr marL="10145319" indent="0">
              <a:buNone/>
              <a:defRPr sz="7499"/>
            </a:lvl7pPr>
            <a:lvl8pPr marL="11836189" indent="0">
              <a:buNone/>
              <a:defRPr sz="7499"/>
            </a:lvl8pPr>
            <a:lvl9pPr marL="1352707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887" indent="0">
              <a:buNone/>
              <a:defRPr sz="4583"/>
            </a:lvl2pPr>
            <a:lvl3pPr marL="3381776" indent="0">
              <a:buNone/>
              <a:defRPr sz="3747"/>
            </a:lvl3pPr>
            <a:lvl4pPr marL="5072652" indent="0">
              <a:buNone/>
              <a:defRPr sz="3333"/>
            </a:lvl4pPr>
            <a:lvl5pPr marL="6763535" indent="0">
              <a:buNone/>
              <a:defRPr sz="3333"/>
            </a:lvl5pPr>
            <a:lvl6pPr marL="8454416" indent="0">
              <a:buNone/>
              <a:defRPr sz="3333"/>
            </a:lvl6pPr>
            <a:lvl7pPr marL="10145319" indent="0">
              <a:buNone/>
              <a:defRPr sz="3333"/>
            </a:lvl7pPr>
            <a:lvl8pPr marL="11836189" indent="0">
              <a:buNone/>
              <a:defRPr sz="3333"/>
            </a:lvl8pPr>
            <a:lvl9pPr marL="1352707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134" tIns="169132" rIns="338134" bIns="16913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8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421" indent="0">
              <a:buNone/>
              <a:defRPr sz="6914"/>
            </a:lvl2pPr>
            <a:lvl3pPr marL="3380847" indent="0">
              <a:buNone/>
              <a:defRPr sz="6082"/>
            </a:lvl3pPr>
            <a:lvl4pPr marL="5071255" indent="0">
              <a:buNone/>
              <a:defRPr sz="5249"/>
            </a:lvl4pPr>
            <a:lvl5pPr marL="6761678" indent="0">
              <a:buNone/>
              <a:defRPr sz="5249"/>
            </a:lvl5pPr>
            <a:lvl6pPr marL="8452092" indent="0">
              <a:buNone/>
              <a:defRPr sz="5249"/>
            </a:lvl6pPr>
            <a:lvl7pPr marL="10142531" indent="0">
              <a:buNone/>
              <a:defRPr sz="5249"/>
            </a:lvl7pPr>
            <a:lvl8pPr marL="11832937" indent="0">
              <a:buNone/>
              <a:defRPr sz="5249"/>
            </a:lvl8pPr>
            <a:lvl9pPr marL="1352335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421" indent="0">
              <a:buNone/>
              <a:defRPr sz="7499" b="1"/>
            </a:lvl2pPr>
            <a:lvl3pPr marL="3380847" indent="0">
              <a:buNone/>
              <a:defRPr sz="6914" b="1"/>
            </a:lvl3pPr>
            <a:lvl4pPr marL="5071255" indent="0">
              <a:buNone/>
              <a:defRPr sz="6082" b="1"/>
            </a:lvl4pPr>
            <a:lvl5pPr marL="6761678" indent="0">
              <a:buNone/>
              <a:defRPr sz="6082" b="1"/>
            </a:lvl5pPr>
            <a:lvl6pPr marL="8452092" indent="0">
              <a:buNone/>
              <a:defRPr sz="6082" b="1"/>
            </a:lvl6pPr>
            <a:lvl7pPr marL="10142531" indent="0">
              <a:buNone/>
              <a:defRPr sz="6082" b="1"/>
            </a:lvl7pPr>
            <a:lvl8pPr marL="11832937" indent="0">
              <a:buNone/>
              <a:defRPr sz="6082" b="1"/>
            </a:lvl8pPr>
            <a:lvl9pPr marL="1352335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421" indent="0">
              <a:buNone/>
              <a:defRPr sz="7499" b="1"/>
            </a:lvl2pPr>
            <a:lvl3pPr marL="3380847" indent="0">
              <a:buNone/>
              <a:defRPr sz="6914" b="1"/>
            </a:lvl3pPr>
            <a:lvl4pPr marL="5071255" indent="0">
              <a:buNone/>
              <a:defRPr sz="6082" b="1"/>
            </a:lvl4pPr>
            <a:lvl5pPr marL="6761678" indent="0">
              <a:buNone/>
              <a:defRPr sz="6082" b="1"/>
            </a:lvl5pPr>
            <a:lvl6pPr marL="8452092" indent="0">
              <a:buNone/>
              <a:defRPr sz="6082" b="1"/>
            </a:lvl6pPr>
            <a:lvl7pPr marL="10142531" indent="0">
              <a:buNone/>
              <a:defRPr sz="6082" b="1"/>
            </a:lvl7pPr>
            <a:lvl8pPr marL="11832937" indent="0">
              <a:buNone/>
              <a:defRPr sz="6082" b="1"/>
            </a:lvl8pPr>
            <a:lvl9pPr marL="1352335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421" indent="0">
              <a:buNone/>
              <a:defRPr sz="4583"/>
            </a:lvl2pPr>
            <a:lvl3pPr marL="3380847" indent="0">
              <a:buNone/>
              <a:defRPr sz="3747"/>
            </a:lvl3pPr>
            <a:lvl4pPr marL="5071255" indent="0">
              <a:buNone/>
              <a:defRPr sz="3333"/>
            </a:lvl4pPr>
            <a:lvl5pPr marL="6761678" indent="0">
              <a:buNone/>
              <a:defRPr sz="3333"/>
            </a:lvl5pPr>
            <a:lvl6pPr marL="8452092" indent="0">
              <a:buNone/>
              <a:defRPr sz="3333"/>
            </a:lvl6pPr>
            <a:lvl7pPr marL="10142531" indent="0">
              <a:buNone/>
              <a:defRPr sz="3333"/>
            </a:lvl7pPr>
            <a:lvl8pPr marL="11832937" indent="0">
              <a:buNone/>
              <a:defRPr sz="3333"/>
            </a:lvl8pPr>
            <a:lvl9pPr marL="1352335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0421" indent="0">
              <a:buNone/>
              <a:defRPr sz="10415"/>
            </a:lvl2pPr>
            <a:lvl3pPr marL="3380847" indent="0">
              <a:buNone/>
              <a:defRPr sz="8997"/>
            </a:lvl3pPr>
            <a:lvl4pPr marL="5071255" indent="0">
              <a:buNone/>
              <a:defRPr sz="7499"/>
            </a:lvl4pPr>
            <a:lvl5pPr marL="6761678" indent="0">
              <a:buNone/>
              <a:defRPr sz="7499"/>
            </a:lvl5pPr>
            <a:lvl6pPr marL="8452092" indent="0">
              <a:buNone/>
              <a:defRPr sz="7499"/>
            </a:lvl6pPr>
            <a:lvl7pPr marL="10142531" indent="0">
              <a:buNone/>
              <a:defRPr sz="7499"/>
            </a:lvl7pPr>
            <a:lvl8pPr marL="11832937" indent="0">
              <a:buNone/>
              <a:defRPr sz="7499"/>
            </a:lvl8pPr>
            <a:lvl9pPr marL="1352335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421" indent="0">
              <a:buNone/>
              <a:defRPr sz="4583"/>
            </a:lvl2pPr>
            <a:lvl3pPr marL="3380847" indent="0">
              <a:buNone/>
              <a:defRPr sz="3747"/>
            </a:lvl3pPr>
            <a:lvl4pPr marL="5071255" indent="0">
              <a:buNone/>
              <a:defRPr sz="3333"/>
            </a:lvl4pPr>
            <a:lvl5pPr marL="6761678" indent="0">
              <a:buNone/>
              <a:defRPr sz="3333"/>
            </a:lvl5pPr>
            <a:lvl6pPr marL="8452092" indent="0">
              <a:buNone/>
              <a:defRPr sz="3333"/>
            </a:lvl6pPr>
            <a:lvl7pPr marL="10142531" indent="0">
              <a:buNone/>
              <a:defRPr sz="3333"/>
            </a:lvl7pPr>
            <a:lvl8pPr marL="11832937" indent="0">
              <a:buNone/>
              <a:defRPr sz="3333"/>
            </a:lvl8pPr>
            <a:lvl9pPr marL="1352335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041" tIns="169086" rIns="338041" bIns="1690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703" tIns="202930" rIns="405703" bIns="20293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95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9955" indent="0">
              <a:buNone/>
              <a:defRPr sz="6914"/>
            </a:lvl2pPr>
            <a:lvl3pPr marL="3379917" indent="0">
              <a:buNone/>
              <a:defRPr sz="6082"/>
            </a:lvl3pPr>
            <a:lvl4pPr marL="5069861" indent="0">
              <a:buNone/>
              <a:defRPr sz="5249"/>
            </a:lvl4pPr>
            <a:lvl5pPr marL="6759819" indent="0">
              <a:buNone/>
              <a:defRPr sz="5249"/>
            </a:lvl5pPr>
            <a:lvl6pPr marL="8449767" indent="0">
              <a:buNone/>
              <a:defRPr sz="5249"/>
            </a:lvl6pPr>
            <a:lvl7pPr marL="10139741" indent="0">
              <a:buNone/>
              <a:defRPr sz="5249"/>
            </a:lvl7pPr>
            <a:lvl8pPr marL="11829683" indent="0">
              <a:buNone/>
              <a:defRPr sz="5249"/>
            </a:lvl8pPr>
            <a:lvl9pPr marL="1351963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955" indent="0">
              <a:buNone/>
              <a:defRPr sz="7499" b="1"/>
            </a:lvl2pPr>
            <a:lvl3pPr marL="3379917" indent="0">
              <a:buNone/>
              <a:defRPr sz="6914" b="1"/>
            </a:lvl3pPr>
            <a:lvl4pPr marL="5069861" indent="0">
              <a:buNone/>
              <a:defRPr sz="6082" b="1"/>
            </a:lvl4pPr>
            <a:lvl5pPr marL="6759819" indent="0">
              <a:buNone/>
              <a:defRPr sz="6082" b="1"/>
            </a:lvl5pPr>
            <a:lvl6pPr marL="8449767" indent="0">
              <a:buNone/>
              <a:defRPr sz="6082" b="1"/>
            </a:lvl6pPr>
            <a:lvl7pPr marL="10139741" indent="0">
              <a:buNone/>
              <a:defRPr sz="6082" b="1"/>
            </a:lvl7pPr>
            <a:lvl8pPr marL="11829683" indent="0">
              <a:buNone/>
              <a:defRPr sz="6082" b="1"/>
            </a:lvl8pPr>
            <a:lvl9pPr marL="135196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955" indent="0">
              <a:buNone/>
              <a:defRPr sz="7499" b="1"/>
            </a:lvl2pPr>
            <a:lvl3pPr marL="3379917" indent="0">
              <a:buNone/>
              <a:defRPr sz="6914" b="1"/>
            </a:lvl3pPr>
            <a:lvl4pPr marL="5069861" indent="0">
              <a:buNone/>
              <a:defRPr sz="6082" b="1"/>
            </a:lvl4pPr>
            <a:lvl5pPr marL="6759819" indent="0">
              <a:buNone/>
              <a:defRPr sz="6082" b="1"/>
            </a:lvl5pPr>
            <a:lvl6pPr marL="8449767" indent="0">
              <a:buNone/>
              <a:defRPr sz="6082" b="1"/>
            </a:lvl6pPr>
            <a:lvl7pPr marL="10139741" indent="0">
              <a:buNone/>
              <a:defRPr sz="6082" b="1"/>
            </a:lvl7pPr>
            <a:lvl8pPr marL="11829683" indent="0">
              <a:buNone/>
              <a:defRPr sz="6082" b="1"/>
            </a:lvl8pPr>
            <a:lvl9pPr marL="135196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4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955" indent="0">
              <a:buNone/>
              <a:defRPr sz="4583"/>
            </a:lvl2pPr>
            <a:lvl3pPr marL="3379917" indent="0">
              <a:buNone/>
              <a:defRPr sz="3747"/>
            </a:lvl3pPr>
            <a:lvl4pPr marL="5069861" indent="0">
              <a:buNone/>
              <a:defRPr sz="3333"/>
            </a:lvl4pPr>
            <a:lvl5pPr marL="6759819" indent="0">
              <a:buNone/>
              <a:defRPr sz="3333"/>
            </a:lvl5pPr>
            <a:lvl6pPr marL="8449767" indent="0">
              <a:buNone/>
              <a:defRPr sz="3333"/>
            </a:lvl6pPr>
            <a:lvl7pPr marL="10139741" indent="0">
              <a:buNone/>
              <a:defRPr sz="3333"/>
            </a:lvl7pPr>
            <a:lvl8pPr marL="11829683" indent="0">
              <a:buNone/>
              <a:defRPr sz="3333"/>
            </a:lvl8pPr>
            <a:lvl9pPr marL="135196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9955" indent="0">
              <a:buNone/>
              <a:defRPr sz="10415"/>
            </a:lvl2pPr>
            <a:lvl3pPr marL="3379917" indent="0">
              <a:buNone/>
              <a:defRPr sz="8997"/>
            </a:lvl3pPr>
            <a:lvl4pPr marL="5069861" indent="0">
              <a:buNone/>
              <a:defRPr sz="7499"/>
            </a:lvl4pPr>
            <a:lvl5pPr marL="6759819" indent="0">
              <a:buNone/>
              <a:defRPr sz="7499"/>
            </a:lvl5pPr>
            <a:lvl6pPr marL="8449767" indent="0">
              <a:buNone/>
              <a:defRPr sz="7499"/>
            </a:lvl6pPr>
            <a:lvl7pPr marL="10139741" indent="0">
              <a:buNone/>
              <a:defRPr sz="7499"/>
            </a:lvl7pPr>
            <a:lvl8pPr marL="11829683" indent="0">
              <a:buNone/>
              <a:defRPr sz="7499"/>
            </a:lvl8pPr>
            <a:lvl9pPr marL="1351963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955" indent="0">
              <a:buNone/>
              <a:defRPr sz="4583"/>
            </a:lvl2pPr>
            <a:lvl3pPr marL="3379917" indent="0">
              <a:buNone/>
              <a:defRPr sz="3747"/>
            </a:lvl3pPr>
            <a:lvl4pPr marL="5069861" indent="0">
              <a:buNone/>
              <a:defRPr sz="3333"/>
            </a:lvl4pPr>
            <a:lvl5pPr marL="6759819" indent="0">
              <a:buNone/>
              <a:defRPr sz="3333"/>
            </a:lvl5pPr>
            <a:lvl6pPr marL="8449767" indent="0">
              <a:buNone/>
              <a:defRPr sz="3333"/>
            </a:lvl6pPr>
            <a:lvl7pPr marL="10139741" indent="0">
              <a:buNone/>
              <a:defRPr sz="3333"/>
            </a:lvl7pPr>
            <a:lvl8pPr marL="11829683" indent="0">
              <a:buNone/>
              <a:defRPr sz="3333"/>
            </a:lvl8pPr>
            <a:lvl9pPr marL="135196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490"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3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490"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6841902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7900860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68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8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2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1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7" y="6825590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7441927"/>
            <a:ext cx="25923241" cy="24716487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0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949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8988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846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795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744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695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2643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1591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357" tIns="155159" rIns="310357" bIns="1551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53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53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490" indent="0">
              <a:buNone/>
              <a:defRPr sz="7499" b="1"/>
            </a:lvl2pPr>
            <a:lvl3pPr marL="3378988" indent="0">
              <a:buNone/>
              <a:defRPr sz="6914" b="1"/>
            </a:lvl3pPr>
            <a:lvl4pPr marL="5068468" indent="0">
              <a:buNone/>
              <a:defRPr sz="6082" b="1"/>
            </a:lvl4pPr>
            <a:lvl5pPr marL="6757958" indent="0">
              <a:buNone/>
              <a:defRPr sz="6082" b="1"/>
            </a:lvl5pPr>
            <a:lvl6pPr marL="8447443" indent="0">
              <a:buNone/>
              <a:defRPr sz="6082" b="1"/>
            </a:lvl6pPr>
            <a:lvl7pPr marL="10136952" indent="0">
              <a:buNone/>
              <a:defRPr sz="6082" b="1"/>
            </a:lvl7pPr>
            <a:lvl8pPr marL="11826430" indent="0">
              <a:buNone/>
              <a:defRPr sz="6082" b="1"/>
            </a:lvl8pPr>
            <a:lvl9pPr marL="1351591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9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490" indent="0">
              <a:buNone/>
              <a:defRPr sz="7499" b="1"/>
            </a:lvl2pPr>
            <a:lvl3pPr marL="3378988" indent="0">
              <a:buNone/>
              <a:defRPr sz="6914" b="1"/>
            </a:lvl3pPr>
            <a:lvl4pPr marL="5068468" indent="0">
              <a:buNone/>
              <a:defRPr sz="6082" b="1"/>
            </a:lvl4pPr>
            <a:lvl5pPr marL="6757958" indent="0">
              <a:buNone/>
              <a:defRPr sz="6082" b="1"/>
            </a:lvl5pPr>
            <a:lvl6pPr marL="8447443" indent="0">
              <a:buNone/>
              <a:defRPr sz="6082" b="1"/>
            </a:lvl6pPr>
            <a:lvl7pPr marL="10136952" indent="0">
              <a:buNone/>
              <a:defRPr sz="6082" b="1"/>
            </a:lvl7pPr>
            <a:lvl8pPr marL="11826430" indent="0">
              <a:buNone/>
              <a:defRPr sz="6082" b="1"/>
            </a:lvl8pPr>
            <a:lvl9pPr marL="1351591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9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490" indent="0">
              <a:buNone/>
              <a:defRPr sz="4583"/>
            </a:lvl2pPr>
            <a:lvl3pPr marL="3378988" indent="0">
              <a:buNone/>
              <a:defRPr sz="3747"/>
            </a:lvl3pPr>
            <a:lvl4pPr marL="5068468" indent="0">
              <a:buNone/>
              <a:defRPr sz="3333"/>
            </a:lvl4pPr>
            <a:lvl5pPr marL="6757958" indent="0">
              <a:buNone/>
              <a:defRPr sz="3333"/>
            </a:lvl5pPr>
            <a:lvl6pPr marL="8447443" indent="0">
              <a:buNone/>
              <a:defRPr sz="3333"/>
            </a:lvl6pPr>
            <a:lvl7pPr marL="10136952" indent="0">
              <a:buNone/>
              <a:defRPr sz="3333"/>
            </a:lvl7pPr>
            <a:lvl8pPr marL="11826430" indent="0">
              <a:buNone/>
              <a:defRPr sz="3333"/>
            </a:lvl8pPr>
            <a:lvl9pPr marL="1351591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2079"/>
            </a:lvl1pPr>
            <a:lvl2pPr marL="1689490" indent="0">
              <a:buNone/>
              <a:defRPr sz="10415"/>
            </a:lvl2pPr>
            <a:lvl3pPr marL="3378988" indent="0">
              <a:buNone/>
              <a:defRPr sz="8997"/>
            </a:lvl3pPr>
            <a:lvl4pPr marL="5068468" indent="0">
              <a:buNone/>
              <a:defRPr sz="7499"/>
            </a:lvl4pPr>
            <a:lvl5pPr marL="6757958" indent="0">
              <a:buNone/>
              <a:defRPr sz="7499"/>
            </a:lvl5pPr>
            <a:lvl6pPr marL="8447443" indent="0">
              <a:buNone/>
              <a:defRPr sz="7499"/>
            </a:lvl6pPr>
            <a:lvl7pPr marL="10136952" indent="0">
              <a:buNone/>
              <a:defRPr sz="7499"/>
            </a:lvl7pPr>
            <a:lvl8pPr marL="11826430" indent="0">
              <a:buNone/>
              <a:defRPr sz="7499"/>
            </a:lvl8pPr>
            <a:lvl9pPr marL="1351591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490" indent="0">
              <a:buNone/>
              <a:defRPr sz="4583"/>
            </a:lvl2pPr>
            <a:lvl3pPr marL="3378988" indent="0">
              <a:buNone/>
              <a:defRPr sz="3747"/>
            </a:lvl3pPr>
            <a:lvl4pPr marL="5068468" indent="0">
              <a:buNone/>
              <a:defRPr sz="3333"/>
            </a:lvl4pPr>
            <a:lvl5pPr marL="6757958" indent="0">
              <a:buNone/>
              <a:defRPr sz="3333"/>
            </a:lvl5pPr>
            <a:lvl6pPr marL="8447443" indent="0">
              <a:buNone/>
              <a:defRPr sz="3333"/>
            </a:lvl6pPr>
            <a:lvl7pPr marL="10136952" indent="0">
              <a:buNone/>
              <a:defRPr sz="3333"/>
            </a:lvl7pPr>
            <a:lvl8pPr marL="11826430" indent="0">
              <a:buNone/>
              <a:defRPr sz="3333"/>
            </a:lvl8pPr>
            <a:lvl9pPr marL="1351591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04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854" tIns="168997" rIns="337854" bIns="1689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478" tIns="202823" rIns="405478" bIns="20282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9027" indent="0">
              <a:buNone/>
              <a:defRPr sz="6914"/>
            </a:lvl2pPr>
            <a:lvl3pPr marL="3378057" indent="0">
              <a:buNone/>
              <a:defRPr sz="6082"/>
            </a:lvl3pPr>
            <a:lvl4pPr marL="5067071" indent="0">
              <a:buNone/>
              <a:defRPr sz="5249"/>
            </a:lvl4pPr>
            <a:lvl5pPr marL="6756099" indent="0">
              <a:buNone/>
              <a:defRPr sz="5249"/>
            </a:lvl5pPr>
            <a:lvl6pPr marL="8445119" indent="0">
              <a:buNone/>
              <a:defRPr sz="5249"/>
            </a:lvl6pPr>
            <a:lvl7pPr marL="10134163" indent="0">
              <a:buNone/>
              <a:defRPr sz="5249"/>
            </a:lvl7pPr>
            <a:lvl8pPr marL="11823175" indent="0">
              <a:buNone/>
              <a:defRPr sz="5249"/>
            </a:lvl8pPr>
            <a:lvl9pPr marL="13512198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027" indent="0">
              <a:buNone/>
              <a:defRPr sz="7499" b="1"/>
            </a:lvl2pPr>
            <a:lvl3pPr marL="3378057" indent="0">
              <a:buNone/>
              <a:defRPr sz="6914" b="1"/>
            </a:lvl3pPr>
            <a:lvl4pPr marL="5067071" indent="0">
              <a:buNone/>
              <a:defRPr sz="6082" b="1"/>
            </a:lvl4pPr>
            <a:lvl5pPr marL="6756099" indent="0">
              <a:buNone/>
              <a:defRPr sz="6082" b="1"/>
            </a:lvl5pPr>
            <a:lvl6pPr marL="8445119" indent="0">
              <a:buNone/>
              <a:defRPr sz="6082" b="1"/>
            </a:lvl6pPr>
            <a:lvl7pPr marL="10134163" indent="0">
              <a:buNone/>
              <a:defRPr sz="6082" b="1"/>
            </a:lvl7pPr>
            <a:lvl8pPr marL="11823175" indent="0">
              <a:buNone/>
              <a:defRPr sz="6082" b="1"/>
            </a:lvl8pPr>
            <a:lvl9pPr marL="1351219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0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027" indent="0">
              <a:buNone/>
              <a:defRPr sz="7499" b="1"/>
            </a:lvl2pPr>
            <a:lvl3pPr marL="3378057" indent="0">
              <a:buNone/>
              <a:defRPr sz="6914" b="1"/>
            </a:lvl3pPr>
            <a:lvl4pPr marL="5067071" indent="0">
              <a:buNone/>
              <a:defRPr sz="6082" b="1"/>
            </a:lvl4pPr>
            <a:lvl5pPr marL="6756099" indent="0">
              <a:buNone/>
              <a:defRPr sz="6082" b="1"/>
            </a:lvl5pPr>
            <a:lvl6pPr marL="8445119" indent="0">
              <a:buNone/>
              <a:defRPr sz="6082" b="1"/>
            </a:lvl6pPr>
            <a:lvl7pPr marL="10134163" indent="0">
              <a:buNone/>
              <a:defRPr sz="6082" b="1"/>
            </a:lvl7pPr>
            <a:lvl8pPr marL="11823175" indent="0">
              <a:buNone/>
              <a:defRPr sz="6082" b="1"/>
            </a:lvl8pPr>
            <a:lvl9pPr marL="1351219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0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027" indent="0">
              <a:buNone/>
              <a:defRPr sz="4583"/>
            </a:lvl2pPr>
            <a:lvl3pPr marL="3378057" indent="0">
              <a:buNone/>
              <a:defRPr sz="3747"/>
            </a:lvl3pPr>
            <a:lvl4pPr marL="5067071" indent="0">
              <a:buNone/>
              <a:defRPr sz="3333"/>
            </a:lvl4pPr>
            <a:lvl5pPr marL="6756099" indent="0">
              <a:buNone/>
              <a:defRPr sz="3333"/>
            </a:lvl5pPr>
            <a:lvl6pPr marL="8445119" indent="0">
              <a:buNone/>
              <a:defRPr sz="3333"/>
            </a:lvl6pPr>
            <a:lvl7pPr marL="10134163" indent="0">
              <a:buNone/>
              <a:defRPr sz="3333"/>
            </a:lvl7pPr>
            <a:lvl8pPr marL="11823175" indent="0">
              <a:buNone/>
              <a:defRPr sz="3333"/>
            </a:lvl8pPr>
            <a:lvl9pPr marL="1351219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9027" indent="0">
              <a:buNone/>
              <a:defRPr sz="10415"/>
            </a:lvl2pPr>
            <a:lvl3pPr marL="3378057" indent="0">
              <a:buNone/>
              <a:defRPr sz="8997"/>
            </a:lvl3pPr>
            <a:lvl4pPr marL="5067071" indent="0">
              <a:buNone/>
              <a:defRPr sz="7499"/>
            </a:lvl4pPr>
            <a:lvl5pPr marL="6756099" indent="0">
              <a:buNone/>
              <a:defRPr sz="7499"/>
            </a:lvl5pPr>
            <a:lvl6pPr marL="8445119" indent="0">
              <a:buNone/>
              <a:defRPr sz="7499"/>
            </a:lvl6pPr>
            <a:lvl7pPr marL="10134163" indent="0">
              <a:buNone/>
              <a:defRPr sz="7499"/>
            </a:lvl7pPr>
            <a:lvl8pPr marL="11823175" indent="0">
              <a:buNone/>
              <a:defRPr sz="7499"/>
            </a:lvl8pPr>
            <a:lvl9pPr marL="13512198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027" indent="0">
              <a:buNone/>
              <a:defRPr sz="4583"/>
            </a:lvl2pPr>
            <a:lvl3pPr marL="3378057" indent="0">
              <a:buNone/>
              <a:defRPr sz="3747"/>
            </a:lvl3pPr>
            <a:lvl4pPr marL="5067071" indent="0">
              <a:buNone/>
              <a:defRPr sz="3333"/>
            </a:lvl4pPr>
            <a:lvl5pPr marL="6756099" indent="0">
              <a:buNone/>
              <a:defRPr sz="3333"/>
            </a:lvl5pPr>
            <a:lvl6pPr marL="8445119" indent="0">
              <a:buNone/>
              <a:defRPr sz="3333"/>
            </a:lvl6pPr>
            <a:lvl7pPr marL="10134163" indent="0">
              <a:buNone/>
              <a:defRPr sz="3333"/>
            </a:lvl7pPr>
            <a:lvl8pPr marL="11823175" indent="0">
              <a:buNone/>
              <a:defRPr sz="3333"/>
            </a:lvl8pPr>
            <a:lvl9pPr marL="1351219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91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471" indent="0">
              <a:buNone/>
              <a:defRPr sz="6082"/>
            </a:lvl2pPr>
            <a:lvl3pPr marL="3102923" indent="0">
              <a:buNone/>
              <a:defRPr sz="5249"/>
            </a:lvl3pPr>
            <a:lvl4pPr marL="4654388" indent="0">
              <a:buNone/>
              <a:defRPr sz="4833"/>
            </a:lvl4pPr>
            <a:lvl5pPr marL="6205856" indent="0">
              <a:buNone/>
              <a:defRPr sz="4833"/>
            </a:lvl5pPr>
            <a:lvl6pPr marL="7757316" indent="0">
              <a:buNone/>
              <a:defRPr sz="4833"/>
            </a:lvl6pPr>
            <a:lvl7pPr marL="9308777" indent="0">
              <a:buNone/>
              <a:defRPr sz="4833"/>
            </a:lvl7pPr>
            <a:lvl8pPr marL="10860246" indent="0">
              <a:buNone/>
              <a:defRPr sz="4833"/>
            </a:lvl8pPr>
            <a:lvl9pPr marL="1241170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1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8562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7127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567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424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279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137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1992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0847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562" indent="0">
              <a:buNone/>
              <a:defRPr sz="7499" b="1"/>
            </a:lvl2pPr>
            <a:lvl3pPr marL="3377127" indent="0">
              <a:buNone/>
              <a:defRPr sz="6914" b="1"/>
            </a:lvl3pPr>
            <a:lvl4pPr marL="5065679" indent="0">
              <a:buNone/>
              <a:defRPr sz="6082" b="1"/>
            </a:lvl4pPr>
            <a:lvl5pPr marL="6754241" indent="0">
              <a:buNone/>
              <a:defRPr sz="6082" b="1"/>
            </a:lvl5pPr>
            <a:lvl6pPr marL="8442794" indent="0">
              <a:buNone/>
              <a:defRPr sz="6082" b="1"/>
            </a:lvl6pPr>
            <a:lvl7pPr marL="10131374" indent="0">
              <a:buNone/>
              <a:defRPr sz="6082" b="1"/>
            </a:lvl7pPr>
            <a:lvl8pPr marL="11819921" indent="0">
              <a:buNone/>
              <a:defRPr sz="6082" b="1"/>
            </a:lvl8pPr>
            <a:lvl9pPr marL="1350847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0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562" indent="0">
              <a:buNone/>
              <a:defRPr sz="7499" b="1"/>
            </a:lvl2pPr>
            <a:lvl3pPr marL="3377127" indent="0">
              <a:buNone/>
              <a:defRPr sz="6914" b="1"/>
            </a:lvl3pPr>
            <a:lvl4pPr marL="5065679" indent="0">
              <a:buNone/>
              <a:defRPr sz="6082" b="1"/>
            </a:lvl4pPr>
            <a:lvl5pPr marL="6754241" indent="0">
              <a:buNone/>
              <a:defRPr sz="6082" b="1"/>
            </a:lvl5pPr>
            <a:lvl6pPr marL="8442794" indent="0">
              <a:buNone/>
              <a:defRPr sz="6082" b="1"/>
            </a:lvl6pPr>
            <a:lvl7pPr marL="10131374" indent="0">
              <a:buNone/>
              <a:defRPr sz="6082" b="1"/>
            </a:lvl7pPr>
            <a:lvl8pPr marL="11819921" indent="0">
              <a:buNone/>
              <a:defRPr sz="6082" b="1"/>
            </a:lvl8pPr>
            <a:lvl9pPr marL="1350847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0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562" indent="0">
              <a:buNone/>
              <a:defRPr sz="4583"/>
            </a:lvl2pPr>
            <a:lvl3pPr marL="3377127" indent="0">
              <a:buNone/>
              <a:defRPr sz="3747"/>
            </a:lvl3pPr>
            <a:lvl4pPr marL="5065679" indent="0">
              <a:buNone/>
              <a:defRPr sz="3333"/>
            </a:lvl4pPr>
            <a:lvl5pPr marL="6754241" indent="0">
              <a:buNone/>
              <a:defRPr sz="3333"/>
            </a:lvl5pPr>
            <a:lvl6pPr marL="8442794" indent="0">
              <a:buNone/>
              <a:defRPr sz="3333"/>
            </a:lvl6pPr>
            <a:lvl7pPr marL="10131374" indent="0">
              <a:buNone/>
              <a:defRPr sz="3333"/>
            </a:lvl7pPr>
            <a:lvl8pPr marL="11819921" indent="0">
              <a:buNone/>
              <a:defRPr sz="3333"/>
            </a:lvl8pPr>
            <a:lvl9pPr marL="1350847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8562" indent="0">
              <a:buNone/>
              <a:defRPr sz="10415"/>
            </a:lvl2pPr>
            <a:lvl3pPr marL="3377127" indent="0">
              <a:buNone/>
              <a:defRPr sz="8997"/>
            </a:lvl3pPr>
            <a:lvl4pPr marL="5065679" indent="0">
              <a:buNone/>
              <a:defRPr sz="7499"/>
            </a:lvl4pPr>
            <a:lvl5pPr marL="6754241" indent="0">
              <a:buNone/>
              <a:defRPr sz="7499"/>
            </a:lvl5pPr>
            <a:lvl6pPr marL="8442794" indent="0">
              <a:buNone/>
              <a:defRPr sz="7499"/>
            </a:lvl6pPr>
            <a:lvl7pPr marL="10131374" indent="0">
              <a:buNone/>
              <a:defRPr sz="7499"/>
            </a:lvl7pPr>
            <a:lvl8pPr marL="11819921" indent="0">
              <a:buNone/>
              <a:defRPr sz="7499"/>
            </a:lvl8pPr>
            <a:lvl9pPr marL="13508479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562" indent="0">
              <a:buNone/>
              <a:defRPr sz="4583"/>
            </a:lvl2pPr>
            <a:lvl3pPr marL="3377127" indent="0">
              <a:buNone/>
              <a:defRPr sz="3747"/>
            </a:lvl3pPr>
            <a:lvl4pPr marL="5065679" indent="0">
              <a:buNone/>
              <a:defRPr sz="3333"/>
            </a:lvl4pPr>
            <a:lvl5pPr marL="6754241" indent="0">
              <a:buNone/>
              <a:defRPr sz="3333"/>
            </a:lvl5pPr>
            <a:lvl6pPr marL="8442794" indent="0">
              <a:buNone/>
              <a:defRPr sz="3333"/>
            </a:lvl6pPr>
            <a:lvl7pPr marL="10131374" indent="0">
              <a:buNone/>
              <a:defRPr sz="3333"/>
            </a:lvl7pPr>
            <a:lvl8pPr marL="11819921" indent="0">
              <a:buNone/>
              <a:defRPr sz="3333"/>
            </a:lvl8pPr>
            <a:lvl9pPr marL="1350847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20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20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666" tIns="168907" rIns="337666" bIns="1689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253" tIns="202715" rIns="405253" bIns="2027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8098" indent="0">
              <a:buNone/>
              <a:defRPr sz="6914"/>
            </a:lvl2pPr>
            <a:lvl3pPr marL="3376197" indent="0">
              <a:buNone/>
              <a:defRPr sz="6082"/>
            </a:lvl3pPr>
            <a:lvl4pPr marL="5064284" indent="0">
              <a:buNone/>
              <a:defRPr sz="5249"/>
            </a:lvl4pPr>
            <a:lvl5pPr marL="6752380" indent="0">
              <a:buNone/>
              <a:defRPr sz="5249"/>
            </a:lvl5pPr>
            <a:lvl6pPr marL="8440470" indent="0">
              <a:buNone/>
              <a:defRPr sz="5249"/>
            </a:lvl6pPr>
            <a:lvl7pPr marL="10128590" indent="0">
              <a:buNone/>
              <a:defRPr sz="5249"/>
            </a:lvl7pPr>
            <a:lvl8pPr marL="11816671" indent="0">
              <a:buNone/>
              <a:defRPr sz="5249"/>
            </a:lvl8pPr>
            <a:lvl9pPr marL="1350476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098" indent="0">
              <a:buNone/>
              <a:defRPr sz="7499" b="1"/>
            </a:lvl2pPr>
            <a:lvl3pPr marL="3376197" indent="0">
              <a:buNone/>
              <a:defRPr sz="6914" b="1"/>
            </a:lvl3pPr>
            <a:lvl4pPr marL="5064284" indent="0">
              <a:buNone/>
              <a:defRPr sz="6082" b="1"/>
            </a:lvl4pPr>
            <a:lvl5pPr marL="6752380" indent="0">
              <a:buNone/>
              <a:defRPr sz="6082" b="1"/>
            </a:lvl5pPr>
            <a:lvl6pPr marL="8440470" indent="0">
              <a:buNone/>
              <a:defRPr sz="6082" b="1"/>
            </a:lvl6pPr>
            <a:lvl7pPr marL="10128590" indent="0">
              <a:buNone/>
              <a:defRPr sz="6082" b="1"/>
            </a:lvl7pPr>
            <a:lvl8pPr marL="11816671" indent="0">
              <a:buNone/>
              <a:defRPr sz="6082" b="1"/>
            </a:lvl8pPr>
            <a:lvl9pPr marL="135047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098" indent="0">
              <a:buNone/>
              <a:defRPr sz="7499" b="1"/>
            </a:lvl2pPr>
            <a:lvl3pPr marL="3376197" indent="0">
              <a:buNone/>
              <a:defRPr sz="6914" b="1"/>
            </a:lvl3pPr>
            <a:lvl4pPr marL="5064284" indent="0">
              <a:buNone/>
              <a:defRPr sz="6082" b="1"/>
            </a:lvl4pPr>
            <a:lvl5pPr marL="6752380" indent="0">
              <a:buNone/>
              <a:defRPr sz="6082" b="1"/>
            </a:lvl5pPr>
            <a:lvl6pPr marL="8440470" indent="0">
              <a:buNone/>
              <a:defRPr sz="6082" b="1"/>
            </a:lvl6pPr>
            <a:lvl7pPr marL="10128590" indent="0">
              <a:buNone/>
              <a:defRPr sz="6082" b="1"/>
            </a:lvl7pPr>
            <a:lvl8pPr marL="11816671" indent="0">
              <a:buNone/>
              <a:defRPr sz="6082" b="1"/>
            </a:lvl8pPr>
            <a:lvl9pPr marL="135047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098" indent="0">
              <a:buNone/>
              <a:defRPr sz="4583"/>
            </a:lvl2pPr>
            <a:lvl3pPr marL="3376197" indent="0">
              <a:buNone/>
              <a:defRPr sz="3747"/>
            </a:lvl3pPr>
            <a:lvl4pPr marL="5064284" indent="0">
              <a:buNone/>
              <a:defRPr sz="3333"/>
            </a:lvl4pPr>
            <a:lvl5pPr marL="6752380" indent="0">
              <a:buNone/>
              <a:defRPr sz="3333"/>
            </a:lvl5pPr>
            <a:lvl6pPr marL="8440470" indent="0">
              <a:buNone/>
              <a:defRPr sz="3333"/>
            </a:lvl6pPr>
            <a:lvl7pPr marL="10128590" indent="0">
              <a:buNone/>
              <a:defRPr sz="3333"/>
            </a:lvl7pPr>
            <a:lvl8pPr marL="11816671" indent="0">
              <a:buNone/>
              <a:defRPr sz="3333"/>
            </a:lvl8pPr>
            <a:lvl9pPr marL="135047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8098" indent="0">
              <a:buNone/>
              <a:defRPr sz="10415"/>
            </a:lvl2pPr>
            <a:lvl3pPr marL="3376197" indent="0">
              <a:buNone/>
              <a:defRPr sz="8997"/>
            </a:lvl3pPr>
            <a:lvl4pPr marL="5064284" indent="0">
              <a:buNone/>
              <a:defRPr sz="7499"/>
            </a:lvl4pPr>
            <a:lvl5pPr marL="6752380" indent="0">
              <a:buNone/>
              <a:defRPr sz="7499"/>
            </a:lvl5pPr>
            <a:lvl6pPr marL="8440470" indent="0">
              <a:buNone/>
              <a:defRPr sz="7499"/>
            </a:lvl6pPr>
            <a:lvl7pPr marL="10128590" indent="0">
              <a:buNone/>
              <a:defRPr sz="7499"/>
            </a:lvl7pPr>
            <a:lvl8pPr marL="11816671" indent="0">
              <a:buNone/>
              <a:defRPr sz="7499"/>
            </a:lvl8pPr>
            <a:lvl9pPr marL="1350476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098" indent="0">
              <a:buNone/>
              <a:defRPr sz="4583"/>
            </a:lvl2pPr>
            <a:lvl3pPr marL="3376197" indent="0">
              <a:buNone/>
              <a:defRPr sz="3747"/>
            </a:lvl3pPr>
            <a:lvl4pPr marL="5064284" indent="0">
              <a:buNone/>
              <a:defRPr sz="3333"/>
            </a:lvl4pPr>
            <a:lvl5pPr marL="6752380" indent="0">
              <a:buNone/>
              <a:defRPr sz="3333"/>
            </a:lvl5pPr>
            <a:lvl6pPr marL="8440470" indent="0">
              <a:buNone/>
              <a:defRPr sz="3333"/>
            </a:lvl6pPr>
            <a:lvl7pPr marL="10128590" indent="0">
              <a:buNone/>
              <a:defRPr sz="3333"/>
            </a:lvl7pPr>
            <a:lvl8pPr marL="11816671" indent="0">
              <a:buNone/>
              <a:defRPr sz="3333"/>
            </a:lvl8pPr>
            <a:lvl9pPr marL="135047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0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5447" indent="0">
              <a:buNone/>
              <a:defRPr sz="6082"/>
            </a:lvl2pPr>
            <a:lvl3pPr marL="3110900" indent="0">
              <a:buNone/>
              <a:defRPr sz="5249"/>
            </a:lvl3pPr>
            <a:lvl4pPr marL="4666341" indent="0">
              <a:buNone/>
              <a:defRPr sz="4833"/>
            </a:lvl4pPr>
            <a:lvl5pPr marL="6221794" indent="0">
              <a:buNone/>
              <a:defRPr sz="4833"/>
            </a:lvl5pPr>
            <a:lvl6pPr marL="7777242" indent="0">
              <a:buNone/>
              <a:defRPr sz="4833"/>
            </a:lvl6pPr>
            <a:lvl7pPr marL="9332691" indent="0">
              <a:buNone/>
              <a:defRPr sz="4833"/>
            </a:lvl7pPr>
            <a:lvl8pPr marL="10888137" indent="0">
              <a:buNone/>
              <a:defRPr sz="4833"/>
            </a:lvl8pPr>
            <a:lvl9pPr marL="12443586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471" indent="0">
              <a:buNone/>
              <a:defRPr sz="6914" b="1"/>
            </a:lvl2pPr>
            <a:lvl3pPr marL="3102923" indent="0">
              <a:buNone/>
              <a:defRPr sz="6082" b="1"/>
            </a:lvl3pPr>
            <a:lvl4pPr marL="4654388" indent="0">
              <a:buNone/>
              <a:defRPr sz="5249" b="1"/>
            </a:lvl4pPr>
            <a:lvl5pPr marL="6205856" indent="0">
              <a:buNone/>
              <a:defRPr sz="5249" b="1"/>
            </a:lvl5pPr>
            <a:lvl6pPr marL="7757316" indent="0">
              <a:buNone/>
              <a:defRPr sz="5249" b="1"/>
            </a:lvl6pPr>
            <a:lvl7pPr marL="9308777" indent="0">
              <a:buNone/>
              <a:defRPr sz="5249" b="1"/>
            </a:lvl7pPr>
            <a:lvl8pPr marL="10860246" indent="0">
              <a:buNone/>
              <a:defRPr sz="5249" b="1"/>
            </a:lvl8pPr>
            <a:lvl9pPr marL="1241170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471" indent="0">
              <a:buNone/>
              <a:defRPr sz="6914" b="1"/>
            </a:lvl2pPr>
            <a:lvl3pPr marL="3102923" indent="0">
              <a:buNone/>
              <a:defRPr sz="6082" b="1"/>
            </a:lvl3pPr>
            <a:lvl4pPr marL="4654388" indent="0">
              <a:buNone/>
              <a:defRPr sz="5249" b="1"/>
            </a:lvl4pPr>
            <a:lvl5pPr marL="6205856" indent="0">
              <a:buNone/>
              <a:defRPr sz="5249" b="1"/>
            </a:lvl5pPr>
            <a:lvl6pPr marL="7757316" indent="0">
              <a:buNone/>
              <a:defRPr sz="5249" b="1"/>
            </a:lvl6pPr>
            <a:lvl7pPr marL="9308777" indent="0">
              <a:buNone/>
              <a:defRPr sz="5249" b="1"/>
            </a:lvl7pPr>
            <a:lvl8pPr marL="10860246" indent="0">
              <a:buNone/>
              <a:defRPr sz="5249" b="1"/>
            </a:lvl8pPr>
            <a:lvl9pPr marL="1241170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225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2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48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24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7633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5268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289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052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3814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2580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1342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0105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7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7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633" indent="0">
              <a:buNone/>
              <a:defRPr sz="7499" b="1"/>
            </a:lvl2pPr>
            <a:lvl3pPr marL="3375268" indent="0">
              <a:buNone/>
              <a:defRPr sz="6914" b="1"/>
            </a:lvl3pPr>
            <a:lvl4pPr marL="5062892" indent="0">
              <a:buNone/>
              <a:defRPr sz="6082" b="1"/>
            </a:lvl4pPr>
            <a:lvl5pPr marL="6750525" indent="0">
              <a:buNone/>
              <a:defRPr sz="6082" b="1"/>
            </a:lvl5pPr>
            <a:lvl6pPr marL="8438149" indent="0">
              <a:buNone/>
              <a:defRPr sz="6082" b="1"/>
            </a:lvl6pPr>
            <a:lvl7pPr marL="10125806" indent="0">
              <a:buNone/>
              <a:defRPr sz="6082" b="1"/>
            </a:lvl7pPr>
            <a:lvl8pPr marL="11813422" indent="0">
              <a:buNone/>
              <a:defRPr sz="6082" b="1"/>
            </a:lvl8pPr>
            <a:lvl9pPr marL="1350105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633" indent="0">
              <a:buNone/>
              <a:defRPr sz="7499" b="1"/>
            </a:lvl2pPr>
            <a:lvl3pPr marL="3375268" indent="0">
              <a:buNone/>
              <a:defRPr sz="6914" b="1"/>
            </a:lvl3pPr>
            <a:lvl4pPr marL="5062892" indent="0">
              <a:buNone/>
              <a:defRPr sz="6082" b="1"/>
            </a:lvl4pPr>
            <a:lvl5pPr marL="6750525" indent="0">
              <a:buNone/>
              <a:defRPr sz="6082" b="1"/>
            </a:lvl5pPr>
            <a:lvl6pPr marL="8438149" indent="0">
              <a:buNone/>
              <a:defRPr sz="6082" b="1"/>
            </a:lvl6pPr>
            <a:lvl7pPr marL="10125806" indent="0">
              <a:buNone/>
              <a:defRPr sz="6082" b="1"/>
            </a:lvl7pPr>
            <a:lvl8pPr marL="11813422" indent="0">
              <a:buNone/>
              <a:defRPr sz="6082" b="1"/>
            </a:lvl8pPr>
            <a:lvl9pPr marL="1350105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633" indent="0">
              <a:buNone/>
              <a:defRPr sz="4583"/>
            </a:lvl2pPr>
            <a:lvl3pPr marL="3375268" indent="0">
              <a:buNone/>
              <a:defRPr sz="3747"/>
            </a:lvl3pPr>
            <a:lvl4pPr marL="5062892" indent="0">
              <a:buNone/>
              <a:defRPr sz="3333"/>
            </a:lvl4pPr>
            <a:lvl5pPr marL="6750525" indent="0">
              <a:buNone/>
              <a:defRPr sz="3333"/>
            </a:lvl5pPr>
            <a:lvl6pPr marL="8438149" indent="0">
              <a:buNone/>
              <a:defRPr sz="3333"/>
            </a:lvl6pPr>
            <a:lvl7pPr marL="10125806" indent="0">
              <a:buNone/>
              <a:defRPr sz="3333"/>
            </a:lvl7pPr>
            <a:lvl8pPr marL="11813422" indent="0">
              <a:buNone/>
              <a:defRPr sz="3333"/>
            </a:lvl8pPr>
            <a:lvl9pPr marL="1350105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7633" indent="0">
              <a:buNone/>
              <a:defRPr sz="10415"/>
            </a:lvl2pPr>
            <a:lvl3pPr marL="3375268" indent="0">
              <a:buNone/>
              <a:defRPr sz="8997"/>
            </a:lvl3pPr>
            <a:lvl4pPr marL="5062892" indent="0">
              <a:buNone/>
              <a:defRPr sz="7499"/>
            </a:lvl4pPr>
            <a:lvl5pPr marL="6750525" indent="0">
              <a:buNone/>
              <a:defRPr sz="7499"/>
            </a:lvl5pPr>
            <a:lvl6pPr marL="8438149" indent="0">
              <a:buNone/>
              <a:defRPr sz="7499"/>
            </a:lvl6pPr>
            <a:lvl7pPr marL="10125806" indent="0">
              <a:buNone/>
              <a:defRPr sz="7499"/>
            </a:lvl7pPr>
            <a:lvl8pPr marL="11813422" indent="0">
              <a:buNone/>
              <a:defRPr sz="7499"/>
            </a:lvl8pPr>
            <a:lvl9pPr marL="13501050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633" indent="0">
              <a:buNone/>
              <a:defRPr sz="4583"/>
            </a:lvl2pPr>
            <a:lvl3pPr marL="3375268" indent="0">
              <a:buNone/>
              <a:defRPr sz="3747"/>
            </a:lvl3pPr>
            <a:lvl4pPr marL="5062892" indent="0">
              <a:buNone/>
              <a:defRPr sz="3333"/>
            </a:lvl4pPr>
            <a:lvl5pPr marL="6750525" indent="0">
              <a:buNone/>
              <a:defRPr sz="3333"/>
            </a:lvl5pPr>
            <a:lvl6pPr marL="8438149" indent="0">
              <a:buNone/>
              <a:defRPr sz="3333"/>
            </a:lvl6pPr>
            <a:lvl7pPr marL="10125806" indent="0">
              <a:buNone/>
              <a:defRPr sz="3333"/>
            </a:lvl7pPr>
            <a:lvl8pPr marL="11813422" indent="0">
              <a:buNone/>
              <a:defRPr sz="3333"/>
            </a:lvl8pPr>
            <a:lvl9pPr marL="1350105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37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479" tIns="168818" rIns="337479" bIns="168818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5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7169" indent="0">
              <a:buNone/>
              <a:defRPr sz="6914"/>
            </a:lvl2pPr>
            <a:lvl3pPr marL="3374339" indent="0">
              <a:buNone/>
              <a:defRPr sz="6082"/>
            </a:lvl3pPr>
            <a:lvl4pPr marL="5061499" indent="0">
              <a:buNone/>
              <a:defRPr sz="5249"/>
            </a:lvl4pPr>
            <a:lvl5pPr marL="6748669" indent="0">
              <a:buNone/>
              <a:defRPr sz="5249"/>
            </a:lvl5pPr>
            <a:lvl6pPr marL="8435830" indent="0">
              <a:buNone/>
              <a:defRPr sz="5249"/>
            </a:lvl6pPr>
            <a:lvl7pPr marL="10123018" indent="0">
              <a:buNone/>
              <a:defRPr sz="5249"/>
            </a:lvl7pPr>
            <a:lvl8pPr marL="11810172" indent="0">
              <a:buNone/>
              <a:defRPr sz="5249"/>
            </a:lvl8pPr>
            <a:lvl9pPr marL="1349733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169" indent="0">
              <a:buNone/>
              <a:defRPr sz="7499" b="1"/>
            </a:lvl2pPr>
            <a:lvl3pPr marL="3374339" indent="0">
              <a:buNone/>
              <a:defRPr sz="6914" b="1"/>
            </a:lvl3pPr>
            <a:lvl4pPr marL="5061499" indent="0">
              <a:buNone/>
              <a:defRPr sz="6082" b="1"/>
            </a:lvl4pPr>
            <a:lvl5pPr marL="6748669" indent="0">
              <a:buNone/>
              <a:defRPr sz="6082" b="1"/>
            </a:lvl5pPr>
            <a:lvl6pPr marL="8435830" indent="0">
              <a:buNone/>
              <a:defRPr sz="6082" b="1"/>
            </a:lvl6pPr>
            <a:lvl7pPr marL="10123018" indent="0">
              <a:buNone/>
              <a:defRPr sz="6082" b="1"/>
            </a:lvl7pPr>
            <a:lvl8pPr marL="11810172" indent="0">
              <a:buNone/>
              <a:defRPr sz="6082" b="1"/>
            </a:lvl8pPr>
            <a:lvl9pPr marL="1349733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2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169" indent="0">
              <a:buNone/>
              <a:defRPr sz="7499" b="1"/>
            </a:lvl2pPr>
            <a:lvl3pPr marL="3374339" indent="0">
              <a:buNone/>
              <a:defRPr sz="6914" b="1"/>
            </a:lvl3pPr>
            <a:lvl4pPr marL="5061499" indent="0">
              <a:buNone/>
              <a:defRPr sz="6082" b="1"/>
            </a:lvl4pPr>
            <a:lvl5pPr marL="6748669" indent="0">
              <a:buNone/>
              <a:defRPr sz="6082" b="1"/>
            </a:lvl5pPr>
            <a:lvl6pPr marL="8435830" indent="0">
              <a:buNone/>
              <a:defRPr sz="6082" b="1"/>
            </a:lvl6pPr>
            <a:lvl7pPr marL="10123018" indent="0">
              <a:buNone/>
              <a:defRPr sz="6082" b="1"/>
            </a:lvl7pPr>
            <a:lvl8pPr marL="11810172" indent="0">
              <a:buNone/>
              <a:defRPr sz="6082" b="1"/>
            </a:lvl8pPr>
            <a:lvl9pPr marL="1349733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2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1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169" indent="0">
              <a:buNone/>
              <a:defRPr sz="4583"/>
            </a:lvl2pPr>
            <a:lvl3pPr marL="3374339" indent="0">
              <a:buNone/>
              <a:defRPr sz="3747"/>
            </a:lvl3pPr>
            <a:lvl4pPr marL="5061499" indent="0">
              <a:buNone/>
              <a:defRPr sz="3333"/>
            </a:lvl4pPr>
            <a:lvl5pPr marL="6748669" indent="0">
              <a:buNone/>
              <a:defRPr sz="3333"/>
            </a:lvl5pPr>
            <a:lvl6pPr marL="8435830" indent="0">
              <a:buNone/>
              <a:defRPr sz="3333"/>
            </a:lvl6pPr>
            <a:lvl7pPr marL="10123018" indent="0">
              <a:buNone/>
              <a:defRPr sz="3333"/>
            </a:lvl7pPr>
            <a:lvl8pPr marL="11810172" indent="0">
              <a:buNone/>
              <a:defRPr sz="3333"/>
            </a:lvl8pPr>
            <a:lvl9pPr marL="1349733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7169" indent="0">
              <a:buNone/>
              <a:defRPr sz="10415"/>
            </a:lvl2pPr>
            <a:lvl3pPr marL="3374339" indent="0">
              <a:buNone/>
              <a:defRPr sz="8997"/>
            </a:lvl3pPr>
            <a:lvl4pPr marL="5061499" indent="0">
              <a:buNone/>
              <a:defRPr sz="7499"/>
            </a:lvl4pPr>
            <a:lvl5pPr marL="6748669" indent="0">
              <a:buNone/>
              <a:defRPr sz="7499"/>
            </a:lvl5pPr>
            <a:lvl6pPr marL="8435830" indent="0">
              <a:buNone/>
              <a:defRPr sz="7499"/>
            </a:lvl6pPr>
            <a:lvl7pPr marL="10123018" indent="0">
              <a:buNone/>
              <a:defRPr sz="7499"/>
            </a:lvl7pPr>
            <a:lvl8pPr marL="11810172" indent="0">
              <a:buNone/>
              <a:defRPr sz="7499"/>
            </a:lvl8pPr>
            <a:lvl9pPr marL="1349733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169" indent="0">
              <a:buNone/>
              <a:defRPr sz="4583"/>
            </a:lvl2pPr>
            <a:lvl3pPr marL="3374339" indent="0">
              <a:buNone/>
              <a:defRPr sz="3747"/>
            </a:lvl3pPr>
            <a:lvl4pPr marL="5061499" indent="0">
              <a:buNone/>
              <a:defRPr sz="3333"/>
            </a:lvl4pPr>
            <a:lvl5pPr marL="6748669" indent="0">
              <a:buNone/>
              <a:defRPr sz="3333"/>
            </a:lvl5pPr>
            <a:lvl6pPr marL="8435830" indent="0">
              <a:buNone/>
              <a:defRPr sz="3333"/>
            </a:lvl6pPr>
            <a:lvl7pPr marL="10123018" indent="0">
              <a:buNone/>
              <a:defRPr sz="3333"/>
            </a:lvl7pPr>
            <a:lvl8pPr marL="11810172" indent="0">
              <a:buNone/>
              <a:defRPr sz="3333"/>
            </a:lvl8pPr>
            <a:lvl9pPr marL="1349733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385" tIns="168772" rIns="337385" bIns="1687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6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702" indent="0">
              <a:buNone/>
              <a:defRPr sz="6914"/>
            </a:lvl2pPr>
            <a:lvl3pPr marL="3373410" indent="0">
              <a:buNone/>
              <a:defRPr sz="6082"/>
            </a:lvl3pPr>
            <a:lvl4pPr marL="5060107" indent="0">
              <a:buNone/>
              <a:defRPr sz="5249"/>
            </a:lvl4pPr>
            <a:lvl5pPr marL="6746814" indent="0">
              <a:buNone/>
              <a:defRPr sz="5249"/>
            </a:lvl5pPr>
            <a:lvl6pPr marL="8433509" indent="0">
              <a:buNone/>
              <a:defRPr sz="5249"/>
            </a:lvl6pPr>
            <a:lvl7pPr marL="10120234" indent="0">
              <a:buNone/>
              <a:defRPr sz="5249"/>
            </a:lvl7pPr>
            <a:lvl8pPr marL="11806921" indent="0">
              <a:buNone/>
              <a:defRPr sz="5249"/>
            </a:lvl8pPr>
            <a:lvl9pPr marL="1349362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702" indent="0">
              <a:buNone/>
              <a:defRPr sz="7499" b="1"/>
            </a:lvl2pPr>
            <a:lvl3pPr marL="3373410" indent="0">
              <a:buNone/>
              <a:defRPr sz="6914" b="1"/>
            </a:lvl3pPr>
            <a:lvl4pPr marL="5060107" indent="0">
              <a:buNone/>
              <a:defRPr sz="6082" b="1"/>
            </a:lvl4pPr>
            <a:lvl5pPr marL="6746814" indent="0">
              <a:buNone/>
              <a:defRPr sz="6082" b="1"/>
            </a:lvl5pPr>
            <a:lvl6pPr marL="8433509" indent="0">
              <a:buNone/>
              <a:defRPr sz="6082" b="1"/>
            </a:lvl6pPr>
            <a:lvl7pPr marL="10120234" indent="0">
              <a:buNone/>
              <a:defRPr sz="6082" b="1"/>
            </a:lvl7pPr>
            <a:lvl8pPr marL="11806921" indent="0">
              <a:buNone/>
              <a:defRPr sz="6082" b="1"/>
            </a:lvl8pPr>
            <a:lvl9pPr marL="1349362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702" indent="0">
              <a:buNone/>
              <a:defRPr sz="7499" b="1"/>
            </a:lvl2pPr>
            <a:lvl3pPr marL="3373410" indent="0">
              <a:buNone/>
              <a:defRPr sz="6914" b="1"/>
            </a:lvl3pPr>
            <a:lvl4pPr marL="5060107" indent="0">
              <a:buNone/>
              <a:defRPr sz="6082" b="1"/>
            </a:lvl4pPr>
            <a:lvl5pPr marL="6746814" indent="0">
              <a:buNone/>
              <a:defRPr sz="6082" b="1"/>
            </a:lvl5pPr>
            <a:lvl6pPr marL="8433509" indent="0">
              <a:buNone/>
              <a:defRPr sz="6082" b="1"/>
            </a:lvl6pPr>
            <a:lvl7pPr marL="10120234" indent="0">
              <a:buNone/>
              <a:defRPr sz="6082" b="1"/>
            </a:lvl7pPr>
            <a:lvl8pPr marL="11806921" indent="0">
              <a:buNone/>
              <a:defRPr sz="6082" b="1"/>
            </a:lvl8pPr>
            <a:lvl9pPr marL="1349362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471" indent="0">
              <a:buNone/>
              <a:defRPr sz="4164"/>
            </a:lvl2pPr>
            <a:lvl3pPr marL="3102923" indent="0">
              <a:buNone/>
              <a:defRPr sz="3333"/>
            </a:lvl3pPr>
            <a:lvl4pPr marL="4654388" indent="0">
              <a:buNone/>
              <a:defRPr sz="3166"/>
            </a:lvl4pPr>
            <a:lvl5pPr marL="6205856" indent="0">
              <a:buNone/>
              <a:defRPr sz="3166"/>
            </a:lvl5pPr>
            <a:lvl6pPr marL="7757316" indent="0">
              <a:buNone/>
              <a:defRPr sz="3166"/>
            </a:lvl6pPr>
            <a:lvl7pPr marL="9308777" indent="0">
              <a:buNone/>
              <a:defRPr sz="3166"/>
            </a:lvl7pPr>
            <a:lvl8pPr marL="10860246" indent="0">
              <a:buNone/>
              <a:defRPr sz="3166"/>
            </a:lvl8pPr>
            <a:lvl9pPr marL="1241170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702" indent="0">
              <a:buNone/>
              <a:defRPr sz="4583"/>
            </a:lvl2pPr>
            <a:lvl3pPr marL="3373410" indent="0">
              <a:buNone/>
              <a:defRPr sz="3747"/>
            </a:lvl3pPr>
            <a:lvl4pPr marL="5060107" indent="0">
              <a:buNone/>
              <a:defRPr sz="3333"/>
            </a:lvl4pPr>
            <a:lvl5pPr marL="6746814" indent="0">
              <a:buNone/>
              <a:defRPr sz="3333"/>
            </a:lvl5pPr>
            <a:lvl6pPr marL="8433509" indent="0">
              <a:buNone/>
              <a:defRPr sz="3333"/>
            </a:lvl6pPr>
            <a:lvl7pPr marL="10120234" indent="0">
              <a:buNone/>
              <a:defRPr sz="3333"/>
            </a:lvl7pPr>
            <a:lvl8pPr marL="11806921" indent="0">
              <a:buNone/>
              <a:defRPr sz="3333"/>
            </a:lvl8pPr>
            <a:lvl9pPr marL="1349362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6702" indent="0">
              <a:buNone/>
              <a:defRPr sz="10415"/>
            </a:lvl2pPr>
            <a:lvl3pPr marL="3373410" indent="0">
              <a:buNone/>
              <a:defRPr sz="8997"/>
            </a:lvl3pPr>
            <a:lvl4pPr marL="5060107" indent="0">
              <a:buNone/>
              <a:defRPr sz="7499"/>
            </a:lvl4pPr>
            <a:lvl5pPr marL="6746814" indent="0">
              <a:buNone/>
              <a:defRPr sz="7499"/>
            </a:lvl5pPr>
            <a:lvl6pPr marL="8433509" indent="0">
              <a:buNone/>
              <a:defRPr sz="7499"/>
            </a:lvl6pPr>
            <a:lvl7pPr marL="10120234" indent="0">
              <a:buNone/>
              <a:defRPr sz="7499"/>
            </a:lvl7pPr>
            <a:lvl8pPr marL="11806921" indent="0">
              <a:buNone/>
              <a:defRPr sz="7499"/>
            </a:lvl8pPr>
            <a:lvl9pPr marL="1349362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702" indent="0">
              <a:buNone/>
              <a:defRPr sz="4583"/>
            </a:lvl2pPr>
            <a:lvl3pPr marL="3373410" indent="0">
              <a:buNone/>
              <a:defRPr sz="3747"/>
            </a:lvl3pPr>
            <a:lvl4pPr marL="5060107" indent="0">
              <a:buNone/>
              <a:defRPr sz="3333"/>
            </a:lvl4pPr>
            <a:lvl5pPr marL="6746814" indent="0">
              <a:buNone/>
              <a:defRPr sz="3333"/>
            </a:lvl5pPr>
            <a:lvl6pPr marL="8433509" indent="0">
              <a:buNone/>
              <a:defRPr sz="3333"/>
            </a:lvl6pPr>
            <a:lvl7pPr marL="10120234" indent="0">
              <a:buNone/>
              <a:defRPr sz="3333"/>
            </a:lvl7pPr>
            <a:lvl8pPr marL="11806921" indent="0">
              <a:buNone/>
              <a:defRPr sz="3333"/>
            </a:lvl8pPr>
            <a:lvl9pPr marL="1349362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291" tIns="168726" rIns="337291" bIns="16872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237" indent="0">
              <a:buNone/>
              <a:defRPr sz="6914"/>
            </a:lvl2pPr>
            <a:lvl3pPr marL="3372479" indent="0">
              <a:buNone/>
              <a:defRPr sz="6082"/>
            </a:lvl3pPr>
            <a:lvl4pPr marL="5058719" indent="0">
              <a:buNone/>
              <a:defRPr sz="5249"/>
            </a:lvl4pPr>
            <a:lvl5pPr marL="6744957" indent="0">
              <a:buNone/>
              <a:defRPr sz="5249"/>
            </a:lvl5pPr>
            <a:lvl6pPr marL="8431189" indent="0">
              <a:buNone/>
              <a:defRPr sz="5249"/>
            </a:lvl6pPr>
            <a:lvl7pPr marL="10117449" indent="0">
              <a:buNone/>
              <a:defRPr sz="5249"/>
            </a:lvl7pPr>
            <a:lvl8pPr marL="11803674" indent="0">
              <a:buNone/>
              <a:defRPr sz="5249"/>
            </a:lvl8pPr>
            <a:lvl9pPr marL="1348991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237" indent="0">
              <a:buNone/>
              <a:defRPr sz="7499" b="1"/>
            </a:lvl2pPr>
            <a:lvl3pPr marL="3372479" indent="0">
              <a:buNone/>
              <a:defRPr sz="6914" b="1"/>
            </a:lvl3pPr>
            <a:lvl4pPr marL="5058719" indent="0">
              <a:buNone/>
              <a:defRPr sz="6082" b="1"/>
            </a:lvl4pPr>
            <a:lvl5pPr marL="6744957" indent="0">
              <a:buNone/>
              <a:defRPr sz="6082" b="1"/>
            </a:lvl5pPr>
            <a:lvl6pPr marL="8431189" indent="0">
              <a:buNone/>
              <a:defRPr sz="6082" b="1"/>
            </a:lvl6pPr>
            <a:lvl7pPr marL="10117449" indent="0">
              <a:buNone/>
              <a:defRPr sz="6082" b="1"/>
            </a:lvl7pPr>
            <a:lvl8pPr marL="11803674" indent="0">
              <a:buNone/>
              <a:defRPr sz="6082" b="1"/>
            </a:lvl8pPr>
            <a:lvl9pPr marL="1348991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237" indent="0">
              <a:buNone/>
              <a:defRPr sz="7499" b="1"/>
            </a:lvl2pPr>
            <a:lvl3pPr marL="3372479" indent="0">
              <a:buNone/>
              <a:defRPr sz="6914" b="1"/>
            </a:lvl3pPr>
            <a:lvl4pPr marL="5058719" indent="0">
              <a:buNone/>
              <a:defRPr sz="6082" b="1"/>
            </a:lvl4pPr>
            <a:lvl5pPr marL="6744957" indent="0">
              <a:buNone/>
              <a:defRPr sz="6082" b="1"/>
            </a:lvl5pPr>
            <a:lvl6pPr marL="8431189" indent="0">
              <a:buNone/>
              <a:defRPr sz="6082" b="1"/>
            </a:lvl6pPr>
            <a:lvl7pPr marL="10117449" indent="0">
              <a:buNone/>
              <a:defRPr sz="6082" b="1"/>
            </a:lvl7pPr>
            <a:lvl8pPr marL="11803674" indent="0">
              <a:buNone/>
              <a:defRPr sz="6082" b="1"/>
            </a:lvl8pPr>
            <a:lvl9pPr marL="1348991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471" indent="0">
              <a:buNone/>
              <a:defRPr sz="9413"/>
            </a:lvl2pPr>
            <a:lvl3pPr marL="3102923" indent="0">
              <a:buNone/>
              <a:defRPr sz="8332"/>
            </a:lvl3pPr>
            <a:lvl4pPr marL="4654388" indent="0">
              <a:buNone/>
              <a:defRPr sz="6914"/>
            </a:lvl4pPr>
            <a:lvl5pPr marL="6205856" indent="0">
              <a:buNone/>
              <a:defRPr sz="6914"/>
            </a:lvl5pPr>
            <a:lvl6pPr marL="7757316" indent="0">
              <a:buNone/>
              <a:defRPr sz="6914"/>
            </a:lvl6pPr>
            <a:lvl7pPr marL="9308777" indent="0">
              <a:buNone/>
              <a:defRPr sz="6914"/>
            </a:lvl7pPr>
            <a:lvl8pPr marL="10860246" indent="0">
              <a:buNone/>
              <a:defRPr sz="6914"/>
            </a:lvl8pPr>
            <a:lvl9pPr marL="1241170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471" indent="0">
              <a:buNone/>
              <a:defRPr sz="4164"/>
            </a:lvl2pPr>
            <a:lvl3pPr marL="3102923" indent="0">
              <a:buNone/>
              <a:defRPr sz="3333"/>
            </a:lvl3pPr>
            <a:lvl4pPr marL="4654388" indent="0">
              <a:buNone/>
              <a:defRPr sz="3166"/>
            </a:lvl4pPr>
            <a:lvl5pPr marL="6205856" indent="0">
              <a:buNone/>
              <a:defRPr sz="3166"/>
            </a:lvl5pPr>
            <a:lvl6pPr marL="7757316" indent="0">
              <a:buNone/>
              <a:defRPr sz="3166"/>
            </a:lvl6pPr>
            <a:lvl7pPr marL="9308777" indent="0">
              <a:buNone/>
              <a:defRPr sz="3166"/>
            </a:lvl7pPr>
            <a:lvl8pPr marL="10860246" indent="0">
              <a:buNone/>
              <a:defRPr sz="3166"/>
            </a:lvl8pPr>
            <a:lvl9pPr marL="1241170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3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237" indent="0">
              <a:buNone/>
              <a:defRPr sz="4583"/>
            </a:lvl2pPr>
            <a:lvl3pPr marL="3372479" indent="0">
              <a:buNone/>
              <a:defRPr sz="3747"/>
            </a:lvl3pPr>
            <a:lvl4pPr marL="5058719" indent="0">
              <a:buNone/>
              <a:defRPr sz="3333"/>
            </a:lvl4pPr>
            <a:lvl5pPr marL="6744957" indent="0">
              <a:buNone/>
              <a:defRPr sz="3333"/>
            </a:lvl5pPr>
            <a:lvl6pPr marL="8431189" indent="0">
              <a:buNone/>
              <a:defRPr sz="3333"/>
            </a:lvl6pPr>
            <a:lvl7pPr marL="10117449" indent="0">
              <a:buNone/>
              <a:defRPr sz="3333"/>
            </a:lvl7pPr>
            <a:lvl8pPr marL="11803674" indent="0">
              <a:buNone/>
              <a:defRPr sz="3333"/>
            </a:lvl8pPr>
            <a:lvl9pPr marL="1348991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6237" indent="0">
              <a:buNone/>
              <a:defRPr sz="10415"/>
            </a:lvl2pPr>
            <a:lvl3pPr marL="3372479" indent="0">
              <a:buNone/>
              <a:defRPr sz="8997"/>
            </a:lvl3pPr>
            <a:lvl4pPr marL="5058719" indent="0">
              <a:buNone/>
              <a:defRPr sz="7499"/>
            </a:lvl4pPr>
            <a:lvl5pPr marL="6744957" indent="0">
              <a:buNone/>
              <a:defRPr sz="7499"/>
            </a:lvl5pPr>
            <a:lvl6pPr marL="8431189" indent="0">
              <a:buNone/>
              <a:defRPr sz="7499"/>
            </a:lvl6pPr>
            <a:lvl7pPr marL="10117449" indent="0">
              <a:buNone/>
              <a:defRPr sz="7499"/>
            </a:lvl7pPr>
            <a:lvl8pPr marL="11803674" indent="0">
              <a:buNone/>
              <a:defRPr sz="7499"/>
            </a:lvl8pPr>
            <a:lvl9pPr marL="1348991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237" indent="0">
              <a:buNone/>
              <a:defRPr sz="4583"/>
            </a:lvl2pPr>
            <a:lvl3pPr marL="3372479" indent="0">
              <a:buNone/>
              <a:defRPr sz="3747"/>
            </a:lvl3pPr>
            <a:lvl4pPr marL="5058719" indent="0">
              <a:buNone/>
              <a:defRPr sz="3333"/>
            </a:lvl4pPr>
            <a:lvl5pPr marL="6744957" indent="0">
              <a:buNone/>
              <a:defRPr sz="3333"/>
            </a:lvl5pPr>
            <a:lvl6pPr marL="8431189" indent="0">
              <a:buNone/>
              <a:defRPr sz="3333"/>
            </a:lvl6pPr>
            <a:lvl7pPr marL="10117449" indent="0">
              <a:buNone/>
              <a:defRPr sz="3333"/>
            </a:lvl7pPr>
            <a:lvl8pPr marL="11803674" indent="0">
              <a:buNone/>
              <a:defRPr sz="3333"/>
            </a:lvl8pPr>
            <a:lvl9pPr marL="1348991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97" tIns="168680" rIns="337197" bIns="16868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8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773" indent="0">
              <a:buNone/>
              <a:defRPr sz="6914"/>
            </a:lvl2pPr>
            <a:lvl3pPr marL="3371555" indent="0">
              <a:buNone/>
              <a:defRPr sz="6082"/>
            </a:lvl3pPr>
            <a:lvl4pPr marL="5057328" indent="0">
              <a:buNone/>
              <a:defRPr sz="5249"/>
            </a:lvl4pPr>
            <a:lvl5pPr marL="6743102" indent="0">
              <a:buNone/>
              <a:defRPr sz="5249"/>
            </a:lvl5pPr>
            <a:lvl6pPr marL="8428869" indent="0">
              <a:buNone/>
              <a:defRPr sz="5249"/>
            </a:lvl6pPr>
            <a:lvl7pPr marL="10114668" indent="0">
              <a:buNone/>
              <a:defRPr sz="5249"/>
            </a:lvl7pPr>
            <a:lvl8pPr marL="11800428" indent="0">
              <a:buNone/>
              <a:defRPr sz="5249"/>
            </a:lvl8pPr>
            <a:lvl9pPr marL="13486202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773" indent="0">
              <a:buNone/>
              <a:defRPr sz="7499" b="1"/>
            </a:lvl2pPr>
            <a:lvl3pPr marL="3371555" indent="0">
              <a:buNone/>
              <a:defRPr sz="6914" b="1"/>
            </a:lvl3pPr>
            <a:lvl4pPr marL="5057328" indent="0">
              <a:buNone/>
              <a:defRPr sz="6082" b="1"/>
            </a:lvl4pPr>
            <a:lvl5pPr marL="6743102" indent="0">
              <a:buNone/>
              <a:defRPr sz="6082" b="1"/>
            </a:lvl5pPr>
            <a:lvl6pPr marL="8428869" indent="0">
              <a:buNone/>
              <a:defRPr sz="6082" b="1"/>
            </a:lvl6pPr>
            <a:lvl7pPr marL="10114668" indent="0">
              <a:buNone/>
              <a:defRPr sz="6082" b="1"/>
            </a:lvl7pPr>
            <a:lvl8pPr marL="11800428" indent="0">
              <a:buNone/>
              <a:defRPr sz="6082" b="1"/>
            </a:lvl8pPr>
            <a:lvl9pPr marL="1348620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4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773" indent="0">
              <a:buNone/>
              <a:defRPr sz="7499" b="1"/>
            </a:lvl2pPr>
            <a:lvl3pPr marL="3371555" indent="0">
              <a:buNone/>
              <a:defRPr sz="6914" b="1"/>
            </a:lvl3pPr>
            <a:lvl4pPr marL="5057328" indent="0">
              <a:buNone/>
              <a:defRPr sz="6082" b="1"/>
            </a:lvl4pPr>
            <a:lvl5pPr marL="6743102" indent="0">
              <a:buNone/>
              <a:defRPr sz="6082" b="1"/>
            </a:lvl5pPr>
            <a:lvl6pPr marL="8428869" indent="0">
              <a:buNone/>
              <a:defRPr sz="6082" b="1"/>
            </a:lvl6pPr>
            <a:lvl7pPr marL="10114668" indent="0">
              <a:buNone/>
              <a:defRPr sz="6082" b="1"/>
            </a:lvl7pPr>
            <a:lvl8pPr marL="11800428" indent="0">
              <a:buNone/>
              <a:defRPr sz="6082" b="1"/>
            </a:lvl8pPr>
            <a:lvl9pPr marL="1348620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4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773" indent="0">
              <a:buNone/>
              <a:defRPr sz="4583"/>
            </a:lvl2pPr>
            <a:lvl3pPr marL="3371555" indent="0">
              <a:buNone/>
              <a:defRPr sz="3747"/>
            </a:lvl3pPr>
            <a:lvl4pPr marL="5057328" indent="0">
              <a:buNone/>
              <a:defRPr sz="3333"/>
            </a:lvl4pPr>
            <a:lvl5pPr marL="6743102" indent="0">
              <a:buNone/>
              <a:defRPr sz="3333"/>
            </a:lvl5pPr>
            <a:lvl6pPr marL="8428869" indent="0">
              <a:buNone/>
              <a:defRPr sz="3333"/>
            </a:lvl6pPr>
            <a:lvl7pPr marL="10114668" indent="0">
              <a:buNone/>
              <a:defRPr sz="3333"/>
            </a:lvl7pPr>
            <a:lvl8pPr marL="11800428" indent="0">
              <a:buNone/>
              <a:defRPr sz="3333"/>
            </a:lvl8pPr>
            <a:lvl9pPr marL="1348620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5773" indent="0">
              <a:buNone/>
              <a:defRPr sz="10415"/>
            </a:lvl2pPr>
            <a:lvl3pPr marL="3371555" indent="0">
              <a:buNone/>
              <a:defRPr sz="8997"/>
            </a:lvl3pPr>
            <a:lvl4pPr marL="5057328" indent="0">
              <a:buNone/>
              <a:defRPr sz="7499"/>
            </a:lvl4pPr>
            <a:lvl5pPr marL="6743102" indent="0">
              <a:buNone/>
              <a:defRPr sz="7499"/>
            </a:lvl5pPr>
            <a:lvl6pPr marL="8428869" indent="0">
              <a:buNone/>
              <a:defRPr sz="7499"/>
            </a:lvl6pPr>
            <a:lvl7pPr marL="10114668" indent="0">
              <a:buNone/>
              <a:defRPr sz="7499"/>
            </a:lvl7pPr>
            <a:lvl8pPr marL="11800428" indent="0">
              <a:buNone/>
              <a:defRPr sz="7499"/>
            </a:lvl8pPr>
            <a:lvl9pPr marL="13486202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773" indent="0">
              <a:buNone/>
              <a:defRPr sz="4583"/>
            </a:lvl2pPr>
            <a:lvl3pPr marL="3371555" indent="0">
              <a:buNone/>
              <a:defRPr sz="3747"/>
            </a:lvl3pPr>
            <a:lvl4pPr marL="5057328" indent="0">
              <a:buNone/>
              <a:defRPr sz="3333"/>
            </a:lvl4pPr>
            <a:lvl5pPr marL="6743102" indent="0">
              <a:buNone/>
              <a:defRPr sz="3333"/>
            </a:lvl5pPr>
            <a:lvl6pPr marL="8428869" indent="0">
              <a:buNone/>
              <a:defRPr sz="3333"/>
            </a:lvl6pPr>
            <a:lvl7pPr marL="10114668" indent="0">
              <a:buNone/>
              <a:defRPr sz="3333"/>
            </a:lvl7pPr>
            <a:lvl8pPr marL="11800428" indent="0">
              <a:buNone/>
              <a:defRPr sz="3333"/>
            </a:lvl8pPr>
            <a:lvl9pPr marL="1348620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04" tIns="168636" rIns="337104" bIns="1686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4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308" indent="0">
              <a:buNone/>
              <a:defRPr sz="6914"/>
            </a:lvl2pPr>
            <a:lvl3pPr marL="3370627" indent="0">
              <a:buNone/>
              <a:defRPr sz="6082"/>
            </a:lvl3pPr>
            <a:lvl4pPr marL="5055936" indent="0">
              <a:buNone/>
              <a:defRPr sz="5249"/>
            </a:lvl4pPr>
            <a:lvl5pPr marL="6741247" indent="0">
              <a:buNone/>
              <a:defRPr sz="5249"/>
            </a:lvl5pPr>
            <a:lvl6pPr marL="8426549" indent="0">
              <a:buNone/>
              <a:defRPr sz="5249"/>
            </a:lvl6pPr>
            <a:lvl7pPr marL="10111885" indent="0">
              <a:buNone/>
              <a:defRPr sz="5249"/>
            </a:lvl7pPr>
            <a:lvl8pPr marL="11797185" indent="0">
              <a:buNone/>
              <a:defRPr sz="5249"/>
            </a:lvl8pPr>
            <a:lvl9pPr marL="13482492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308" indent="0">
              <a:buNone/>
              <a:defRPr sz="7499" b="1"/>
            </a:lvl2pPr>
            <a:lvl3pPr marL="3370627" indent="0">
              <a:buNone/>
              <a:defRPr sz="6914" b="1"/>
            </a:lvl3pPr>
            <a:lvl4pPr marL="5055936" indent="0">
              <a:buNone/>
              <a:defRPr sz="6082" b="1"/>
            </a:lvl4pPr>
            <a:lvl5pPr marL="6741247" indent="0">
              <a:buNone/>
              <a:defRPr sz="6082" b="1"/>
            </a:lvl5pPr>
            <a:lvl6pPr marL="8426549" indent="0">
              <a:buNone/>
              <a:defRPr sz="6082" b="1"/>
            </a:lvl6pPr>
            <a:lvl7pPr marL="10111885" indent="0">
              <a:buNone/>
              <a:defRPr sz="6082" b="1"/>
            </a:lvl7pPr>
            <a:lvl8pPr marL="11797185" indent="0">
              <a:buNone/>
              <a:defRPr sz="6082" b="1"/>
            </a:lvl8pPr>
            <a:lvl9pPr marL="1348249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5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308" indent="0">
              <a:buNone/>
              <a:defRPr sz="7499" b="1"/>
            </a:lvl2pPr>
            <a:lvl3pPr marL="3370627" indent="0">
              <a:buNone/>
              <a:defRPr sz="6914" b="1"/>
            </a:lvl3pPr>
            <a:lvl4pPr marL="5055936" indent="0">
              <a:buNone/>
              <a:defRPr sz="6082" b="1"/>
            </a:lvl4pPr>
            <a:lvl5pPr marL="6741247" indent="0">
              <a:buNone/>
              <a:defRPr sz="6082" b="1"/>
            </a:lvl5pPr>
            <a:lvl6pPr marL="8426549" indent="0">
              <a:buNone/>
              <a:defRPr sz="6082" b="1"/>
            </a:lvl6pPr>
            <a:lvl7pPr marL="10111885" indent="0">
              <a:buNone/>
              <a:defRPr sz="6082" b="1"/>
            </a:lvl7pPr>
            <a:lvl8pPr marL="11797185" indent="0">
              <a:buNone/>
              <a:defRPr sz="6082" b="1"/>
            </a:lvl8pPr>
            <a:lvl9pPr marL="1348249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5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308" indent="0">
              <a:buNone/>
              <a:defRPr sz="4583"/>
            </a:lvl2pPr>
            <a:lvl3pPr marL="3370627" indent="0">
              <a:buNone/>
              <a:defRPr sz="3747"/>
            </a:lvl3pPr>
            <a:lvl4pPr marL="5055936" indent="0">
              <a:buNone/>
              <a:defRPr sz="3333"/>
            </a:lvl4pPr>
            <a:lvl5pPr marL="6741247" indent="0">
              <a:buNone/>
              <a:defRPr sz="3333"/>
            </a:lvl5pPr>
            <a:lvl6pPr marL="8426549" indent="0">
              <a:buNone/>
              <a:defRPr sz="3333"/>
            </a:lvl6pPr>
            <a:lvl7pPr marL="10111885" indent="0">
              <a:buNone/>
              <a:defRPr sz="3333"/>
            </a:lvl7pPr>
            <a:lvl8pPr marL="11797185" indent="0">
              <a:buNone/>
              <a:defRPr sz="3333"/>
            </a:lvl8pPr>
            <a:lvl9pPr marL="1348249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5308" indent="0">
              <a:buNone/>
              <a:defRPr sz="10415"/>
            </a:lvl2pPr>
            <a:lvl3pPr marL="3370627" indent="0">
              <a:buNone/>
              <a:defRPr sz="8997"/>
            </a:lvl3pPr>
            <a:lvl4pPr marL="5055936" indent="0">
              <a:buNone/>
              <a:defRPr sz="7499"/>
            </a:lvl4pPr>
            <a:lvl5pPr marL="6741247" indent="0">
              <a:buNone/>
              <a:defRPr sz="7499"/>
            </a:lvl5pPr>
            <a:lvl6pPr marL="8426549" indent="0">
              <a:buNone/>
              <a:defRPr sz="7499"/>
            </a:lvl6pPr>
            <a:lvl7pPr marL="10111885" indent="0">
              <a:buNone/>
              <a:defRPr sz="7499"/>
            </a:lvl7pPr>
            <a:lvl8pPr marL="11797185" indent="0">
              <a:buNone/>
              <a:defRPr sz="7499"/>
            </a:lvl8pPr>
            <a:lvl9pPr marL="13482492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308" indent="0">
              <a:buNone/>
              <a:defRPr sz="4583"/>
            </a:lvl2pPr>
            <a:lvl3pPr marL="3370627" indent="0">
              <a:buNone/>
              <a:defRPr sz="3747"/>
            </a:lvl3pPr>
            <a:lvl4pPr marL="5055936" indent="0">
              <a:buNone/>
              <a:defRPr sz="3333"/>
            </a:lvl4pPr>
            <a:lvl5pPr marL="6741247" indent="0">
              <a:buNone/>
              <a:defRPr sz="3333"/>
            </a:lvl5pPr>
            <a:lvl6pPr marL="8426549" indent="0">
              <a:buNone/>
              <a:defRPr sz="3333"/>
            </a:lvl6pPr>
            <a:lvl7pPr marL="10111885" indent="0">
              <a:buNone/>
              <a:defRPr sz="3333"/>
            </a:lvl7pPr>
            <a:lvl8pPr marL="11797185" indent="0">
              <a:buNone/>
              <a:defRPr sz="3333"/>
            </a:lvl8pPr>
            <a:lvl9pPr marL="1348249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010" tIns="168590" rIns="337010" bIns="16859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465" tIns="202335" rIns="404465" bIns="202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1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5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4844" indent="0">
              <a:buNone/>
              <a:defRPr sz="6914"/>
            </a:lvl2pPr>
            <a:lvl3pPr marL="3369700" indent="0">
              <a:buNone/>
              <a:defRPr sz="6082"/>
            </a:lvl3pPr>
            <a:lvl4pPr marL="5054544" indent="0">
              <a:buNone/>
              <a:defRPr sz="5249"/>
            </a:lvl4pPr>
            <a:lvl5pPr marL="6739392" indent="0">
              <a:buNone/>
              <a:defRPr sz="5249"/>
            </a:lvl5pPr>
            <a:lvl6pPr marL="8424230" indent="0">
              <a:buNone/>
              <a:defRPr sz="5249"/>
            </a:lvl6pPr>
            <a:lvl7pPr marL="10109105" indent="0">
              <a:buNone/>
              <a:defRPr sz="5249"/>
            </a:lvl7pPr>
            <a:lvl8pPr marL="11793938" indent="0">
              <a:buNone/>
              <a:defRPr sz="5249"/>
            </a:lvl8pPr>
            <a:lvl9pPr marL="1347878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86" tIns="155121" rIns="310286" bIns="155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4844" indent="0">
              <a:buNone/>
              <a:defRPr sz="7499" b="1"/>
            </a:lvl2pPr>
            <a:lvl3pPr marL="3369700" indent="0">
              <a:buNone/>
              <a:defRPr sz="6914" b="1"/>
            </a:lvl3pPr>
            <a:lvl4pPr marL="5054544" indent="0">
              <a:buNone/>
              <a:defRPr sz="6082" b="1"/>
            </a:lvl4pPr>
            <a:lvl5pPr marL="6739392" indent="0">
              <a:buNone/>
              <a:defRPr sz="6082" b="1"/>
            </a:lvl5pPr>
            <a:lvl6pPr marL="8424230" indent="0">
              <a:buNone/>
              <a:defRPr sz="6082" b="1"/>
            </a:lvl6pPr>
            <a:lvl7pPr marL="10109105" indent="0">
              <a:buNone/>
              <a:defRPr sz="6082" b="1"/>
            </a:lvl7pPr>
            <a:lvl8pPr marL="11793938" indent="0">
              <a:buNone/>
              <a:defRPr sz="6082" b="1"/>
            </a:lvl8pPr>
            <a:lvl9pPr marL="1347878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5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4844" indent="0">
              <a:buNone/>
              <a:defRPr sz="7499" b="1"/>
            </a:lvl2pPr>
            <a:lvl3pPr marL="3369700" indent="0">
              <a:buNone/>
              <a:defRPr sz="6914" b="1"/>
            </a:lvl3pPr>
            <a:lvl4pPr marL="5054544" indent="0">
              <a:buNone/>
              <a:defRPr sz="6082" b="1"/>
            </a:lvl4pPr>
            <a:lvl5pPr marL="6739392" indent="0">
              <a:buNone/>
              <a:defRPr sz="6082" b="1"/>
            </a:lvl5pPr>
            <a:lvl6pPr marL="8424230" indent="0">
              <a:buNone/>
              <a:defRPr sz="6082" b="1"/>
            </a:lvl6pPr>
            <a:lvl7pPr marL="10109105" indent="0">
              <a:buNone/>
              <a:defRPr sz="6082" b="1"/>
            </a:lvl7pPr>
            <a:lvl8pPr marL="11793938" indent="0">
              <a:buNone/>
              <a:defRPr sz="6082" b="1"/>
            </a:lvl8pPr>
            <a:lvl9pPr marL="1347878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5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6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4844" indent="0">
              <a:buNone/>
              <a:defRPr sz="4583"/>
            </a:lvl2pPr>
            <a:lvl3pPr marL="3369700" indent="0">
              <a:buNone/>
              <a:defRPr sz="3747"/>
            </a:lvl3pPr>
            <a:lvl4pPr marL="5054544" indent="0">
              <a:buNone/>
              <a:defRPr sz="3333"/>
            </a:lvl4pPr>
            <a:lvl5pPr marL="6739392" indent="0">
              <a:buNone/>
              <a:defRPr sz="3333"/>
            </a:lvl5pPr>
            <a:lvl6pPr marL="8424230" indent="0">
              <a:buNone/>
              <a:defRPr sz="3333"/>
            </a:lvl6pPr>
            <a:lvl7pPr marL="10109105" indent="0">
              <a:buNone/>
              <a:defRPr sz="3333"/>
            </a:lvl7pPr>
            <a:lvl8pPr marL="11793938" indent="0">
              <a:buNone/>
              <a:defRPr sz="3333"/>
            </a:lvl8pPr>
            <a:lvl9pPr marL="1347878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4844" indent="0">
              <a:buNone/>
              <a:defRPr sz="10415"/>
            </a:lvl2pPr>
            <a:lvl3pPr marL="3369700" indent="0">
              <a:buNone/>
              <a:defRPr sz="8997"/>
            </a:lvl3pPr>
            <a:lvl4pPr marL="5054544" indent="0">
              <a:buNone/>
              <a:defRPr sz="7499"/>
            </a:lvl4pPr>
            <a:lvl5pPr marL="6739392" indent="0">
              <a:buNone/>
              <a:defRPr sz="7499"/>
            </a:lvl5pPr>
            <a:lvl6pPr marL="8424230" indent="0">
              <a:buNone/>
              <a:defRPr sz="7499"/>
            </a:lvl6pPr>
            <a:lvl7pPr marL="10109105" indent="0">
              <a:buNone/>
              <a:defRPr sz="7499"/>
            </a:lvl7pPr>
            <a:lvl8pPr marL="11793938" indent="0">
              <a:buNone/>
              <a:defRPr sz="7499"/>
            </a:lvl8pPr>
            <a:lvl9pPr marL="1347878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4844" indent="0">
              <a:buNone/>
              <a:defRPr sz="4583"/>
            </a:lvl2pPr>
            <a:lvl3pPr marL="3369700" indent="0">
              <a:buNone/>
              <a:defRPr sz="3747"/>
            </a:lvl3pPr>
            <a:lvl4pPr marL="5054544" indent="0">
              <a:buNone/>
              <a:defRPr sz="3333"/>
            </a:lvl4pPr>
            <a:lvl5pPr marL="6739392" indent="0">
              <a:buNone/>
              <a:defRPr sz="3333"/>
            </a:lvl5pPr>
            <a:lvl6pPr marL="8424230" indent="0">
              <a:buNone/>
              <a:defRPr sz="3333"/>
            </a:lvl6pPr>
            <a:lvl7pPr marL="10109105" indent="0">
              <a:buNone/>
              <a:defRPr sz="3333"/>
            </a:lvl7pPr>
            <a:lvl8pPr marL="11793938" indent="0">
              <a:buNone/>
              <a:defRPr sz="3333"/>
            </a:lvl8pPr>
            <a:lvl9pPr marL="1347878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826" tIns="168507" rIns="336826" bIns="168507"/>
          <a:lstStyle/>
          <a:p>
            <a:pPr defTabSz="3367905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790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4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932" indent="0">
              <a:buNone/>
              <a:defRPr sz="6914"/>
            </a:lvl2pPr>
            <a:lvl3pPr marL="3367905" indent="0">
              <a:buNone/>
              <a:defRPr sz="6082"/>
            </a:lvl3pPr>
            <a:lvl4pPr marL="5051861" indent="0">
              <a:buNone/>
              <a:defRPr sz="5249"/>
            </a:lvl4pPr>
            <a:lvl5pPr marL="6735809" indent="0">
              <a:buNone/>
              <a:defRPr sz="5249"/>
            </a:lvl5pPr>
            <a:lvl6pPr marL="8419749" indent="0">
              <a:buNone/>
              <a:defRPr sz="5249"/>
            </a:lvl6pPr>
            <a:lvl7pPr marL="10103740" indent="0">
              <a:buNone/>
              <a:defRPr sz="5249"/>
            </a:lvl7pPr>
            <a:lvl8pPr marL="11787672" indent="0">
              <a:buNone/>
              <a:defRPr sz="5249"/>
            </a:lvl8pPr>
            <a:lvl9pPr marL="13471632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932" indent="0">
              <a:buNone/>
              <a:defRPr sz="7499" b="1"/>
            </a:lvl2pPr>
            <a:lvl3pPr marL="3367905" indent="0">
              <a:buNone/>
              <a:defRPr sz="6914" b="1"/>
            </a:lvl3pPr>
            <a:lvl4pPr marL="5051861" indent="0">
              <a:buNone/>
              <a:defRPr sz="6082" b="1"/>
            </a:lvl4pPr>
            <a:lvl5pPr marL="6735809" indent="0">
              <a:buNone/>
              <a:defRPr sz="6082" b="1"/>
            </a:lvl5pPr>
            <a:lvl6pPr marL="8419749" indent="0">
              <a:buNone/>
              <a:defRPr sz="6082" b="1"/>
            </a:lvl6pPr>
            <a:lvl7pPr marL="10103740" indent="0">
              <a:buNone/>
              <a:defRPr sz="6082" b="1"/>
            </a:lvl7pPr>
            <a:lvl8pPr marL="11787672" indent="0">
              <a:buNone/>
              <a:defRPr sz="6082" b="1"/>
            </a:lvl8pPr>
            <a:lvl9pPr marL="1347163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6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932" indent="0">
              <a:buNone/>
              <a:defRPr sz="7499" b="1"/>
            </a:lvl2pPr>
            <a:lvl3pPr marL="3367905" indent="0">
              <a:buNone/>
              <a:defRPr sz="6914" b="1"/>
            </a:lvl3pPr>
            <a:lvl4pPr marL="5051861" indent="0">
              <a:buNone/>
              <a:defRPr sz="6082" b="1"/>
            </a:lvl4pPr>
            <a:lvl5pPr marL="6735809" indent="0">
              <a:buNone/>
              <a:defRPr sz="6082" b="1"/>
            </a:lvl5pPr>
            <a:lvl6pPr marL="8419749" indent="0">
              <a:buNone/>
              <a:defRPr sz="6082" b="1"/>
            </a:lvl6pPr>
            <a:lvl7pPr marL="10103740" indent="0">
              <a:buNone/>
              <a:defRPr sz="6082" b="1"/>
            </a:lvl7pPr>
            <a:lvl8pPr marL="11787672" indent="0">
              <a:buNone/>
              <a:defRPr sz="6082" b="1"/>
            </a:lvl8pPr>
            <a:lvl9pPr marL="1347163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6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932" indent="0">
              <a:buNone/>
              <a:defRPr sz="4583"/>
            </a:lvl2pPr>
            <a:lvl3pPr marL="3367905" indent="0">
              <a:buNone/>
              <a:defRPr sz="3747"/>
            </a:lvl3pPr>
            <a:lvl4pPr marL="5051861" indent="0">
              <a:buNone/>
              <a:defRPr sz="3333"/>
            </a:lvl4pPr>
            <a:lvl5pPr marL="6735809" indent="0">
              <a:buNone/>
              <a:defRPr sz="3333"/>
            </a:lvl5pPr>
            <a:lvl6pPr marL="8419749" indent="0">
              <a:buNone/>
              <a:defRPr sz="3333"/>
            </a:lvl6pPr>
            <a:lvl7pPr marL="10103740" indent="0">
              <a:buNone/>
              <a:defRPr sz="3333"/>
            </a:lvl7pPr>
            <a:lvl8pPr marL="11787672" indent="0">
              <a:buNone/>
              <a:defRPr sz="3333"/>
            </a:lvl8pPr>
            <a:lvl9pPr marL="1347163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3932" indent="0">
              <a:buNone/>
              <a:defRPr sz="10415"/>
            </a:lvl2pPr>
            <a:lvl3pPr marL="3367905" indent="0">
              <a:buNone/>
              <a:defRPr sz="8997"/>
            </a:lvl3pPr>
            <a:lvl4pPr marL="5051861" indent="0">
              <a:buNone/>
              <a:defRPr sz="7499"/>
            </a:lvl4pPr>
            <a:lvl5pPr marL="6735809" indent="0">
              <a:buNone/>
              <a:defRPr sz="7499"/>
            </a:lvl5pPr>
            <a:lvl6pPr marL="8419749" indent="0">
              <a:buNone/>
              <a:defRPr sz="7499"/>
            </a:lvl6pPr>
            <a:lvl7pPr marL="10103740" indent="0">
              <a:buNone/>
              <a:defRPr sz="7499"/>
            </a:lvl7pPr>
            <a:lvl8pPr marL="11787672" indent="0">
              <a:buNone/>
              <a:defRPr sz="7499"/>
            </a:lvl8pPr>
            <a:lvl9pPr marL="13471632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932" indent="0">
              <a:buNone/>
              <a:defRPr sz="4583"/>
            </a:lvl2pPr>
            <a:lvl3pPr marL="3367905" indent="0">
              <a:buNone/>
              <a:defRPr sz="3747"/>
            </a:lvl3pPr>
            <a:lvl4pPr marL="5051861" indent="0">
              <a:buNone/>
              <a:defRPr sz="3333"/>
            </a:lvl4pPr>
            <a:lvl5pPr marL="6735809" indent="0">
              <a:buNone/>
              <a:defRPr sz="3333"/>
            </a:lvl5pPr>
            <a:lvl6pPr marL="8419749" indent="0">
              <a:buNone/>
              <a:defRPr sz="3333"/>
            </a:lvl6pPr>
            <a:lvl7pPr marL="10103740" indent="0">
              <a:buNone/>
              <a:defRPr sz="3333"/>
            </a:lvl7pPr>
            <a:lvl8pPr marL="11787672" indent="0">
              <a:buNone/>
              <a:defRPr sz="3333"/>
            </a:lvl8pPr>
            <a:lvl9pPr marL="1347163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733" tIns="168464" rIns="336733" bIns="168464"/>
          <a:lstStyle/>
          <a:p>
            <a:pPr defTabSz="3366981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698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698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133" tIns="202183" rIns="404133" bIns="2021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698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9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110" indent="0">
              <a:buNone/>
              <a:defRPr sz="6082"/>
            </a:lvl2pPr>
            <a:lvl3pPr marL="3102199" indent="0">
              <a:buNone/>
              <a:defRPr sz="5249"/>
            </a:lvl3pPr>
            <a:lvl4pPr marL="4653305" indent="0">
              <a:buNone/>
              <a:defRPr sz="4833"/>
            </a:lvl4pPr>
            <a:lvl5pPr marL="6204409" indent="0">
              <a:buNone/>
              <a:defRPr sz="4833"/>
            </a:lvl5pPr>
            <a:lvl6pPr marL="7755507" indent="0">
              <a:buNone/>
              <a:defRPr sz="4833"/>
            </a:lvl6pPr>
            <a:lvl7pPr marL="9306602" indent="0">
              <a:buNone/>
              <a:defRPr sz="4833"/>
            </a:lvl7pPr>
            <a:lvl8pPr marL="10857711" indent="0">
              <a:buNone/>
              <a:defRPr sz="4833"/>
            </a:lvl8pPr>
            <a:lvl9pPr marL="1240880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6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472" indent="0">
              <a:buNone/>
              <a:defRPr sz="6914"/>
            </a:lvl2pPr>
            <a:lvl3pPr marL="3366981" indent="0">
              <a:buNone/>
              <a:defRPr sz="6082"/>
            </a:lvl3pPr>
            <a:lvl4pPr marL="5050471" indent="0">
              <a:buNone/>
              <a:defRPr sz="5249"/>
            </a:lvl4pPr>
            <a:lvl5pPr marL="6733956" indent="0">
              <a:buNone/>
              <a:defRPr sz="5249"/>
            </a:lvl5pPr>
            <a:lvl6pPr marL="8417433" indent="0">
              <a:buNone/>
              <a:defRPr sz="5249"/>
            </a:lvl6pPr>
            <a:lvl7pPr marL="10100962" indent="0">
              <a:buNone/>
              <a:defRPr sz="5249"/>
            </a:lvl7pPr>
            <a:lvl8pPr marL="11784431" indent="0">
              <a:buNone/>
              <a:defRPr sz="5249"/>
            </a:lvl8pPr>
            <a:lvl9pPr marL="13467929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472" indent="0">
              <a:buNone/>
              <a:defRPr sz="7499" b="1"/>
            </a:lvl2pPr>
            <a:lvl3pPr marL="3366981" indent="0">
              <a:buNone/>
              <a:defRPr sz="6914" b="1"/>
            </a:lvl3pPr>
            <a:lvl4pPr marL="5050471" indent="0">
              <a:buNone/>
              <a:defRPr sz="6082" b="1"/>
            </a:lvl4pPr>
            <a:lvl5pPr marL="6733956" indent="0">
              <a:buNone/>
              <a:defRPr sz="6082" b="1"/>
            </a:lvl5pPr>
            <a:lvl6pPr marL="8417433" indent="0">
              <a:buNone/>
              <a:defRPr sz="6082" b="1"/>
            </a:lvl6pPr>
            <a:lvl7pPr marL="10100962" indent="0">
              <a:buNone/>
              <a:defRPr sz="6082" b="1"/>
            </a:lvl7pPr>
            <a:lvl8pPr marL="11784431" indent="0">
              <a:buNone/>
              <a:defRPr sz="6082" b="1"/>
            </a:lvl8pPr>
            <a:lvl9pPr marL="1346792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7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472" indent="0">
              <a:buNone/>
              <a:defRPr sz="7499" b="1"/>
            </a:lvl2pPr>
            <a:lvl3pPr marL="3366981" indent="0">
              <a:buNone/>
              <a:defRPr sz="6914" b="1"/>
            </a:lvl3pPr>
            <a:lvl4pPr marL="5050471" indent="0">
              <a:buNone/>
              <a:defRPr sz="6082" b="1"/>
            </a:lvl4pPr>
            <a:lvl5pPr marL="6733956" indent="0">
              <a:buNone/>
              <a:defRPr sz="6082" b="1"/>
            </a:lvl5pPr>
            <a:lvl6pPr marL="8417433" indent="0">
              <a:buNone/>
              <a:defRPr sz="6082" b="1"/>
            </a:lvl6pPr>
            <a:lvl7pPr marL="10100962" indent="0">
              <a:buNone/>
              <a:defRPr sz="6082" b="1"/>
            </a:lvl7pPr>
            <a:lvl8pPr marL="11784431" indent="0">
              <a:buNone/>
              <a:defRPr sz="6082" b="1"/>
            </a:lvl8pPr>
            <a:lvl9pPr marL="1346792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7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1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472" indent="0">
              <a:buNone/>
              <a:defRPr sz="4583"/>
            </a:lvl2pPr>
            <a:lvl3pPr marL="3366981" indent="0">
              <a:buNone/>
              <a:defRPr sz="3747"/>
            </a:lvl3pPr>
            <a:lvl4pPr marL="5050471" indent="0">
              <a:buNone/>
              <a:defRPr sz="3333"/>
            </a:lvl4pPr>
            <a:lvl5pPr marL="6733956" indent="0">
              <a:buNone/>
              <a:defRPr sz="3333"/>
            </a:lvl5pPr>
            <a:lvl6pPr marL="8417433" indent="0">
              <a:buNone/>
              <a:defRPr sz="3333"/>
            </a:lvl6pPr>
            <a:lvl7pPr marL="10100962" indent="0">
              <a:buNone/>
              <a:defRPr sz="3333"/>
            </a:lvl7pPr>
            <a:lvl8pPr marL="11784431" indent="0">
              <a:buNone/>
              <a:defRPr sz="3333"/>
            </a:lvl8pPr>
            <a:lvl9pPr marL="1346792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3472" indent="0">
              <a:buNone/>
              <a:defRPr sz="10415"/>
            </a:lvl2pPr>
            <a:lvl3pPr marL="3366981" indent="0">
              <a:buNone/>
              <a:defRPr sz="8997"/>
            </a:lvl3pPr>
            <a:lvl4pPr marL="5050471" indent="0">
              <a:buNone/>
              <a:defRPr sz="7499"/>
            </a:lvl4pPr>
            <a:lvl5pPr marL="6733956" indent="0">
              <a:buNone/>
              <a:defRPr sz="7499"/>
            </a:lvl5pPr>
            <a:lvl6pPr marL="8417433" indent="0">
              <a:buNone/>
              <a:defRPr sz="7499"/>
            </a:lvl6pPr>
            <a:lvl7pPr marL="10100962" indent="0">
              <a:buNone/>
              <a:defRPr sz="7499"/>
            </a:lvl7pPr>
            <a:lvl8pPr marL="11784431" indent="0">
              <a:buNone/>
              <a:defRPr sz="7499"/>
            </a:lvl8pPr>
            <a:lvl9pPr marL="13467929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472" indent="0">
              <a:buNone/>
              <a:defRPr sz="4583"/>
            </a:lvl2pPr>
            <a:lvl3pPr marL="3366981" indent="0">
              <a:buNone/>
              <a:defRPr sz="3747"/>
            </a:lvl3pPr>
            <a:lvl4pPr marL="5050471" indent="0">
              <a:buNone/>
              <a:defRPr sz="3333"/>
            </a:lvl4pPr>
            <a:lvl5pPr marL="6733956" indent="0">
              <a:buNone/>
              <a:defRPr sz="3333"/>
            </a:lvl5pPr>
            <a:lvl6pPr marL="8417433" indent="0">
              <a:buNone/>
              <a:defRPr sz="3333"/>
            </a:lvl6pPr>
            <a:lvl7pPr marL="10100962" indent="0">
              <a:buNone/>
              <a:defRPr sz="3333"/>
            </a:lvl7pPr>
            <a:lvl8pPr marL="11784431" indent="0">
              <a:buNone/>
              <a:defRPr sz="3333"/>
            </a:lvl8pPr>
            <a:lvl9pPr marL="1346792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87" tIns="168389" rIns="336587" bIns="168389"/>
          <a:lstStyle/>
          <a:p>
            <a:pPr defTabSz="3365543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54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54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58" tIns="202093" rIns="403958" bIns="20209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554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760" indent="0">
              <a:buNone/>
              <a:defRPr sz="6914"/>
            </a:lvl2pPr>
            <a:lvl3pPr marL="3365543" indent="0">
              <a:buNone/>
              <a:defRPr sz="6082"/>
            </a:lvl3pPr>
            <a:lvl4pPr marL="5048322" indent="0">
              <a:buNone/>
              <a:defRPr sz="5249"/>
            </a:lvl4pPr>
            <a:lvl5pPr marL="6731089" indent="0">
              <a:buNone/>
              <a:defRPr sz="5249"/>
            </a:lvl5pPr>
            <a:lvl6pPr marL="8413853" indent="0">
              <a:buNone/>
              <a:defRPr sz="5249"/>
            </a:lvl6pPr>
            <a:lvl7pPr marL="10096620" indent="0">
              <a:buNone/>
              <a:defRPr sz="5249"/>
            </a:lvl7pPr>
            <a:lvl8pPr marL="11779380" indent="0">
              <a:buNone/>
              <a:defRPr sz="5249"/>
            </a:lvl8pPr>
            <a:lvl9pPr marL="13462169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760" indent="0">
              <a:buNone/>
              <a:defRPr sz="7499" b="1"/>
            </a:lvl2pPr>
            <a:lvl3pPr marL="3365543" indent="0">
              <a:buNone/>
              <a:defRPr sz="6914" b="1"/>
            </a:lvl3pPr>
            <a:lvl4pPr marL="5048322" indent="0">
              <a:buNone/>
              <a:defRPr sz="6082" b="1"/>
            </a:lvl4pPr>
            <a:lvl5pPr marL="6731089" indent="0">
              <a:buNone/>
              <a:defRPr sz="6082" b="1"/>
            </a:lvl5pPr>
            <a:lvl6pPr marL="8413853" indent="0">
              <a:buNone/>
              <a:defRPr sz="6082" b="1"/>
            </a:lvl6pPr>
            <a:lvl7pPr marL="10096620" indent="0">
              <a:buNone/>
              <a:defRPr sz="6082" b="1"/>
            </a:lvl7pPr>
            <a:lvl8pPr marL="11779380" indent="0">
              <a:buNone/>
              <a:defRPr sz="6082" b="1"/>
            </a:lvl8pPr>
            <a:lvl9pPr marL="1346216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760" indent="0">
              <a:buNone/>
              <a:defRPr sz="7499" b="1"/>
            </a:lvl2pPr>
            <a:lvl3pPr marL="3365543" indent="0">
              <a:buNone/>
              <a:defRPr sz="6914" b="1"/>
            </a:lvl3pPr>
            <a:lvl4pPr marL="5048322" indent="0">
              <a:buNone/>
              <a:defRPr sz="6082" b="1"/>
            </a:lvl4pPr>
            <a:lvl5pPr marL="6731089" indent="0">
              <a:buNone/>
              <a:defRPr sz="6082" b="1"/>
            </a:lvl5pPr>
            <a:lvl6pPr marL="8413853" indent="0">
              <a:buNone/>
              <a:defRPr sz="6082" b="1"/>
            </a:lvl6pPr>
            <a:lvl7pPr marL="10096620" indent="0">
              <a:buNone/>
              <a:defRPr sz="6082" b="1"/>
            </a:lvl7pPr>
            <a:lvl8pPr marL="11779380" indent="0">
              <a:buNone/>
              <a:defRPr sz="6082" b="1"/>
            </a:lvl8pPr>
            <a:lvl9pPr marL="1346216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760" indent="0">
              <a:buNone/>
              <a:defRPr sz="4583"/>
            </a:lvl2pPr>
            <a:lvl3pPr marL="3365543" indent="0">
              <a:buNone/>
              <a:defRPr sz="3747"/>
            </a:lvl3pPr>
            <a:lvl4pPr marL="5048322" indent="0">
              <a:buNone/>
              <a:defRPr sz="3333"/>
            </a:lvl4pPr>
            <a:lvl5pPr marL="6731089" indent="0">
              <a:buNone/>
              <a:defRPr sz="3333"/>
            </a:lvl5pPr>
            <a:lvl6pPr marL="8413853" indent="0">
              <a:buNone/>
              <a:defRPr sz="3333"/>
            </a:lvl6pPr>
            <a:lvl7pPr marL="10096620" indent="0">
              <a:buNone/>
              <a:defRPr sz="3333"/>
            </a:lvl7pPr>
            <a:lvl8pPr marL="11779380" indent="0">
              <a:buNone/>
              <a:defRPr sz="3333"/>
            </a:lvl8pPr>
            <a:lvl9pPr marL="1346216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760" indent="0">
              <a:buNone/>
              <a:defRPr sz="10415"/>
            </a:lvl2pPr>
            <a:lvl3pPr marL="3365543" indent="0">
              <a:buNone/>
              <a:defRPr sz="8997"/>
            </a:lvl3pPr>
            <a:lvl4pPr marL="5048322" indent="0">
              <a:buNone/>
              <a:defRPr sz="7499"/>
            </a:lvl4pPr>
            <a:lvl5pPr marL="6731089" indent="0">
              <a:buNone/>
              <a:defRPr sz="7499"/>
            </a:lvl5pPr>
            <a:lvl6pPr marL="8413853" indent="0">
              <a:buNone/>
              <a:defRPr sz="7499"/>
            </a:lvl6pPr>
            <a:lvl7pPr marL="10096620" indent="0">
              <a:buNone/>
              <a:defRPr sz="7499"/>
            </a:lvl7pPr>
            <a:lvl8pPr marL="11779380" indent="0">
              <a:buNone/>
              <a:defRPr sz="7499"/>
            </a:lvl8pPr>
            <a:lvl9pPr marL="13462169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760" indent="0">
              <a:buNone/>
              <a:defRPr sz="4583"/>
            </a:lvl2pPr>
            <a:lvl3pPr marL="3365543" indent="0">
              <a:buNone/>
              <a:defRPr sz="3747"/>
            </a:lvl3pPr>
            <a:lvl4pPr marL="5048322" indent="0">
              <a:buNone/>
              <a:defRPr sz="3333"/>
            </a:lvl4pPr>
            <a:lvl5pPr marL="6731089" indent="0">
              <a:buNone/>
              <a:defRPr sz="3333"/>
            </a:lvl5pPr>
            <a:lvl6pPr marL="8413853" indent="0">
              <a:buNone/>
              <a:defRPr sz="3333"/>
            </a:lvl6pPr>
            <a:lvl7pPr marL="10096620" indent="0">
              <a:buNone/>
              <a:defRPr sz="3333"/>
            </a:lvl7pPr>
            <a:lvl8pPr marL="11779380" indent="0">
              <a:buNone/>
              <a:defRPr sz="3333"/>
            </a:lvl8pPr>
            <a:lvl9pPr marL="1346216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110" indent="0">
              <a:buNone/>
              <a:defRPr sz="6914" b="1"/>
            </a:lvl2pPr>
            <a:lvl3pPr marL="3102199" indent="0">
              <a:buNone/>
              <a:defRPr sz="6082" b="1"/>
            </a:lvl3pPr>
            <a:lvl4pPr marL="4653305" indent="0">
              <a:buNone/>
              <a:defRPr sz="5249" b="1"/>
            </a:lvl4pPr>
            <a:lvl5pPr marL="6204409" indent="0">
              <a:buNone/>
              <a:defRPr sz="5249" b="1"/>
            </a:lvl5pPr>
            <a:lvl6pPr marL="7755507" indent="0">
              <a:buNone/>
              <a:defRPr sz="5249" b="1"/>
            </a:lvl6pPr>
            <a:lvl7pPr marL="9306602" indent="0">
              <a:buNone/>
              <a:defRPr sz="5249" b="1"/>
            </a:lvl7pPr>
            <a:lvl8pPr marL="10857711" indent="0">
              <a:buNone/>
              <a:defRPr sz="5249" b="1"/>
            </a:lvl8pPr>
            <a:lvl9pPr marL="1240880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110" indent="0">
              <a:buNone/>
              <a:defRPr sz="6914" b="1"/>
            </a:lvl2pPr>
            <a:lvl3pPr marL="3102199" indent="0">
              <a:buNone/>
              <a:defRPr sz="6082" b="1"/>
            </a:lvl3pPr>
            <a:lvl4pPr marL="4653305" indent="0">
              <a:buNone/>
              <a:defRPr sz="5249" b="1"/>
            </a:lvl4pPr>
            <a:lvl5pPr marL="6204409" indent="0">
              <a:buNone/>
              <a:defRPr sz="5249" b="1"/>
            </a:lvl5pPr>
            <a:lvl6pPr marL="7755507" indent="0">
              <a:buNone/>
              <a:defRPr sz="5249" b="1"/>
            </a:lvl6pPr>
            <a:lvl7pPr marL="9306602" indent="0">
              <a:buNone/>
              <a:defRPr sz="5249" b="1"/>
            </a:lvl7pPr>
            <a:lvl8pPr marL="10857711" indent="0">
              <a:buNone/>
              <a:defRPr sz="5249" b="1"/>
            </a:lvl8pPr>
            <a:lvl9pPr marL="1240880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635" tIns="168411" rIns="336635" bIns="1684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4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74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991" indent="0">
              <a:buNone/>
              <a:defRPr sz="6914"/>
            </a:lvl2pPr>
            <a:lvl3pPr marL="3365997" indent="0">
              <a:buNone/>
              <a:defRPr sz="6082"/>
            </a:lvl3pPr>
            <a:lvl4pPr marL="5048984" indent="0">
              <a:buNone/>
              <a:defRPr sz="5249"/>
            </a:lvl4pPr>
            <a:lvl5pPr marL="6731985" indent="0">
              <a:buNone/>
              <a:defRPr sz="5249"/>
            </a:lvl5pPr>
            <a:lvl6pPr marL="8414965" indent="0">
              <a:buNone/>
              <a:defRPr sz="5249"/>
            </a:lvl6pPr>
            <a:lvl7pPr marL="10097987" indent="0">
              <a:buNone/>
              <a:defRPr sz="5249"/>
            </a:lvl7pPr>
            <a:lvl8pPr marL="11780967" indent="0">
              <a:buNone/>
              <a:defRPr sz="5249"/>
            </a:lvl8pPr>
            <a:lvl9pPr marL="1346396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991" indent="0">
              <a:buNone/>
              <a:defRPr sz="7499" b="1"/>
            </a:lvl2pPr>
            <a:lvl3pPr marL="3365997" indent="0">
              <a:buNone/>
              <a:defRPr sz="6914" b="1"/>
            </a:lvl3pPr>
            <a:lvl4pPr marL="5048984" indent="0">
              <a:buNone/>
              <a:defRPr sz="6082" b="1"/>
            </a:lvl4pPr>
            <a:lvl5pPr marL="6731985" indent="0">
              <a:buNone/>
              <a:defRPr sz="6082" b="1"/>
            </a:lvl5pPr>
            <a:lvl6pPr marL="8414965" indent="0">
              <a:buNone/>
              <a:defRPr sz="6082" b="1"/>
            </a:lvl6pPr>
            <a:lvl7pPr marL="10097987" indent="0">
              <a:buNone/>
              <a:defRPr sz="6082" b="1"/>
            </a:lvl7pPr>
            <a:lvl8pPr marL="11780967" indent="0">
              <a:buNone/>
              <a:defRPr sz="6082" b="1"/>
            </a:lvl8pPr>
            <a:lvl9pPr marL="134639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991" indent="0">
              <a:buNone/>
              <a:defRPr sz="7499" b="1"/>
            </a:lvl2pPr>
            <a:lvl3pPr marL="3365997" indent="0">
              <a:buNone/>
              <a:defRPr sz="6914" b="1"/>
            </a:lvl3pPr>
            <a:lvl4pPr marL="5048984" indent="0">
              <a:buNone/>
              <a:defRPr sz="6082" b="1"/>
            </a:lvl4pPr>
            <a:lvl5pPr marL="6731985" indent="0">
              <a:buNone/>
              <a:defRPr sz="6082" b="1"/>
            </a:lvl5pPr>
            <a:lvl6pPr marL="8414965" indent="0">
              <a:buNone/>
              <a:defRPr sz="6082" b="1"/>
            </a:lvl6pPr>
            <a:lvl7pPr marL="10097987" indent="0">
              <a:buNone/>
              <a:defRPr sz="6082" b="1"/>
            </a:lvl7pPr>
            <a:lvl8pPr marL="11780967" indent="0">
              <a:buNone/>
              <a:defRPr sz="6082" b="1"/>
            </a:lvl8pPr>
            <a:lvl9pPr marL="134639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991" indent="0">
              <a:buNone/>
              <a:defRPr sz="4583"/>
            </a:lvl2pPr>
            <a:lvl3pPr marL="3365997" indent="0">
              <a:buNone/>
              <a:defRPr sz="3747"/>
            </a:lvl3pPr>
            <a:lvl4pPr marL="5048984" indent="0">
              <a:buNone/>
              <a:defRPr sz="3333"/>
            </a:lvl4pPr>
            <a:lvl5pPr marL="6731985" indent="0">
              <a:buNone/>
              <a:defRPr sz="3333"/>
            </a:lvl5pPr>
            <a:lvl6pPr marL="8414965" indent="0">
              <a:buNone/>
              <a:defRPr sz="3333"/>
            </a:lvl6pPr>
            <a:lvl7pPr marL="10097987" indent="0">
              <a:buNone/>
              <a:defRPr sz="3333"/>
            </a:lvl7pPr>
            <a:lvl8pPr marL="11780967" indent="0">
              <a:buNone/>
              <a:defRPr sz="3333"/>
            </a:lvl8pPr>
            <a:lvl9pPr marL="134639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991" indent="0">
              <a:buNone/>
              <a:defRPr sz="10415"/>
            </a:lvl2pPr>
            <a:lvl3pPr marL="3365997" indent="0">
              <a:buNone/>
              <a:defRPr sz="8997"/>
            </a:lvl3pPr>
            <a:lvl4pPr marL="5048984" indent="0">
              <a:buNone/>
              <a:defRPr sz="7499"/>
            </a:lvl4pPr>
            <a:lvl5pPr marL="6731985" indent="0">
              <a:buNone/>
              <a:defRPr sz="7499"/>
            </a:lvl5pPr>
            <a:lvl6pPr marL="8414965" indent="0">
              <a:buNone/>
              <a:defRPr sz="7499"/>
            </a:lvl6pPr>
            <a:lvl7pPr marL="10097987" indent="0">
              <a:buNone/>
              <a:defRPr sz="7499"/>
            </a:lvl7pPr>
            <a:lvl8pPr marL="11780967" indent="0">
              <a:buNone/>
              <a:defRPr sz="7499"/>
            </a:lvl8pPr>
            <a:lvl9pPr marL="1346396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991" indent="0">
              <a:buNone/>
              <a:defRPr sz="4583"/>
            </a:lvl2pPr>
            <a:lvl3pPr marL="3365997" indent="0">
              <a:buNone/>
              <a:defRPr sz="3747"/>
            </a:lvl3pPr>
            <a:lvl4pPr marL="5048984" indent="0">
              <a:buNone/>
              <a:defRPr sz="3333"/>
            </a:lvl4pPr>
            <a:lvl5pPr marL="6731985" indent="0">
              <a:buNone/>
              <a:defRPr sz="3333"/>
            </a:lvl5pPr>
            <a:lvl6pPr marL="8414965" indent="0">
              <a:buNone/>
              <a:defRPr sz="3333"/>
            </a:lvl6pPr>
            <a:lvl7pPr marL="10097987" indent="0">
              <a:buNone/>
              <a:defRPr sz="3333"/>
            </a:lvl7pPr>
            <a:lvl8pPr marL="11780967" indent="0">
              <a:buNone/>
              <a:defRPr sz="3333"/>
            </a:lvl8pPr>
            <a:lvl9pPr marL="134639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41" tIns="168365" rIns="336541" bIns="168365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6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8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527" indent="0">
              <a:buNone/>
              <a:defRPr sz="6914"/>
            </a:lvl2pPr>
            <a:lvl3pPr marL="3365074" indent="0">
              <a:buNone/>
              <a:defRPr sz="6082"/>
            </a:lvl3pPr>
            <a:lvl4pPr marL="5047595" indent="0">
              <a:buNone/>
              <a:defRPr sz="5249"/>
            </a:lvl4pPr>
            <a:lvl5pPr marL="6730134" indent="0">
              <a:buNone/>
              <a:defRPr sz="5249"/>
            </a:lvl5pPr>
            <a:lvl6pPr marL="8412649" indent="0">
              <a:buNone/>
              <a:defRPr sz="5249"/>
            </a:lvl6pPr>
            <a:lvl7pPr marL="10095209" indent="0">
              <a:buNone/>
              <a:defRPr sz="5249"/>
            </a:lvl7pPr>
            <a:lvl8pPr marL="11777723" indent="0">
              <a:buNone/>
              <a:defRPr sz="5249"/>
            </a:lvl8pPr>
            <a:lvl9pPr marL="13460258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527" indent="0">
              <a:buNone/>
              <a:defRPr sz="7499" b="1"/>
            </a:lvl2pPr>
            <a:lvl3pPr marL="3365074" indent="0">
              <a:buNone/>
              <a:defRPr sz="6914" b="1"/>
            </a:lvl3pPr>
            <a:lvl4pPr marL="5047595" indent="0">
              <a:buNone/>
              <a:defRPr sz="6082" b="1"/>
            </a:lvl4pPr>
            <a:lvl5pPr marL="6730134" indent="0">
              <a:buNone/>
              <a:defRPr sz="6082" b="1"/>
            </a:lvl5pPr>
            <a:lvl6pPr marL="8412649" indent="0">
              <a:buNone/>
              <a:defRPr sz="6082" b="1"/>
            </a:lvl6pPr>
            <a:lvl7pPr marL="10095209" indent="0">
              <a:buNone/>
              <a:defRPr sz="6082" b="1"/>
            </a:lvl7pPr>
            <a:lvl8pPr marL="11777723" indent="0">
              <a:buNone/>
              <a:defRPr sz="6082" b="1"/>
            </a:lvl8pPr>
            <a:lvl9pPr marL="1346025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527" indent="0">
              <a:buNone/>
              <a:defRPr sz="7499" b="1"/>
            </a:lvl2pPr>
            <a:lvl3pPr marL="3365074" indent="0">
              <a:buNone/>
              <a:defRPr sz="6914" b="1"/>
            </a:lvl3pPr>
            <a:lvl4pPr marL="5047595" indent="0">
              <a:buNone/>
              <a:defRPr sz="6082" b="1"/>
            </a:lvl4pPr>
            <a:lvl5pPr marL="6730134" indent="0">
              <a:buNone/>
              <a:defRPr sz="6082" b="1"/>
            </a:lvl5pPr>
            <a:lvl6pPr marL="8412649" indent="0">
              <a:buNone/>
              <a:defRPr sz="6082" b="1"/>
            </a:lvl6pPr>
            <a:lvl7pPr marL="10095209" indent="0">
              <a:buNone/>
              <a:defRPr sz="6082" b="1"/>
            </a:lvl7pPr>
            <a:lvl8pPr marL="11777723" indent="0">
              <a:buNone/>
              <a:defRPr sz="6082" b="1"/>
            </a:lvl8pPr>
            <a:lvl9pPr marL="1346025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527" indent="0">
              <a:buNone/>
              <a:defRPr sz="4583"/>
            </a:lvl2pPr>
            <a:lvl3pPr marL="3365074" indent="0">
              <a:buNone/>
              <a:defRPr sz="3747"/>
            </a:lvl3pPr>
            <a:lvl4pPr marL="5047595" indent="0">
              <a:buNone/>
              <a:defRPr sz="3333"/>
            </a:lvl4pPr>
            <a:lvl5pPr marL="6730134" indent="0">
              <a:buNone/>
              <a:defRPr sz="3333"/>
            </a:lvl5pPr>
            <a:lvl6pPr marL="8412649" indent="0">
              <a:buNone/>
              <a:defRPr sz="3333"/>
            </a:lvl6pPr>
            <a:lvl7pPr marL="10095209" indent="0">
              <a:buNone/>
              <a:defRPr sz="3333"/>
            </a:lvl7pPr>
            <a:lvl8pPr marL="11777723" indent="0">
              <a:buNone/>
              <a:defRPr sz="3333"/>
            </a:lvl8pPr>
            <a:lvl9pPr marL="1346025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527" indent="0">
              <a:buNone/>
              <a:defRPr sz="10415"/>
            </a:lvl2pPr>
            <a:lvl3pPr marL="3365074" indent="0">
              <a:buNone/>
              <a:defRPr sz="8997"/>
            </a:lvl3pPr>
            <a:lvl4pPr marL="5047595" indent="0">
              <a:buNone/>
              <a:defRPr sz="7499"/>
            </a:lvl4pPr>
            <a:lvl5pPr marL="6730134" indent="0">
              <a:buNone/>
              <a:defRPr sz="7499"/>
            </a:lvl5pPr>
            <a:lvl6pPr marL="8412649" indent="0">
              <a:buNone/>
              <a:defRPr sz="7499"/>
            </a:lvl6pPr>
            <a:lvl7pPr marL="10095209" indent="0">
              <a:buNone/>
              <a:defRPr sz="7499"/>
            </a:lvl7pPr>
            <a:lvl8pPr marL="11777723" indent="0">
              <a:buNone/>
              <a:defRPr sz="7499"/>
            </a:lvl8pPr>
            <a:lvl9pPr marL="13460258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527" indent="0">
              <a:buNone/>
              <a:defRPr sz="4583"/>
            </a:lvl2pPr>
            <a:lvl3pPr marL="3365074" indent="0">
              <a:buNone/>
              <a:defRPr sz="3747"/>
            </a:lvl3pPr>
            <a:lvl4pPr marL="5047595" indent="0">
              <a:buNone/>
              <a:defRPr sz="3333"/>
            </a:lvl4pPr>
            <a:lvl5pPr marL="6730134" indent="0">
              <a:buNone/>
              <a:defRPr sz="3333"/>
            </a:lvl5pPr>
            <a:lvl6pPr marL="8412649" indent="0">
              <a:buNone/>
              <a:defRPr sz="3333"/>
            </a:lvl6pPr>
            <a:lvl7pPr marL="10095209" indent="0">
              <a:buNone/>
              <a:defRPr sz="3333"/>
            </a:lvl7pPr>
            <a:lvl8pPr marL="11777723" indent="0">
              <a:buNone/>
              <a:defRPr sz="3333"/>
            </a:lvl8pPr>
            <a:lvl9pPr marL="1346025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447" tIns="168322" rIns="336447" bIns="1683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062" indent="0">
              <a:buNone/>
              <a:defRPr sz="6914"/>
            </a:lvl2pPr>
            <a:lvl3pPr marL="3364149" indent="0">
              <a:buNone/>
              <a:defRPr sz="6082"/>
            </a:lvl3pPr>
            <a:lvl4pPr marL="5046208" indent="0">
              <a:buNone/>
              <a:defRPr sz="5249"/>
            </a:lvl4pPr>
            <a:lvl5pPr marL="6728281" indent="0">
              <a:buNone/>
              <a:defRPr sz="5249"/>
            </a:lvl5pPr>
            <a:lvl6pPr marL="8410337" indent="0">
              <a:buNone/>
              <a:defRPr sz="5249"/>
            </a:lvl6pPr>
            <a:lvl7pPr marL="10092432" indent="0">
              <a:buNone/>
              <a:defRPr sz="5249"/>
            </a:lvl7pPr>
            <a:lvl8pPr marL="11774485" indent="0">
              <a:buNone/>
              <a:defRPr sz="5249"/>
            </a:lvl8pPr>
            <a:lvl9pPr marL="1345655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062" indent="0">
              <a:buNone/>
              <a:defRPr sz="7499" b="1"/>
            </a:lvl2pPr>
            <a:lvl3pPr marL="3364149" indent="0">
              <a:buNone/>
              <a:defRPr sz="6914" b="1"/>
            </a:lvl3pPr>
            <a:lvl4pPr marL="5046208" indent="0">
              <a:buNone/>
              <a:defRPr sz="6082" b="1"/>
            </a:lvl4pPr>
            <a:lvl5pPr marL="6728281" indent="0">
              <a:buNone/>
              <a:defRPr sz="6082" b="1"/>
            </a:lvl5pPr>
            <a:lvl6pPr marL="8410337" indent="0">
              <a:buNone/>
              <a:defRPr sz="6082" b="1"/>
            </a:lvl6pPr>
            <a:lvl7pPr marL="10092432" indent="0">
              <a:buNone/>
              <a:defRPr sz="6082" b="1"/>
            </a:lvl7pPr>
            <a:lvl8pPr marL="11774485" indent="0">
              <a:buNone/>
              <a:defRPr sz="6082" b="1"/>
            </a:lvl8pPr>
            <a:lvl9pPr marL="1345655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9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062" indent="0">
              <a:buNone/>
              <a:defRPr sz="7499" b="1"/>
            </a:lvl2pPr>
            <a:lvl3pPr marL="3364149" indent="0">
              <a:buNone/>
              <a:defRPr sz="6914" b="1"/>
            </a:lvl3pPr>
            <a:lvl4pPr marL="5046208" indent="0">
              <a:buNone/>
              <a:defRPr sz="6082" b="1"/>
            </a:lvl4pPr>
            <a:lvl5pPr marL="6728281" indent="0">
              <a:buNone/>
              <a:defRPr sz="6082" b="1"/>
            </a:lvl5pPr>
            <a:lvl6pPr marL="8410337" indent="0">
              <a:buNone/>
              <a:defRPr sz="6082" b="1"/>
            </a:lvl6pPr>
            <a:lvl7pPr marL="10092432" indent="0">
              <a:buNone/>
              <a:defRPr sz="6082" b="1"/>
            </a:lvl7pPr>
            <a:lvl8pPr marL="11774485" indent="0">
              <a:buNone/>
              <a:defRPr sz="6082" b="1"/>
            </a:lvl8pPr>
            <a:lvl9pPr marL="1345655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9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110" indent="0">
              <a:buNone/>
              <a:defRPr sz="4164"/>
            </a:lvl2pPr>
            <a:lvl3pPr marL="3102199" indent="0">
              <a:buNone/>
              <a:defRPr sz="3333"/>
            </a:lvl3pPr>
            <a:lvl4pPr marL="4653305" indent="0">
              <a:buNone/>
              <a:defRPr sz="3166"/>
            </a:lvl4pPr>
            <a:lvl5pPr marL="6204409" indent="0">
              <a:buNone/>
              <a:defRPr sz="3166"/>
            </a:lvl5pPr>
            <a:lvl6pPr marL="7755507" indent="0">
              <a:buNone/>
              <a:defRPr sz="3166"/>
            </a:lvl6pPr>
            <a:lvl7pPr marL="9306602" indent="0">
              <a:buNone/>
              <a:defRPr sz="3166"/>
            </a:lvl7pPr>
            <a:lvl8pPr marL="10857711" indent="0">
              <a:buNone/>
              <a:defRPr sz="3166"/>
            </a:lvl8pPr>
            <a:lvl9pPr marL="1240880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062" indent="0">
              <a:buNone/>
              <a:defRPr sz="4583"/>
            </a:lvl2pPr>
            <a:lvl3pPr marL="3364149" indent="0">
              <a:buNone/>
              <a:defRPr sz="3747"/>
            </a:lvl3pPr>
            <a:lvl4pPr marL="5046208" indent="0">
              <a:buNone/>
              <a:defRPr sz="3333"/>
            </a:lvl4pPr>
            <a:lvl5pPr marL="6728281" indent="0">
              <a:buNone/>
              <a:defRPr sz="3333"/>
            </a:lvl5pPr>
            <a:lvl6pPr marL="8410337" indent="0">
              <a:buNone/>
              <a:defRPr sz="3333"/>
            </a:lvl6pPr>
            <a:lvl7pPr marL="10092432" indent="0">
              <a:buNone/>
              <a:defRPr sz="3333"/>
            </a:lvl7pPr>
            <a:lvl8pPr marL="11774485" indent="0">
              <a:buNone/>
              <a:defRPr sz="3333"/>
            </a:lvl8pPr>
            <a:lvl9pPr marL="1345655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062" indent="0">
              <a:buNone/>
              <a:defRPr sz="10415"/>
            </a:lvl2pPr>
            <a:lvl3pPr marL="3364149" indent="0">
              <a:buNone/>
              <a:defRPr sz="8997"/>
            </a:lvl3pPr>
            <a:lvl4pPr marL="5046208" indent="0">
              <a:buNone/>
              <a:defRPr sz="7499"/>
            </a:lvl4pPr>
            <a:lvl5pPr marL="6728281" indent="0">
              <a:buNone/>
              <a:defRPr sz="7499"/>
            </a:lvl5pPr>
            <a:lvl6pPr marL="8410337" indent="0">
              <a:buNone/>
              <a:defRPr sz="7499"/>
            </a:lvl6pPr>
            <a:lvl7pPr marL="10092432" indent="0">
              <a:buNone/>
              <a:defRPr sz="7499"/>
            </a:lvl7pPr>
            <a:lvl8pPr marL="11774485" indent="0">
              <a:buNone/>
              <a:defRPr sz="7499"/>
            </a:lvl8pPr>
            <a:lvl9pPr marL="1345655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062" indent="0">
              <a:buNone/>
              <a:defRPr sz="4583"/>
            </a:lvl2pPr>
            <a:lvl3pPr marL="3364149" indent="0">
              <a:buNone/>
              <a:defRPr sz="3747"/>
            </a:lvl3pPr>
            <a:lvl4pPr marL="5046208" indent="0">
              <a:buNone/>
              <a:defRPr sz="3333"/>
            </a:lvl4pPr>
            <a:lvl5pPr marL="6728281" indent="0">
              <a:buNone/>
              <a:defRPr sz="3333"/>
            </a:lvl5pPr>
            <a:lvl6pPr marL="8410337" indent="0">
              <a:buNone/>
              <a:defRPr sz="3333"/>
            </a:lvl6pPr>
            <a:lvl7pPr marL="10092432" indent="0">
              <a:buNone/>
              <a:defRPr sz="3333"/>
            </a:lvl7pPr>
            <a:lvl8pPr marL="11774485" indent="0">
              <a:buNone/>
              <a:defRPr sz="3333"/>
            </a:lvl8pPr>
            <a:lvl9pPr marL="1345655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354" tIns="168276" rIns="336354" bIns="16827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597" indent="0">
              <a:buNone/>
              <a:defRPr sz="6914"/>
            </a:lvl2pPr>
            <a:lvl3pPr marL="3363221" indent="0">
              <a:buNone/>
              <a:defRPr sz="6082"/>
            </a:lvl3pPr>
            <a:lvl4pPr marL="5044820" indent="0">
              <a:buNone/>
              <a:defRPr sz="5249"/>
            </a:lvl4pPr>
            <a:lvl5pPr marL="6726429" indent="0">
              <a:buNone/>
              <a:defRPr sz="5249"/>
            </a:lvl5pPr>
            <a:lvl6pPr marL="8408023" indent="0">
              <a:buNone/>
              <a:defRPr sz="5249"/>
            </a:lvl6pPr>
            <a:lvl7pPr marL="10089653" indent="0">
              <a:buNone/>
              <a:defRPr sz="5249"/>
            </a:lvl7pPr>
            <a:lvl8pPr marL="11771245" indent="0">
              <a:buNone/>
              <a:defRPr sz="5249"/>
            </a:lvl8pPr>
            <a:lvl9pPr marL="1345285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597" indent="0">
              <a:buNone/>
              <a:defRPr sz="7499" b="1"/>
            </a:lvl2pPr>
            <a:lvl3pPr marL="3363221" indent="0">
              <a:buNone/>
              <a:defRPr sz="6914" b="1"/>
            </a:lvl3pPr>
            <a:lvl4pPr marL="5044820" indent="0">
              <a:buNone/>
              <a:defRPr sz="6082" b="1"/>
            </a:lvl4pPr>
            <a:lvl5pPr marL="6726429" indent="0">
              <a:buNone/>
              <a:defRPr sz="6082" b="1"/>
            </a:lvl5pPr>
            <a:lvl6pPr marL="8408023" indent="0">
              <a:buNone/>
              <a:defRPr sz="6082" b="1"/>
            </a:lvl6pPr>
            <a:lvl7pPr marL="10089653" indent="0">
              <a:buNone/>
              <a:defRPr sz="6082" b="1"/>
            </a:lvl7pPr>
            <a:lvl8pPr marL="11771245" indent="0">
              <a:buNone/>
              <a:defRPr sz="6082" b="1"/>
            </a:lvl8pPr>
            <a:lvl9pPr marL="1345285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0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597" indent="0">
              <a:buNone/>
              <a:defRPr sz="7499" b="1"/>
            </a:lvl2pPr>
            <a:lvl3pPr marL="3363221" indent="0">
              <a:buNone/>
              <a:defRPr sz="6914" b="1"/>
            </a:lvl3pPr>
            <a:lvl4pPr marL="5044820" indent="0">
              <a:buNone/>
              <a:defRPr sz="6082" b="1"/>
            </a:lvl4pPr>
            <a:lvl5pPr marL="6726429" indent="0">
              <a:buNone/>
              <a:defRPr sz="6082" b="1"/>
            </a:lvl5pPr>
            <a:lvl6pPr marL="8408023" indent="0">
              <a:buNone/>
              <a:defRPr sz="6082" b="1"/>
            </a:lvl6pPr>
            <a:lvl7pPr marL="10089653" indent="0">
              <a:buNone/>
              <a:defRPr sz="6082" b="1"/>
            </a:lvl7pPr>
            <a:lvl8pPr marL="11771245" indent="0">
              <a:buNone/>
              <a:defRPr sz="6082" b="1"/>
            </a:lvl8pPr>
            <a:lvl9pPr marL="1345285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0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110" indent="0">
              <a:buNone/>
              <a:defRPr sz="9413"/>
            </a:lvl2pPr>
            <a:lvl3pPr marL="3102199" indent="0">
              <a:buNone/>
              <a:defRPr sz="8332"/>
            </a:lvl3pPr>
            <a:lvl4pPr marL="4653305" indent="0">
              <a:buNone/>
              <a:defRPr sz="6914"/>
            </a:lvl4pPr>
            <a:lvl5pPr marL="6204409" indent="0">
              <a:buNone/>
              <a:defRPr sz="6914"/>
            </a:lvl5pPr>
            <a:lvl6pPr marL="7755507" indent="0">
              <a:buNone/>
              <a:defRPr sz="6914"/>
            </a:lvl6pPr>
            <a:lvl7pPr marL="9306602" indent="0">
              <a:buNone/>
              <a:defRPr sz="6914"/>
            </a:lvl7pPr>
            <a:lvl8pPr marL="10857711" indent="0">
              <a:buNone/>
              <a:defRPr sz="6914"/>
            </a:lvl8pPr>
            <a:lvl9pPr marL="1240880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110" indent="0">
              <a:buNone/>
              <a:defRPr sz="4164"/>
            </a:lvl2pPr>
            <a:lvl3pPr marL="3102199" indent="0">
              <a:buNone/>
              <a:defRPr sz="3333"/>
            </a:lvl3pPr>
            <a:lvl4pPr marL="4653305" indent="0">
              <a:buNone/>
              <a:defRPr sz="3166"/>
            </a:lvl4pPr>
            <a:lvl5pPr marL="6204409" indent="0">
              <a:buNone/>
              <a:defRPr sz="3166"/>
            </a:lvl5pPr>
            <a:lvl6pPr marL="7755507" indent="0">
              <a:buNone/>
              <a:defRPr sz="3166"/>
            </a:lvl6pPr>
            <a:lvl7pPr marL="9306602" indent="0">
              <a:buNone/>
              <a:defRPr sz="3166"/>
            </a:lvl7pPr>
            <a:lvl8pPr marL="10857711" indent="0">
              <a:buNone/>
              <a:defRPr sz="3166"/>
            </a:lvl8pPr>
            <a:lvl9pPr marL="1240880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597" indent="0">
              <a:buNone/>
              <a:defRPr sz="4583"/>
            </a:lvl2pPr>
            <a:lvl3pPr marL="3363221" indent="0">
              <a:buNone/>
              <a:defRPr sz="3747"/>
            </a:lvl3pPr>
            <a:lvl4pPr marL="5044820" indent="0">
              <a:buNone/>
              <a:defRPr sz="3333"/>
            </a:lvl4pPr>
            <a:lvl5pPr marL="6726429" indent="0">
              <a:buNone/>
              <a:defRPr sz="3333"/>
            </a:lvl5pPr>
            <a:lvl6pPr marL="8408023" indent="0">
              <a:buNone/>
              <a:defRPr sz="3333"/>
            </a:lvl6pPr>
            <a:lvl7pPr marL="10089653" indent="0">
              <a:buNone/>
              <a:defRPr sz="3333"/>
            </a:lvl7pPr>
            <a:lvl8pPr marL="11771245" indent="0">
              <a:buNone/>
              <a:defRPr sz="3333"/>
            </a:lvl8pPr>
            <a:lvl9pPr marL="1345285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1597" indent="0">
              <a:buNone/>
              <a:defRPr sz="10415"/>
            </a:lvl2pPr>
            <a:lvl3pPr marL="3363221" indent="0">
              <a:buNone/>
              <a:defRPr sz="8997"/>
            </a:lvl3pPr>
            <a:lvl4pPr marL="5044820" indent="0">
              <a:buNone/>
              <a:defRPr sz="7499"/>
            </a:lvl4pPr>
            <a:lvl5pPr marL="6726429" indent="0">
              <a:buNone/>
              <a:defRPr sz="7499"/>
            </a:lvl5pPr>
            <a:lvl6pPr marL="8408023" indent="0">
              <a:buNone/>
              <a:defRPr sz="7499"/>
            </a:lvl6pPr>
            <a:lvl7pPr marL="10089653" indent="0">
              <a:buNone/>
              <a:defRPr sz="7499"/>
            </a:lvl7pPr>
            <a:lvl8pPr marL="11771245" indent="0">
              <a:buNone/>
              <a:defRPr sz="7499"/>
            </a:lvl8pPr>
            <a:lvl9pPr marL="1345285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597" indent="0">
              <a:buNone/>
              <a:defRPr sz="4583"/>
            </a:lvl2pPr>
            <a:lvl3pPr marL="3363221" indent="0">
              <a:buNone/>
              <a:defRPr sz="3747"/>
            </a:lvl3pPr>
            <a:lvl4pPr marL="5044820" indent="0">
              <a:buNone/>
              <a:defRPr sz="3333"/>
            </a:lvl4pPr>
            <a:lvl5pPr marL="6726429" indent="0">
              <a:buNone/>
              <a:defRPr sz="3333"/>
            </a:lvl5pPr>
            <a:lvl6pPr marL="8408023" indent="0">
              <a:buNone/>
              <a:defRPr sz="3333"/>
            </a:lvl6pPr>
            <a:lvl7pPr marL="10089653" indent="0">
              <a:buNone/>
              <a:defRPr sz="3333"/>
            </a:lvl7pPr>
            <a:lvl8pPr marL="11771245" indent="0">
              <a:buNone/>
              <a:defRPr sz="3333"/>
            </a:lvl8pPr>
            <a:lvl9pPr marL="1345285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260" tIns="168230" rIns="336260" bIns="16823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9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135" indent="0">
              <a:buNone/>
              <a:defRPr sz="6914"/>
            </a:lvl2pPr>
            <a:lvl3pPr marL="3362294" indent="0">
              <a:buNone/>
              <a:defRPr sz="6082"/>
            </a:lvl3pPr>
            <a:lvl4pPr marL="5043435" indent="0">
              <a:buNone/>
              <a:defRPr sz="5249"/>
            </a:lvl4pPr>
            <a:lvl5pPr marL="6724578" indent="0">
              <a:buNone/>
              <a:defRPr sz="5249"/>
            </a:lvl5pPr>
            <a:lvl6pPr marL="8405709" indent="0">
              <a:buNone/>
              <a:defRPr sz="5249"/>
            </a:lvl6pPr>
            <a:lvl7pPr marL="10086879" indent="0">
              <a:buNone/>
              <a:defRPr sz="5249"/>
            </a:lvl7pPr>
            <a:lvl8pPr marL="11768009" indent="0">
              <a:buNone/>
              <a:defRPr sz="5249"/>
            </a:lvl8pPr>
            <a:lvl9pPr marL="1344915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135" indent="0">
              <a:buNone/>
              <a:defRPr sz="7499" b="1"/>
            </a:lvl2pPr>
            <a:lvl3pPr marL="3362294" indent="0">
              <a:buNone/>
              <a:defRPr sz="6914" b="1"/>
            </a:lvl3pPr>
            <a:lvl4pPr marL="5043435" indent="0">
              <a:buNone/>
              <a:defRPr sz="6082" b="1"/>
            </a:lvl4pPr>
            <a:lvl5pPr marL="6724578" indent="0">
              <a:buNone/>
              <a:defRPr sz="6082" b="1"/>
            </a:lvl5pPr>
            <a:lvl6pPr marL="8405709" indent="0">
              <a:buNone/>
              <a:defRPr sz="6082" b="1"/>
            </a:lvl6pPr>
            <a:lvl7pPr marL="10086879" indent="0">
              <a:buNone/>
              <a:defRPr sz="6082" b="1"/>
            </a:lvl7pPr>
            <a:lvl8pPr marL="11768009" indent="0">
              <a:buNone/>
              <a:defRPr sz="6082" b="1"/>
            </a:lvl8pPr>
            <a:lvl9pPr marL="1344915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0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135" indent="0">
              <a:buNone/>
              <a:defRPr sz="7499" b="1"/>
            </a:lvl2pPr>
            <a:lvl3pPr marL="3362294" indent="0">
              <a:buNone/>
              <a:defRPr sz="6914" b="1"/>
            </a:lvl3pPr>
            <a:lvl4pPr marL="5043435" indent="0">
              <a:buNone/>
              <a:defRPr sz="6082" b="1"/>
            </a:lvl4pPr>
            <a:lvl5pPr marL="6724578" indent="0">
              <a:buNone/>
              <a:defRPr sz="6082" b="1"/>
            </a:lvl5pPr>
            <a:lvl6pPr marL="8405709" indent="0">
              <a:buNone/>
              <a:defRPr sz="6082" b="1"/>
            </a:lvl6pPr>
            <a:lvl7pPr marL="10086879" indent="0">
              <a:buNone/>
              <a:defRPr sz="6082" b="1"/>
            </a:lvl7pPr>
            <a:lvl8pPr marL="11768009" indent="0">
              <a:buNone/>
              <a:defRPr sz="6082" b="1"/>
            </a:lvl8pPr>
            <a:lvl9pPr marL="1344915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0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135" indent="0">
              <a:buNone/>
              <a:defRPr sz="4583"/>
            </a:lvl2pPr>
            <a:lvl3pPr marL="3362294" indent="0">
              <a:buNone/>
              <a:defRPr sz="3747"/>
            </a:lvl3pPr>
            <a:lvl4pPr marL="5043435" indent="0">
              <a:buNone/>
              <a:defRPr sz="3333"/>
            </a:lvl4pPr>
            <a:lvl5pPr marL="6724578" indent="0">
              <a:buNone/>
              <a:defRPr sz="3333"/>
            </a:lvl5pPr>
            <a:lvl6pPr marL="8405709" indent="0">
              <a:buNone/>
              <a:defRPr sz="3333"/>
            </a:lvl6pPr>
            <a:lvl7pPr marL="10086879" indent="0">
              <a:buNone/>
              <a:defRPr sz="3333"/>
            </a:lvl7pPr>
            <a:lvl8pPr marL="11768009" indent="0">
              <a:buNone/>
              <a:defRPr sz="3333"/>
            </a:lvl8pPr>
            <a:lvl9pPr marL="1344915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1135" indent="0">
              <a:buNone/>
              <a:defRPr sz="10415"/>
            </a:lvl2pPr>
            <a:lvl3pPr marL="3362294" indent="0">
              <a:buNone/>
              <a:defRPr sz="8997"/>
            </a:lvl3pPr>
            <a:lvl4pPr marL="5043435" indent="0">
              <a:buNone/>
              <a:defRPr sz="7499"/>
            </a:lvl4pPr>
            <a:lvl5pPr marL="6724578" indent="0">
              <a:buNone/>
              <a:defRPr sz="7499"/>
            </a:lvl5pPr>
            <a:lvl6pPr marL="8405709" indent="0">
              <a:buNone/>
              <a:defRPr sz="7499"/>
            </a:lvl6pPr>
            <a:lvl7pPr marL="10086879" indent="0">
              <a:buNone/>
              <a:defRPr sz="7499"/>
            </a:lvl7pPr>
            <a:lvl8pPr marL="11768009" indent="0">
              <a:buNone/>
              <a:defRPr sz="7499"/>
            </a:lvl8pPr>
            <a:lvl9pPr marL="1344915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135" indent="0">
              <a:buNone/>
              <a:defRPr sz="4583"/>
            </a:lvl2pPr>
            <a:lvl3pPr marL="3362294" indent="0">
              <a:buNone/>
              <a:defRPr sz="3747"/>
            </a:lvl3pPr>
            <a:lvl4pPr marL="5043435" indent="0">
              <a:buNone/>
              <a:defRPr sz="3333"/>
            </a:lvl4pPr>
            <a:lvl5pPr marL="6724578" indent="0">
              <a:buNone/>
              <a:defRPr sz="3333"/>
            </a:lvl5pPr>
            <a:lvl6pPr marL="8405709" indent="0">
              <a:buNone/>
              <a:defRPr sz="3333"/>
            </a:lvl6pPr>
            <a:lvl7pPr marL="10086879" indent="0">
              <a:buNone/>
              <a:defRPr sz="3333"/>
            </a:lvl7pPr>
            <a:lvl8pPr marL="11768009" indent="0">
              <a:buNone/>
              <a:defRPr sz="3333"/>
            </a:lvl8pPr>
            <a:lvl9pPr marL="1344915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166" tIns="168186" rIns="336166" bIns="1681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0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675" indent="0">
              <a:buNone/>
              <a:defRPr sz="6914"/>
            </a:lvl2pPr>
            <a:lvl3pPr marL="3361370" indent="0">
              <a:buNone/>
              <a:defRPr sz="6082"/>
            </a:lvl3pPr>
            <a:lvl4pPr marL="5042048" indent="0">
              <a:buNone/>
              <a:defRPr sz="5249"/>
            </a:lvl4pPr>
            <a:lvl5pPr marL="6722731" indent="0">
              <a:buNone/>
              <a:defRPr sz="5249"/>
            </a:lvl5pPr>
            <a:lvl6pPr marL="8403397" indent="0">
              <a:buNone/>
              <a:defRPr sz="5249"/>
            </a:lvl6pPr>
            <a:lvl7pPr marL="10084107" indent="0">
              <a:buNone/>
              <a:defRPr sz="5249"/>
            </a:lvl7pPr>
            <a:lvl8pPr marL="11764773" indent="0">
              <a:buNone/>
              <a:defRPr sz="5249"/>
            </a:lvl8pPr>
            <a:lvl9pPr marL="1344545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675" indent="0">
              <a:buNone/>
              <a:defRPr sz="7499" b="1"/>
            </a:lvl2pPr>
            <a:lvl3pPr marL="3361370" indent="0">
              <a:buNone/>
              <a:defRPr sz="6914" b="1"/>
            </a:lvl3pPr>
            <a:lvl4pPr marL="5042048" indent="0">
              <a:buNone/>
              <a:defRPr sz="6082" b="1"/>
            </a:lvl4pPr>
            <a:lvl5pPr marL="6722731" indent="0">
              <a:buNone/>
              <a:defRPr sz="6082" b="1"/>
            </a:lvl5pPr>
            <a:lvl6pPr marL="8403397" indent="0">
              <a:buNone/>
              <a:defRPr sz="6082" b="1"/>
            </a:lvl6pPr>
            <a:lvl7pPr marL="10084107" indent="0">
              <a:buNone/>
              <a:defRPr sz="6082" b="1"/>
            </a:lvl7pPr>
            <a:lvl8pPr marL="11764773" indent="0">
              <a:buNone/>
              <a:defRPr sz="6082" b="1"/>
            </a:lvl8pPr>
            <a:lvl9pPr marL="1344545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1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675" indent="0">
              <a:buNone/>
              <a:defRPr sz="7499" b="1"/>
            </a:lvl2pPr>
            <a:lvl3pPr marL="3361370" indent="0">
              <a:buNone/>
              <a:defRPr sz="6914" b="1"/>
            </a:lvl3pPr>
            <a:lvl4pPr marL="5042048" indent="0">
              <a:buNone/>
              <a:defRPr sz="6082" b="1"/>
            </a:lvl4pPr>
            <a:lvl5pPr marL="6722731" indent="0">
              <a:buNone/>
              <a:defRPr sz="6082" b="1"/>
            </a:lvl5pPr>
            <a:lvl6pPr marL="8403397" indent="0">
              <a:buNone/>
              <a:defRPr sz="6082" b="1"/>
            </a:lvl6pPr>
            <a:lvl7pPr marL="10084107" indent="0">
              <a:buNone/>
              <a:defRPr sz="6082" b="1"/>
            </a:lvl7pPr>
            <a:lvl8pPr marL="11764773" indent="0">
              <a:buNone/>
              <a:defRPr sz="6082" b="1"/>
            </a:lvl8pPr>
            <a:lvl9pPr marL="1344545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1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675" indent="0">
              <a:buNone/>
              <a:defRPr sz="4583"/>
            </a:lvl2pPr>
            <a:lvl3pPr marL="3361370" indent="0">
              <a:buNone/>
              <a:defRPr sz="3747"/>
            </a:lvl3pPr>
            <a:lvl4pPr marL="5042048" indent="0">
              <a:buNone/>
              <a:defRPr sz="3333"/>
            </a:lvl4pPr>
            <a:lvl5pPr marL="6722731" indent="0">
              <a:buNone/>
              <a:defRPr sz="3333"/>
            </a:lvl5pPr>
            <a:lvl6pPr marL="8403397" indent="0">
              <a:buNone/>
              <a:defRPr sz="3333"/>
            </a:lvl6pPr>
            <a:lvl7pPr marL="10084107" indent="0">
              <a:buNone/>
              <a:defRPr sz="3333"/>
            </a:lvl7pPr>
            <a:lvl8pPr marL="11764773" indent="0">
              <a:buNone/>
              <a:defRPr sz="3333"/>
            </a:lvl8pPr>
            <a:lvl9pPr marL="1344545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0675" indent="0">
              <a:buNone/>
              <a:defRPr sz="10415"/>
            </a:lvl2pPr>
            <a:lvl3pPr marL="3361370" indent="0">
              <a:buNone/>
              <a:defRPr sz="8997"/>
            </a:lvl3pPr>
            <a:lvl4pPr marL="5042048" indent="0">
              <a:buNone/>
              <a:defRPr sz="7499"/>
            </a:lvl4pPr>
            <a:lvl5pPr marL="6722731" indent="0">
              <a:buNone/>
              <a:defRPr sz="7499"/>
            </a:lvl5pPr>
            <a:lvl6pPr marL="8403397" indent="0">
              <a:buNone/>
              <a:defRPr sz="7499"/>
            </a:lvl6pPr>
            <a:lvl7pPr marL="10084107" indent="0">
              <a:buNone/>
              <a:defRPr sz="7499"/>
            </a:lvl7pPr>
            <a:lvl8pPr marL="11764773" indent="0">
              <a:buNone/>
              <a:defRPr sz="7499"/>
            </a:lvl8pPr>
            <a:lvl9pPr marL="1344545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675" indent="0">
              <a:buNone/>
              <a:defRPr sz="4583"/>
            </a:lvl2pPr>
            <a:lvl3pPr marL="3361370" indent="0">
              <a:buNone/>
              <a:defRPr sz="3747"/>
            </a:lvl3pPr>
            <a:lvl4pPr marL="5042048" indent="0">
              <a:buNone/>
              <a:defRPr sz="3333"/>
            </a:lvl4pPr>
            <a:lvl5pPr marL="6722731" indent="0">
              <a:buNone/>
              <a:defRPr sz="3333"/>
            </a:lvl5pPr>
            <a:lvl6pPr marL="8403397" indent="0">
              <a:buNone/>
              <a:defRPr sz="3333"/>
            </a:lvl6pPr>
            <a:lvl7pPr marL="10084107" indent="0">
              <a:buNone/>
              <a:defRPr sz="3333"/>
            </a:lvl7pPr>
            <a:lvl8pPr marL="11764773" indent="0">
              <a:buNone/>
              <a:defRPr sz="3333"/>
            </a:lvl8pPr>
            <a:lvl9pPr marL="1344545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072" tIns="168140" rIns="336072" bIns="16814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1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214" indent="0">
              <a:buNone/>
              <a:defRPr sz="6914"/>
            </a:lvl2pPr>
            <a:lvl3pPr marL="3360444" indent="0">
              <a:buNone/>
              <a:defRPr sz="6082"/>
            </a:lvl3pPr>
            <a:lvl4pPr marL="5040661" indent="0">
              <a:buNone/>
              <a:defRPr sz="5249"/>
            </a:lvl4pPr>
            <a:lvl5pPr marL="6720882" indent="0">
              <a:buNone/>
              <a:defRPr sz="5249"/>
            </a:lvl5pPr>
            <a:lvl6pPr marL="8401085" indent="0">
              <a:buNone/>
              <a:defRPr sz="5249"/>
            </a:lvl6pPr>
            <a:lvl7pPr marL="10081334" indent="0">
              <a:buNone/>
              <a:defRPr sz="5249"/>
            </a:lvl7pPr>
            <a:lvl8pPr marL="11761539" indent="0">
              <a:buNone/>
              <a:defRPr sz="5249"/>
            </a:lvl8pPr>
            <a:lvl9pPr marL="13441758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13" tIns="155082" rIns="310213" bIns="1550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214" indent="0">
              <a:buNone/>
              <a:defRPr sz="7499" b="1"/>
            </a:lvl2pPr>
            <a:lvl3pPr marL="3360444" indent="0">
              <a:buNone/>
              <a:defRPr sz="6914" b="1"/>
            </a:lvl3pPr>
            <a:lvl4pPr marL="5040661" indent="0">
              <a:buNone/>
              <a:defRPr sz="6082" b="1"/>
            </a:lvl4pPr>
            <a:lvl5pPr marL="6720882" indent="0">
              <a:buNone/>
              <a:defRPr sz="6082" b="1"/>
            </a:lvl5pPr>
            <a:lvl6pPr marL="8401085" indent="0">
              <a:buNone/>
              <a:defRPr sz="6082" b="1"/>
            </a:lvl6pPr>
            <a:lvl7pPr marL="10081334" indent="0">
              <a:buNone/>
              <a:defRPr sz="6082" b="1"/>
            </a:lvl7pPr>
            <a:lvl8pPr marL="11761539" indent="0">
              <a:buNone/>
              <a:defRPr sz="6082" b="1"/>
            </a:lvl8pPr>
            <a:lvl9pPr marL="1344175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2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214" indent="0">
              <a:buNone/>
              <a:defRPr sz="7499" b="1"/>
            </a:lvl2pPr>
            <a:lvl3pPr marL="3360444" indent="0">
              <a:buNone/>
              <a:defRPr sz="6914" b="1"/>
            </a:lvl3pPr>
            <a:lvl4pPr marL="5040661" indent="0">
              <a:buNone/>
              <a:defRPr sz="6082" b="1"/>
            </a:lvl4pPr>
            <a:lvl5pPr marL="6720882" indent="0">
              <a:buNone/>
              <a:defRPr sz="6082" b="1"/>
            </a:lvl5pPr>
            <a:lvl6pPr marL="8401085" indent="0">
              <a:buNone/>
              <a:defRPr sz="6082" b="1"/>
            </a:lvl6pPr>
            <a:lvl7pPr marL="10081334" indent="0">
              <a:buNone/>
              <a:defRPr sz="6082" b="1"/>
            </a:lvl7pPr>
            <a:lvl8pPr marL="11761539" indent="0">
              <a:buNone/>
              <a:defRPr sz="6082" b="1"/>
            </a:lvl8pPr>
            <a:lvl9pPr marL="1344175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2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214" indent="0">
              <a:buNone/>
              <a:defRPr sz="4583"/>
            </a:lvl2pPr>
            <a:lvl3pPr marL="3360444" indent="0">
              <a:buNone/>
              <a:defRPr sz="3747"/>
            </a:lvl3pPr>
            <a:lvl4pPr marL="5040661" indent="0">
              <a:buNone/>
              <a:defRPr sz="3333"/>
            </a:lvl4pPr>
            <a:lvl5pPr marL="6720882" indent="0">
              <a:buNone/>
              <a:defRPr sz="3333"/>
            </a:lvl5pPr>
            <a:lvl6pPr marL="8401085" indent="0">
              <a:buNone/>
              <a:defRPr sz="3333"/>
            </a:lvl6pPr>
            <a:lvl7pPr marL="10081334" indent="0">
              <a:buNone/>
              <a:defRPr sz="3333"/>
            </a:lvl7pPr>
            <a:lvl8pPr marL="11761539" indent="0">
              <a:buNone/>
              <a:defRPr sz="3333"/>
            </a:lvl8pPr>
            <a:lvl9pPr marL="1344175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0214" indent="0">
              <a:buNone/>
              <a:defRPr sz="10415"/>
            </a:lvl2pPr>
            <a:lvl3pPr marL="3360444" indent="0">
              <a:buNone/>
              <a:defRPr sz="8997"/>
            </a:lvl3pPr>
            <a:lvl4pPr marL="5040661" indent="0">
              <a:buNone/>
              <a:defRPr sz="7499"/>
            </a:lvl4pPr>
            <a:lvl5pPr marL="6720882" indent="0">
              <a:buNone/>
              <a:defRPr sz="7499"/>
            </a:lvl5pPr>
            <a:lvl6pPr marL="8401085" indent="0">
              <a:buNone/>
              <a:defRPr sz="7499"/>
            </a:lvl6pPr>
            <a:lvl7pPr marL="10081334" indent="0">
              <a:buNone/>
              <a:defRPr sz="7499"/>
            </a:lvl7pPr>
            <a:lvl8pPr marL="11761539" indent="0">
              <a:buNone/>
              <a:defRPr sz="7499"/>
            </a:lvl8pPr>
            <a:lvl9pPr marL="13441758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214" indent="0">
              <a:buNone/>
              <a:defRPr sz="4583"/>
            </a:lvl2pPr>
            <a:lvl3pPr marL="3360444" indent="0">
              <a:buNone/>
              <a:defRPr sz="3747"/>
            </a:lvl3pPr>
            <a:lvl4pPr marL="5040661" indent="0">
              <a:buNone/>
              <a:defRPr sz="3333"/>
            </a:lvl4pPr>
            <a:lvl5pPr marL="6720882" indent="0">
              <a:buNone/>
              <a:defRPr sz="3333"/>
            </a:lvl5pPr>
            <a:lvl6pPr marL="8401085" indent="0">
              <a:buNone/>
              <a:defRPr sz="3333"/>
            </a:lvl6pPr>
            <a:lvl7pPr marL="10081334" indent="0">
              <a:buNone/>
              <a:defRPr sz="3333"/>
            </a:lvl7pPr>
            <a:lvl8pPr marL="11761539" indent="0">
              <a:buNone/>
              <a:defRPr sz="3333"/>
            </a:lvl8pPr>
            <a:lvl9pPr marL="1344175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5979" tIns="168097" rIns="335979" bIns="1680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228" tIns="201743" rIns="403228" bIns="2017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79755" indent="0">
              <a:buNone/>
              <a:defRPr sz="6914"/>
            </a:lvl2pPr>
            <a:lvl3pPr marL="3359519" indent="0">
              <a:buNone/>
              <a:defRPr sz="6082"/>
            </a:lvl3pPr>
            <a:lvl4pPr marL="5039271" indent="0">
              <a:buNone/>
              <a:defRPr sz="5249"/>
            </a:lvl4pPr>
            <a:lvl5pPr marL="6719035" indent="0">
              <a:buNone/>
              <a:defRPr sz="5249"/>
            </a:lvl5pPr>
            <a:lvl6pPr marL="8398775" indent="0">
              <a:buNone/>
              <a:defRPr sz="5249"/>
            </a:lvl6pPr>
            <a:lvl7pPr marL="10078559" indent="0">
              <a:buNone/>
              <a:defRPr sz="5249"/>
            </a:lvl7pPr>
            <a:lvl8pPr marL="11758302" indent="0">
              <a:buNone/>
              <a:defRPr sz="5249"/>
            </a:lvl8pPr>
            <a:lvl9pPr marL="13438060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79755" indent="0">
              <a:buNone/>
              <a:defRPr sz="7499" b="1"/>
            </a:lvl2pPr>
            <a:lvl3pPr marL="3359519" indent="0">
              <a:buNone/>
              <a:defRPr sz="6914" b="1"/>
            </a:lvl3pPr>
            <a:lvl4pPr marL="5039271" indent="0">
              <a:buNone/>
              <a:defRPr sz="6082" b="1"/>
            </a:lvl4pPr>
            <a:lvl5pPr marL="6719035" indent="0">
              <a:buNone/>
              <a:defRPr sz="6082" b="1"/>
            </a:lvl5pPr>
            <a:lvl6pPr marL="8398775" indent="0">
              <a:buNone/>
              <a:defRPr sz="6082" b="1"/>
            </a:lvl6pPr>
            <a:lvl7pPr marL="10078559" indent="0">
              <a:buNone/>
              <a:defRPr sz="6082" b="1"/>
            </a:lvl7pPr>
            <a:lvl8pPr marL="11758302" indent="0">
              <a:buNone/>
              <a:defRPr sz="6082" b="1"/>
            </a:lvl8pPr>
            <a:lvl9pPr marL="1343806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2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79755" indent="0">
              <a:buNone/>
              <a:defRPr sz="7499" b="1"/>
            </a:lvl2pPr>
            <a:lvl3pPr marL="3359519" indent="0">
              <a:buNone/>
              <a:defRPr sz="6914" b="1"/>
            </a:lvl3pPr>
            <a:lvl4pPr marL="5039271" indent="0">
              <a:buNone/>
              <a:defRPr sz="6082" b="1"/>
            </a:lvl4pPr>
            <a:lvl5pPr marL="6719035" indent="0">
              <a:buNone/>
              <a:defRPr sz="6082" b="1"/>
            </a:lvl5pPr>
            <a:lvl6pPr marL="8398775" indent="0">
              <a:buNone/>
              <a:defRPr sz="6082" b="1"/>
            </a:lvl6pPr>
            <a:lvl7pPr marL="10078559" indent="0">
              <a:buNone/>
              <a:defRPr sz="6082" b="1"/>
            </a:lvl7pPr>
            <a:lvl8pPr marL="11758302" indent="0">
              <a:buNone/>
              <a:defRPr sz="6082" b="1"/>
            </a:lvl8pPr>
            <a:lvl9pPr marL="1343806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2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79755" indent="0">
              <a:buNone/>
              <a:defRPr sz="4583"/>
            </a:lvl2pPr>
            <a:lvl3pPr marL="3359519" indent="0">
              <a:buNone/>
              <a:defRPr sz="3747"/>
            </a:lvl3pPr>
            <a:lvl4pPr marL="5039271" indent="0">
              <a:buNone/>
              <a:defRPr sz="3333"/>
            </a:lvl4pPr>
            <a:lvl5pPr marL="6719035" indent="0">
              <a:buNone/>
              <a:defRPr sz="3333"/>
            </a:lvl5pPr>
            <a:lvl6pPr marL="8398775" indent="0">
              <a:buNone/>
              <a:defRPr sz="3333"/>
            </a:lvl6pPr>
            <a:lvl7pPr marL="10078559" indent="0">
              <a:buNone/>
              <a:defRPr sz="3333"/>
            </a:lvl7pPr>
            <a:lvl8pPr marL="11758302" indent="0">
              <a:buNone/>
              <a:defRPr sz="3333"/>
            </a:lvl8pPr>
            <a:lvl9pPr marL="1343806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79755" indent="0">
              <a:buNone/>
              <a:defRPr sz="10415"/>
            </a:lvl2pPr>
            <a:lvl3pPr marL="3359519" indent="0">
              <a:buNone/>
              <a:defRPr sz="8997"/>
            </a:lvl3pPr>
            <a:lvl4pPr marL="5039271" indent="0">
              <a:buNone/>
              <a:defRPr sz="7499"/>
            </a:lvl4pPr>
            <a:lvl5pPr marL="6719035" indent="0">
              <a:buNone/>
              <a:defRPr sz="7499"/>
            </a:lvl5pPr>
            <a:lvl6pPr marL="8398775" indent="0">
              <a:buNone/>
              <a:defRPr sz="7499"/>
            </a:lvl6pPr>
            <a:lvl7pPr marL="10078559" indent="0">
              <a:buNone/>
              <a:defRPr sz="7499"/>
            </a:lvl7pPr>
            <a:lvl8pPr marL="11758302" indent="0">
              <a:buNone/>
              <a:defRPr sz="7499"/>
            </a:lvl8pPr>
            <a:lvl9pPr marL="13438060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79755" indent="0">
              <a:buNone/>
              <a:defRPr sz="4583"/>
            </a:lvl2pPr>
            <a:lvl3pPr marL="3359519" indent="0">
              <a:buNone/>
              <a:defRPr sz="3747"/>
            </a:lvl3pPr>
            <a:lvl4pPr marL="5039271" indent="0">
              <a:buNone/>
              <a:defRPr sz="3333"/>
            </a:lvl4pPr>
            <a:lvl5pPr marL="6719035" indent="0">
              <a:buNone/>
              <a:defRPr sz="3333"/>
            </a:lvl5pPr>
            <a:lvl6pPr marL="8398775" indent="0">
              <a:buNone/>
              <a:defRPr sz="3333"/>
            </a:lvl6pPr>
            <a:lvl7pPr marL="10078559" indent="0">
              <a:buNone/>
              <a:defRPr sz="3333"/>
            </a:lvl7pPr>
            <a:lvl8pPr marL="11758302" indent="0">
              <a:buNone/>
              <a:defRPr sz="3333"/>
            </a:lvl8pPr>
            <a:lvl9pPr marL="1343806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447" indent="0">
              <a:buNone/>
              <a:defRPr sz="6914" b="1"/>
            </a:lvl2pPr>
            <a:lvl3pPr marL="3110900" indent="0">
              <a:buNone/>
              <a:defRPr sz="6082" b="1"/>
            </a:lvl3pPr>
            <a:lvl4pPr marL="4666341" indent="0">
              <a:buNone/>
              <a:defRPr sz="5249" b="1"/>
            </a:lvl4pPr>
            <a:lvl5pPr marL="6221794" indent="0">
              <a:buNone/>
              <a:defRPr sz="5249" b="1"/>
            </a:lvl5pPr>
            <a:lvl6pPr marL="7777242" indent="0">
              <a:buNone/>
              <a:defRPr sz="5249" b="1"/>
            </a:lvl6pPr>
            <a:lvl7pPr marL="9332691" indent="0">
              <a:buNone/>
              <a:defRPr sz="5249" b="1"/>
            </a:lvl7pPr>
            <a:lvl8pPr marL="10888137" indent="0">
              <a:buNone/>
              <a:defRPr sz="5249" b="1"/>
            </a:lvl8pPr>
            <a:lvl9pPr marL="1244358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447" indent="0">
              <a:buNone/>
              <a:defRPr sz="6914" b="1"/>
            </a:lvl2pPr>
            <a:lvl3pPr marL="3110900" indent="0">
              <a:buNone/>
              <a:defRPr sz="6082" b="1"/>
            </a:lvl3pPr>
            <a:lvl4pPr marL="4666341" indent="0">
              <a:buNone/>
              <a:defRPr sz="5249" b="1"/>
            </a:lvl4pPr>
            <a:lvl5pPr marL="6221794" indent="0">
              <a:buNone/>
              <a:defRPr sz="5249" b="1"/>
            </a:lvl5pPr>
            <a:lvl6pPr marL="7777242" indent="0">
              <a:buNone/>
              <a:defRPr sz="5249" b="1"/>
            </a:lvl6pPr>
            <a:lvl7pPr marL="9332691" indent="0">
              <a:buNone/>
              <a:defRPr sz="5249" b="1"/>
            </a:lvl7pPr>
            <a:lvl8pPr marL="10888137" indent="0">
              <a:buNone/>
              <a:defRPr sz="5249" b="1"/>
            </a:lvl8pPr>
            <a:lvl9pPr marL="1244358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1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746" indent="0">
              <a:buNone/>
              <a:defRPr sz="6082"/>
            </a:lvl2pPr>
            <a:lvl3pPr marL="3101475" indent="0">
              <a:buNone/>
              <a:defRPr sz="5249"/>
            </a:lvl3pPr>
            <a:lvl4pPr marL="4652218" indent="0">
              <a:buNone/>
              <a:defRPr sz="4833"/>
            </a:lvl4pPr>
            <a:lvl5pPr marL="6202958" indent="0">
              <a:buNone/>
              <a:defRPr sz="4833"/>
            </a:lvl5pPr>
            <a:lvl6pPr marL="7753701" indent="0">
              <a:buNone/>
              <a:defRPr sz="4833"/>
            </a:lvl6pPr>
            <a:lvl7pPr marL="9304429" indent="0">
              <a:buNone/>
              <a:defRPr sz="4833"/>
            </a:lvl7pPr>
            <a:lvl8pPr marL="10855180" indent="0">
              <a:buNone/>
              <a:defRPr sz="4833"/>
            </a:lvl8pPr>
            <a:lvl9pPr marL="1240591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746" indent="0">
              <a:buNone/>
              <a:defRPr sz="6914" b="1"/>
            </a:lvl2pPr>
            <a:lvl3pPr marL="3101475" indent="0">
              <a:buNone/>
              <a:defRPr sz="6082" b="1"/>
            </a:lvl3pPr>
            <a:lvl4pPr marL="4652218" indent="0">
              <a:buNone/>
              <a:defRPr sz="5249" b="1"/>
            </a:lvl4pPr>
            <a:lvl5pPr marL="6202958" indent="0">
              <a:buNone/>
              <a:defRPr sz="5249" b="1"/>
            </a:lvl5pPr>
            <a:lvl6pPr marL="7753701" indent="0">
              <a:buNone/>
              <a:defRPr sz="5249" b="1"/>
            </a:lvl6pPr>
            <a:lvl7pPr marL="9304429" indent="0">
              <a:buNone/>
              <a:defRPr sz="5249" b="1"/>
            </a:lvl7pPr>
            <a:lvl8pPr marL="10855180" indent="0">
              <a:buNone/>
              <a:defRPr sz="5249" b="1"/>
            </a:lvl8pPr>
            <a:lvl9pPr marL="1240591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746" indent="0">
              <a:buNone/>
              <a:defRPr sz="6914" b="1"/>
            </a:lvl2pPr>
            <a:lvl3pPr marL="3101475" indent="0">
              <a:buNone/>
              <a:defRPr sz="6082" b="1"/>
            </a:lvl3pPr>
            <a:lvl4pPr marL="4652218" indent="0">
              <a:buNone/>
              <a:defRPr sz="5249" b="1"/>
            </a:lvl4pPr>
            <a:lvl5pPr marL="6202958" indent="0">
              <a:buNone/>
              <a:defRPr sz="5249" b="1"/>
            </a:lvl5pPr>
            <a:lvl6pPr marL="7753701" indent="0">
              <a:buNone/>
              <a:defRPr sz="5249" b="1"/>
            </a:lvl6pPr>
            <a:lvl7pPr marL="9304429" indent="0">
              <a:buNone/>
              <a:defRPr sz="5249" b="1"/>
            </a:lvl7pPr>
            <a:lvl8pPr marL="10855180" indent="0">
              <a:buNone/>
              <a:defRPr sz="5249" b="1"/>
            </a:lvl8pPr>
            <a:lvl9pPr marL="1240591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746" indent="0">
              <a:buNone/>
              <a:defRPr sz="4164"/>
            </a:lvl2pPr>
            <a:lvl3pPr marL="3101475" indent="0">
              <a:buNone/>
              <a:defRPr sz="3333"/>
            </a:lvl3pPr>
            <a:lvl4pPr marL="4652218" indent="0">
              <a:buNone/>
              <a:defRPr sz="3166"/>
            </a:lvl4pPr>
            <a:lvl5pPr marL="6202958" indent="0">
              <a:buNone/>
              <a:defRPr sz="3166"/>
            </a:lvl5pPr>
            <a:lvl6pPr marL="7753701" indent="0">
              <a:buNone/>
              <a:defRPr sz="3166"/>
            </a:lvl6pPr>
            <a:lvl7pPr marL="9304429" indent="0">
              <a:buNone/>
              <a:defRPr sz="3166"/>
            </a:lvl7pPr>
            <a:lvl8pPr marL="10855180" indent="0">
              <a:buNone/>
              <a:defRPr sz="3166"/>
            </a:lvl8pPr>
            <a:lvl9pPr marL="1240591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746" indent="0">
              <a:buNone/>
              <a:defRPr sz="9413"/>
            </a:lvl2pPr>
            <a:lvl3pPr marL="3101475" indent="0">
              <a:buNone/>
              <a:defRPr sz="8332"/>
            </a:lvl3pPr>
            <a:lvl4pPr marL="4652218" indent="0">
              <a:buNone/>
              <a:defRPr sz="6914"/>
            </a:lvl4pPr>
            <a:lvl5pPr marL="6202958" indent="0">
              <a:buNone/>
              <a:defRPr sz="6914"/>
            </a:lvl5pPr>
            <a:lvl6pPr marL="7753701" indent="0">
              <a:buNone/>
              <a:defRPr sz="6914"/>
            </a:lvl6pPr>
            <a:lvl7pPr marL="9304429" indent="0">
              <a:buNone/>
              <a:defRPr sz="6914"/>
            </a:lvl7pPr>
            <a:lvl8pPr marL="10855180" indent="0">
              <a:buNone/>
              <a:defRPr sz="6914"/>
            </a:lvl8pPr>
            <a:lvl9pPr marL="1240591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746" indent="0">
              <a:buNone/>
              <a:defRPr sz="4164"/>
            </a:lvl2pPr>
            <a:lvl3pPr marL="3101475" indent="0">
              <a:buNone/>
              <a:defRPr sz="3333"/>
            </a:lvl3pPr>
            <a:lvl4pPr marL="4652218" indent="0">
              <a:buNone/>
              <a:defRPr sz="3166"/>
            </a:lvl4pPr>
            <a:lvl5pPr marL="6202958" indent="0">
              <a:buNone/>
              <a:defRPr sz="3166"/>
            </a:lvl5pPr>
            <a:lvl6pPr marL="7753701" indent="0">
              <a:buNone/>
              <a:defRPr sz="3166"/>
            </a:lvl6pPr>
            <a:lvl7pPr marL="9304429" indent="0">
              <a:buNone/>
              <a:defRPr sz="3166"/>
            </a:lvl7pPr>
            <a:lvl8pPr marL="10855180" indent="0">
              <a:buNone/>
              <a:defRPr sz="3166"/>
            </a:lvl8pPr>
            <a:lvl9pPr marL="1240591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3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388" indent="0">
              <a:buNone/>
              <a:defRPr sz="6082"/>
            </a:lvl2pPr>
            <a:lvl3pPr marL="3100752" indent="0">
              <a:buNone/>
              <a:defRPr sz="5249"/>
            </a:lvl3pPr>
            <a:lvl4pPr marL="4651131" indent="0">
              <a:buNone/>
              <a:defRPr sz="4833"/>
            </a:lvl4pPr>
            <a:lvl5pPr marL="6201511" indent="0">
              <a:buNone/>
              <a:defRPr sz="4833"/>
            </a:lvl5pPr>
            <a:lvl6pPr marL="7751888" indent="0">
              <a:buNone/>
              <a:defRPr sz="4833"/>
            </a:lvl6pPr>
            <a:lvl7pPr marL="9302262" indent="0">
              <a:buNone/>
              <a:defRPr sz="4833"/>
            </a:lvl7pPr>
            <a:lvl8pPr marL="10852650" indent="0">
              <a:buNone/>
              <a:defRPr sz="4833"/>
            </a:lvl8pPr>
            <a:lvl9pPr marL="1240301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388" indent="0">
              <a:buNone/>
              <a:defRPr sz="6914" b="1"/>
            </a:lvl2pPr>
            <a:lvl3pPr marL="3100752" indent="0">
              <a:buNone/>
              <a:defRPr sz="6082" b="1"/>
            </a:lvl3pPr>
            <a:lvl4pPr marL="4651131" indent="0">
              <a:buNone/>
              <a:defRPr sz="5249" b="1"/>
            </a:lvl4pPr>
            <a:lvl5pPr marL="6201511" indent="0">
              <a:buNone/>
              <a:defRPr sz="5249" b="1"/>
            </a:lvl5pPr>
            <a:lvl6pPr marL="7751888" indent="0">
              <a:buNone/>
              <a:defRPr sz="5249" b="1"/>
            </a:lvl6pPr>
            <a:lvl7pPr marL="9302262" indent="0">
              <a:buNone/>
              <a:defRPr sz="5249" b="1"/>
            </a:lvl7pPr>
            <a:lvl8pPr marL="10852650" indent="0">
              <a:buNone/>
              <a:defRPr sz="5249" b="1"/>
            </a:lvl8pPr>
            <a:lvl9pPr marL="1240301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388" indent="0">
              <a:buNone/>
              <a:defRPr sz="6914" b="1"/>
            </a:lvl2pPr>
            <a:lvl3pPr marL="3100752" indent="0">
              <a:buNone/>
              <a:defRPr sz="6082" b="1"/>
            </a:lvl3pPr>
            <a:lvl4pPr marL="4651131" indent="0">
              <a:buNone/>
              <a:defRPr sz="5249" b="1"/>
            </a:lvl4pPr>
            <a:lvl5pPr marL="6201511" indent="0">
              <a:buNone/>
              <a:defRPr sz="5249" b="1"/>
            </a:lvl5pPr>
            <a:lvl6pPr marL="7751888" indent="0">
              <a:buNone/>
              <a:defRPr sz="5249" b="1"/>
            </a:lvl6pPr>
            <a:lvl7pPr marL="9302262" indent="0">
              <a:buNone/>
              <a:defRPr sz="5249" b="1"/>
            </a:lvl7pPr>
            <a:lvl8pPr marL="10852650" indent="0">
              <a:buNone/>
              <a:defRPr sz="5249" b="1"/>
            </a:lvl8pPr>
            <a:lvl9pPr marL="1240301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388" indent="0">
              <a:buNone/>
              <a:defRPr sz="4164"/>
            </a:lvl2pPr>
            <a:lvl3pPr marL="3100752" indent="0">
              <a:buNone/>
              <a:defRPr sz="3333"/>
            </a:lvl3pPr>
            <a:lvl4pPr marL="4651131" indent="0">
              <a:buNone/>
              <a:defRPr sz="3166"/>
            </a:lvl4pPr>
            <a:lvl5pPr marL="6201511" indent="0">
              <a:buNone/>
              <a:defRPr sz="3166"/>
            </a:lvl5pPr>
            <a:lvl6pPr marL="7751888" indent="0">
              <a:buNone/>
              <a:defRPr sz="3166"/>
            </a:lvl6pPr>
            <a:lvl7pPr marL="9302262" indent="0">
              <a:buNone/>
              <a:defRPr sz="3166"/>
            </a:lvl7pPr>
            <a:lvl8pPr marL="10852650" indent="0">
              <a:buNone/>
              <a:defRPr sz="3166"/>
            </a:lvl8pPr>
            <a:lvl9pPr marL="1240301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388" indent="0">
              <a:buNone/>
              <a:defRPr sz="9413"/>
            </a:lvl2pPr>
            <a:lvl3pPr marL="3100752" indent="0">
              <a:buNone/>
              <a:defRPr sz="8332"/>
            </a:lvl3pPr>
            <a:lvl4pPr marL="4651131" indent="0">
              <a:buNone/>
              <a:defRPr sz="6914"/>
            </a:lvl4pPr>
            <a:lvl5pPr marL="6201511" indent="0">
              <a:buNone/>
              <a:defRPr sz="6914"/>
            </a:lvl5pPr>
            <a:lvl6pPr marL="7751888" indent="0">
              <a:buNone/>
              <a:defRPr sz="6914"/>
            </a:lvl6pPr>
            <a:lvl7pPr marL="9302262" indent="0">
              <a:buNone/>
              <a:defRPr sz="6914"/>
            </a:lvl7pPr>
            <a:lvl8pPr marL="10852650" indent="0">
              <a:buNone/>
              <a:defRPr sz="6914"/>
            </a:lvl8pPr>
            <a:lvl9pPr marL="1240301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388" indent="0">
              <a:buNone/>
              <a:defRPr sz="4164"/>
            </a:lvl2pPr>
            <a:lvl3pPr marL="3100752" indent="0">
              <a:buNone/>
              <a:defRPr sz="3333"/>
            </a:lvl3pPr>
            <a:lvl4pPr marL="4651131" indent="0">
              <a:buNone/>
              <a:defRPr sz="3166"/>
            </a:lvl4pPr>
            <a:lvl5pPr marL="6201511" indent="0">
              <a:buNone/>
              <a:defRPr sz="3166"/>
            </a:lvl5pPr>
            <a:lvl6pPr marL="7751888" indent="0">
              <a:buNone/>
              <a:defRPr sz="3166"/>
            </a:lvl6pPr>
            <a:lvl7pPr marL="9302262" indent="0">
              <a:buNone/>
              <a:defRPr sz="3166"/>
            </a:lvl7pPr>
            <a:lvl8pPr marL="10852650" indent="0">
              <a:buNone/>
              <a:defRPr sz="3166"/>
            </a:lvl8pPr>
            <a:lvl9pPr marL="1240301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067" tIns="155009" rIns="310067" bIns="15500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130" tIns="186035" rIns="372130" bIns="18603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4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027" indent="0">
              <a:buNone/>
              <a:defRPr sz="6082"/>
            </a:lvl2pPr>
            <a:lvl3pPr marL="3100032" indent="0">
              <a:buNone/>
              <a:defRPr sz="5249"/>
            </a:lvl3pPr>
            <a:lvl4pPr marL="4650044" indent="0">
              <a:buNone/>
              <a:defRPr sz="4833"/>
            </a:lvl4pPr>
            <a:lvl5pPr marL="6200067" indent="0">
              <a:buNone/>
              <a:defRPr sz="4833"/>
            </a:lvl5pPr>
            <a:lvl6pPr marL="7750084" indent="0">
              <a:buNone/>
              <a:defRPr sz="4833"/>
            </a:lvl6pPr>
            <a:lvl7pPr marL="9300092" indent="0">
              <a:buNone/>
              <a:defRPr sz="4833"/>
            </a:lvl7pPr>
            <a:lvl8pPr marL="10850119" indent="0">
              <a:buNone/>
              <a:defRPr sz="4833"/>
            </a:lvl8pPr>
            <a:lvl9pPr marL="1240012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027" indent="0">
              <a:buNone/>
              <a:defRPr sz="6914" b="1"/>
            </a:lvl2pPr>
            <a:lvl3pPr marL="3100032" indent="0">
              <a:buNone/>
              <a:defRPr sz="6082" b="1"/>
            </a:lvl3pPr>
            <a:lvl4pPr marL="4650044" indent="0">
              <a:buNone/>
              <a:defRPr sz="5249" b="1"/>
            </a:lvl4pPr>
            <a:lvl5pPr marL="6200067" indent="0">
              <a:buNone/>
              <a:defRPr sz="5249" b="1"/>
            </a:lvl5pPr>
            <a:lvl6pPr marL="7750084" indent="0">
              <a:buNone/>
              <a:defRPr sz="5249" b="1"/>
            </a:lvl6pPr>
            <a:lvl7pPr marL="9300092" indent="0">
              <a:buNone/>
              <a:defRPr sz="5249" b="1"/>
            </a:lvl7pPr>
            <a:lvl8pPr marL="10850119" indent="0">
              <a:buNone/>
              <a:defRPr sz="5249" b="1"/>
            </a:lvl8pPr>
            <a:lvl9pPr marL="124001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027" indent="0">
              <a:buNone/>
              <a:defRPr sz="6914" b="1"/>
            </a:lvl2pPr>
            <a:lvl3pPr marL="3100032" indent="0">
              <a:buNone/>
              <a:defRPr sz="6082" b="1"/>
            </a:lvl3pPr>
            <a:lvl4pPr marL="4650044" indent="0">
              <a:buNone/>
              <a:defRPr sz="5249" b="1"/>
            </a:lvl4pPr>
            <a:lvl5pPr marL="6200067" indent="0">
              <a:buNone/>
              <a:defRPr sz="5249" b="1"/>
            </a:lvl5pPr>
            <a:lvl6pPr marL="7750084" indent="0">
              <a:buNone/>
              <a:defRPr sz="5249" b="1"/>
            </a:lvl6pPr>
            <a:lvl7pPr marL="9300092" indent="0">
              <a:buNone/>
              <a:defRPr sz="5249" b="1"/>
            </a:lvl7pPr>
            <a:lvl8pPr marL="10850119" indent="0">
              <a:buNone/>
              <a:defRPr sz="5249" b="1"/>
            </a:lvl8pPr>
            <a:lvl9pPr marL="124001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027" indent="0">
              <a:buNone/>
              <a:defRPr sz="4164"/>
            </a:lvl2pPr>
            <a:lvl3pPr marL="3100032" indent="0">
              <a:buNone/>
              <a:defRPr sz="3333"/>
            </a:lvl3pPr>
            <a:lvl4pPr marL="4650044" indent="0">
              <a:buNone/>
              <a:defRPr sz="3166"/>
            </a:lvl4pPr>
            <a:lvl5pPr marL="6200067" indent="0">
              <a:buNone/>
              <a:defRPr sz="3166"/>
            </a:lvl5pPr>
            <a:lvl6pPr marL="7750084" indent="0">
              <a:buNone/>
              <a:defRPr sz="3166"/>
            </a:lvl6pPr>
            <a:lvl7pPr marL="9300092" indent="0">
              <a:buNone/>
              <a:defRPr sz="3166"/>
            </a:lvl7pPr>
            <a:lvl8pPr marL="10850119" indent="0">
              <a:buNone/>
              <a:defRPr sz="3166"/>
            </a:lvl8pPr>
            <a:lvl9pPr marL="124001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027" indent="0">
              <a:buNone/>
              <a:defRPr sz="9413"/>
            </a:lvl2pPr>
            <a:lvl3pPr marL="3100032" indent="0">
              <a:buNone/>
              <a:defRPr sz="8332"/>
            </a:lvl3pPr>
            <a:lvl4pPr marL="4650044" indent="0">
              <a:buNone/>
              <a:defRPr sz="6914"/>
            </a:lvl4pPr>
            <a:lvl5pPr marL="6200067" indent="0">
              <a:buNone/>
              <a:defRPr sz="6914"/>
            </a:lvl5pPr>
            <a:lvl6pPr marL="7750084" indent="0">
              <a:buNone/>
              <a:defRPr sz="6914"/>
            </a:lvl6pPr>
            <a:lvl7pPr marL="9300092" indent="0">
              <a:buNone/>
              <a:defRPr sz="6914"/>
            </a:lvl7pPr>
            <a:lvl8pPr marL="10850119" indent="0">
              <a:buNone/>
              <a:defRPr sz="6914"/>
            </a:lvl8pPr>
            <a:lvl9pPr marL="1240012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027" indent="0">
              <a:buNone/>
              <a:defRPr sz="4164"/>
            </a:lvl2pPr>
            <a:lvl3pPr marL="3100032" indent="0">
              <a:buNone/>
              <a:defRPr sz="3333"/>
            </a:lvl3pPr>
            <a:lvl4pPr marL="4650044" indent="0">
              <a:buNone/>
              <a:defRPr sz="3166"/>
            </a:lvl4pPr>
            <a:lvl5pPr marL="6200067" indent="0">
              <a:buNone/>
              <a:defRPr sz="3166"/>
            </a:lvl5pPr>
            <a:lvl6pPr marL="7750084" indent="0">
              <a:buNone/>
              <a:defRPr sz="3166"/>
            </a:lvl6pPr>
            <a:lvl7pPr marL="9300092" indent="0">
              <a:buNone/>
              <a:defRPr sz="3166"/>
            </a:lvl7pPr>
            <a:lvl8pPr marL="10850119" indent="0">
              <a:buNone/>
              <a:defRPr sz="3166"/>
            </a:lvl8pPr>
            <a:lvl9pPr marL="124001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447" indent="0">
              <a:buNone/>
              <a:defRPr sz="4164"/>
            </a:lvl2pPr>
            <a:lvl3pPr marL="3110900" indent="0">
              <a:buNone/>
              <a:defRPr sz="3333"/>
            </a:lvl3pPr>
            <a:lvl4pPr marL="4666341" indent="0">
              <a:buNone/>
              <a:defRPr sz="3166"/>
            </a:lvl4pPr>
            <a:lvl5pPr marL="6221794" indent="0">
              <a:buNone/>
              <a:defRPr sz="3166"/>
            </a:lvl5pPr>
            <a:lvl6pPr marL="7777242" indent="0">
              <a:buNone/>
              <a:defRPr sz="3166"/>
            </a:lvl6pPr>
            <a:lvl7pPr marL="9332691" indent="0">
              <a:buNone/>
              <a:defRPr sz="3166"/>
            </a:lvl7pPr>
            <a:lvl8pPr marL="10888137" indent="0">
              <a:buNone/>
              <a:defRPr sz="3166"/>
            </a:lvl8pPr>
            <a:lvl9pPr marL="1244358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49" tIns="154949" rIns="309949" bIns="154949"/>
          <a:lstStyle/>
          <a:p>
            <a:pPr defTabSz="3098832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883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883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88" tIns="185963" rIns="371988" bIns="18596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883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9427" indent="0">
              <a:buNone/>
              <a:defRPr sz="6082"/>
            </a:lvl2pPr>
            <a:lvl3pPr marL="3098832" indent="0">
              <a:buNone/>
              <a:defRPr sz="5249"/>
            </a:lvl3pPr>
            <a:lvl4pPr marL="4648248" indent="0">
              <a:buNone/>
              <a:defRPr sz="4833"/>
            </a:lvl4pPr>
            <a:lvl5pPr marL="6197671" indent="0">
              <a:buNone/>
              <a:defRPr sz="4833"/>
            </a:lvl5pPr>
            <a:lvl6pPr marL="7747084" indent="0">
              <a:buNone/>
              <a:defRPr sz="4833"/>
            </a:lvl6pPr>
            <a:lvl7pPr marL="9296504" indent="0">
              <a:buNone/>
              <a:defRPr sz="4833"/>
            </a:lvl7pPr>
            <a:lvl8pPr marL="10845914" indent="0">
              <a:buNone/>
              <a:defRPr sz="4833"/>
            </a:lvl8pPr>
            <a:lvl9pPr marL="1239533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427" indent="0">
              <a:buNone/>
              <a:defRPr sz="6914" b="1"/>
            </a:lvl2pPr>
            <a:lvl3pPr marL="3098832" indent="0">
              <a:buNone/>
              <a:defRPr sz="6082" b="1"/>
            </a:lvl3pPr>
            <a:lvl4pPr marL="4648248" indent="0">
              <a:buNone/>
              <a:defRPr sz="5249" b="1"/>
            </a:lvl4pPr>
            <a:lvl5pPr marL="6197671" indent="0">
              <a:buNone/>
              <a:defRPr sz="5249" b="1"/>
            </a:lvl5pPr>
            <a:lvl6pPr marL="7747084" indent="0">
              <a:buNone/>
              <a:defRPr sz="5249" b="1"/>
            </a:lvl6pPr>
            <a:lvl7pPr marL="9296504" indent="0">
              <a:buNone/>
              <a:defRPr sz="5249" b="1"/>
            </a:lvl7pPr>
            <a:lvl8pPr marL="10845914" indent="0">
              <a:buNone/>
              <a:defRPr sz="5249" b="1"/>
            </a:lvl8pPr>
            <a:lvl9pPr marL="1239533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427" indent="0">
              <a:buNone/>
              <a:defRPr sz="6914" b="1"/>
            </a:lvl2pPr>
            <a:lvl3pPr marL="3098832" indent="0">
              <a:buNone/>
              <a:defRPr sz="6082" b="1"/>
            </a:lvl3pPr>
            <a:lvl4pPr marL="4648248" indent="0">
              <a:buNone/>
              <a:defRPr sz="5249" b="1"/>
            </a:lvl4pPr>
            <a:lvl5pPr marL="6197671" indent="0">
              <a:buNone/>
              <a:defRPr sz="5249" b="1"/>
            </a:lvl5pPr>
            <a:lvl6pPr marL="7747084" indent="0">
              <a:buNone/>
              <a:defRPr sz="5249" b="1"/>
            </a:lvl6pPr>
            <a:lvl7pPr marL="9296504" indent="0">
              <a:buNone/>
              <a:defRPr sz="5249" b="1"/>
            </a:lvl7pPr>
            <a:lvl8pPr marL="10845914" indent="0">
              <a:buNone/>
              <a:defRPr sz="5249" b="1"/>
            </a:lvl8pPr>
            <a:lvl9pPr marL="1239533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427" indent="0">
              <a:buNone/>
              <a:defRPr sz="4164"/>
            </a:lvl2pPr>
            <a:lvl3pPr marL="3098832" indent="0">
              <a:buNone/>
              <a:defRPr sz="3333"/>
            </a:lvl3pPr>
            <a:lvl4pPr marL="4648248" indent="0">
              <a:buNone/>
              <a:defRPr sz="3166"/>
            </a:lvl4pPr>
            <a:lvl5pPr marL="6197671" indent="0">
              <a:buNone/>
              <a:defRPr sz="3166"/>
            </a:lvl5pPr>
            <a:lvl6pPr marL="7747084" indent="0">
              <a:buNone/>
              <a:defRPr sz="3166"/>
            </a:lvl6pPr>
            <a:lvl7pPr marL="9296504" indent="0">
              <a:buNone/>
              <a:defRPr sz="3166"/>
            </a:lvl7pPr>
            <a:lvl8pPr marL="10845914" indent="0">
              <a:buNone/>
              <a:defRPr sz="3166"/>
            </a:lvl8pPr>
            <a:lvl9pPr marL="1239533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447" indent="0">
              <a:buNone/>
              <a:defRPr sz="9413"/>
            </a:lvl2pPr>
            <a:lvl3pPr marL="3110900" indent="0">
              <a:buNone/>
              <a:defRPr sz="8332"/>
            </a:lvl3pPr>
            <a:lvl4pPr marL="4666341" indent="0">
              <a:buNone/>
              <a:defRPr sz="6914"/>
            </a:lvl4pPr>
            <a:lvl5pPr marL="6221794" indent="0">
              <a:buNone/>
              <a:defRPr sz="6914"/>
            </a:lvl5pPr>
            <a:lvl6pPr marL="7777242" indent="0">
              <a:buNone/>
              <a:defRPr sz="6914"/>
            </a:lvl6pPr>
            <a:lvl7pPr marL="9332691" indent="0">
              <a:buNone/>
              <a:defRPr sz="6914"/>
            </a:lvl7pPr>
            <a:lvl8pPr marL="10888137" indent="0">
              <a:buNone/>
              <a:defRPr sz="6914"/>
            </a:lvl8pPr>
            <a:lvl9pPr marL="12443586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447" indent="0">
              <a:buNone/>
              <a:defRPr sz="4164"/>
            </a:lvl2pPr>
            <a:lvl3pPr marL="3110900" indent="0">
              <a:buNone/>
              <a:defRPr sz="3333"/>
            </a:lvl3pPr>
            <a:lvl4pPr marL="4666341" indent="0">
              <a:buNone/>
              <a:defRPr sz="3166"/>
            </a:lvl4pPr>
            <a:lvl5pPr marL="6221794" indent="0">
              <a:buNone/>
              <a:defRPr sz="3166"/>
            </a:lvl5pPr>
            <a:lvl6pPr marL="7777242" indent="0">
              <a:buNone/>
              <a:defRPr sz="3166"/>
            </a:lvl6pPr>
            <a:lvl7pPr marL="9332691" indent="0">
              <a:buNone/>
              <a:defRPr sz="3166"/>
            </a:lvl7pPr>
            <a:lvl8pPr marL="10888137" indent="0">
              <a:buNone/>
              <a:defRPr sz="3166"/>
            </a:lvl8pPr>
            <a:lvl9pPr marL="1244358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427" indent="0">
              <a:buNone/>
              <a:defRPr sz="9413"/>
            </a:lvl2pPr>
            <a:lvl3pPr marL="3098832" indent="0">
              <a:buNone/>
              <a:defRPr sz="8332"/>
            </a:lvl3pPr>
            <a:lvl4pPr marL="4648248" indent="0">
              <a:buNone/>
              <a:defRPr sz="6914"/>
            </a:lvl4pPr>
            <a:lvl5pPr marL="6197671" indent="0">
              <a:buNone/>
              <a:defRPr sz="6914"/>
            </a:lvl5pPr>
            <a:lvl6pPr marL="7747084" indent="0">
              <a:buNone/>
              <a:defRPr sz="6914"/>
            </a:lvl6pPr>
            <a:lvl7pPr marL="9296504" indent="0">
              <a:buNone/>
              <a:defRPr sz="6914"/>
            </a:lvl7pPr>
            <a:lvl8pPr marL="10845914" indent="0">
              <a:buNone/>
              <a:defRPr sz="6914"/>
            </a:lvl8pPr>
            <a:lvl9pPr marL="1239533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427" indent="0">
              <a:buNone/>
              <a:defRPr sz="4164"/>
            </a:lvl2pPr>
            <a:lvl3pPr marL="3098832" indent="0">
              <a:buNone/>
              <a:defRPr sz="3333"/>
            </a:lvl3pPr>
            <a:lvl4pPr marL="4648248" indent="0">
              <a:buNone/>
              <a:defRPr sz="3166"/>
            </a:lvl4pPr>
            <a:lvl5pPr marL="6197671" indent="0">
              <a:buNone/>
              <a:defRPr sz="3166"/>
            </a:lvl5pPr>
            <a:lvl6pPr marL="7747084" indent="0">
              <a:buNone/>
              <a:defRPr sz="3166"/>
            </a:lvl6pPr>
            <a:lvl7pPr marL="9296504" indent="0">
              <a:buNone/>
              <a:defRPr sz="3166"/>
            </a:lvl7pPr>
            <a:lvl8pPr marL="10845914" indent="0">
              <a:buNone/>
              <a:defRPr sz="3166"/>
            </a:lvl8pPr>
            <a:lvl9pPr marL="1239533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26" tIns="154934" rIns="309926" bIns="1549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9309" indent="0">
              <a:buNone/>
              <a:defRPr sz="6082"/>
            </a:lvl2pPr>
            <a:lvl3pPr marL="3098588" indent="0">
              <a:buNone/>
              <a:defRPr sz="5249"/>
            </a:lvl3pPr>
            <a:lvl4pPr marL="4647878" indent="0">
              <a:buNone/>
              <a:defRPr sz="4833"/>
            </a:lvl4pPr>
            <a:lvl5pPr marL="6197174" indent="0">
              <a:buNone/>
              <a:defRPr sz="4833"/>
            </a:lvl5pPr>
            <a:lvl6pPr marL="7746469" indent="0">
              <a:buNone/>
              <a:defRPr sz="4833"/>
            </a:lvl6pPr>
            <a:lvl7pPr marL="9295753" indent="0">
              <a:buNone/>
              <a:defRPr sz="4833"/>
            </a:lvl7pPr>
            <a:lvl8pPr marL="10845061" indent="0">
              <a:buNone/>
              <a:defRPr sz="4833"/>
            </a:lvl8pPr>
            <a:lvl9pPr marL="12394344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309" indent="0">
              <a:buNone/>
              <a:defRPr sz="6914" b="1"/>
            </a:lvl2pPr>
            <a:lvl3pPr marL="3098588" indent="0">
              <a:buNone/>
              <a:defRPr sz="6082" b="1"/>
            </a:lvl3pPr>
            <a:lvl4pPr marL="4647878" indent="0">
              <a:buNone/>
              <a:defRPr sz="5249" b="1"/>
            </a:lvl4pPr>
            <a:lvl5pPr marL="6197174" indent="0">
              <a:buNone/>
              <a:defRPr sz="5249" b="1"/>
            </a:lvl5pPr>
            <a:lvl6pPr marL="7746469" indent="0">
              <a:buNone/>
              <a:defRPr sz="5249" b="1"/>
            </a:lvl6pPr>
            <a:lvl7pPr marL="9295753" indent="0">
              <a:buNone/>
              <a:defRPr sz="5249" b="1"/>
            </a:lvl7pPr>
            <a:lvl8pPr marL="10845061" indent="0">
              <a:buNone/>
              <a:defRPr sz="5249" b="1"/>
            </a:lvl8pPr>
            <a:lvl9pPr marL="1239434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309" indent="0">
              <a:buNone/>
              <a:defRPr sz="6914" b="1"/>
            </a:lvl2pPr>
            <a:lvl3pPr marL="3098588" indent="0">
              <a:buNone/>
              <a:defRPr sz="6082" b="1"/>
            </a:lvl3pPr>
            <a:lvl4pPr marL="4647878" indent="0">
              <a:buNone/>
              <a:defRPr sz="5249" b="1"/>
            </a:lvl4pPr>
            <a:lvl5pPr marL="6197174" indent="0">
              <a:buNone/>
              <a:defRPr sz="5249" b="1"/>
            </a:lvl5pPr>
            <a:lvl6pPr marL="7746469" indent="0">
              <a:buNone/>
              <a:defRPr sz="5249" b="1"/>
            </a:lvl6pPr>
            <a:lvl7pPr marL="9295753" indent="0">
              <a:buNone/>
              <a:defRPr sz="5249" b="1"/>
            </a:lvl7pPr>
            <a:lvl8pPr marL="10845061" indent="0">
              <a:buNone/>
              <a:defRPr sz="5249" b="1"/>
            </a:lvl8pPr>
            <a:lvl9pPr marL="1239434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309" indent="0">
              <a:buNone/>
              <a:defRPr sz="4164"/>
            </a:lvl2pPr>
            <a:lvl3pPr marL="3098588" indent="0">
              <a:buNone/>
              <a:defRPr sz="3333"/>
            </a:lvl3pPr>
            <a:lvl4pPr marL="4647878" indent="0">
              <a:buNone/>
              <a:defRPr sz="3166"/>
            </a:lvl4pPr>
            <a:lvl5pPr marL="6197174" indent="0">
              <a:buNone/>
              <a:defRPr sz="3166"/>
            </a:lvl5pPr>
            <a:lvl6pPr marL="7746469" indent="0">
              <a:buNone/>
              <a:defRPr sz="3166"/>
            </a:lvl6pPr>
            <a:lvl7pPr marL="9295753" indent="0">
              <a:buNone/>
              <a:defRPr sz="3166"/>
            </a:lvl7pPr>
            <a:lvl8pPr marL="10845061" indent="0">
              <a:buNone/>
              <a:defRPr sz="3166"/>
            </a:lvl8pPr>
            <a:lvl9pPr marL="1239434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309" indent="0">
              <a:buNone/>
              <a:defRPr sz="9413"/>
            </a:lvl2pPr>
            <a:lvl3pPr marL="3098588" indent="0">
              <a:buNone/>
              <a:defRPr sz="8332"/>
            </a:lvl3pPr>
            <a:lvl4pPr marL="4647878" indent="0">
              <a:buNone/>
              <a:defRPr sz="6914"/>
            </a:lvl4pPr>
            <a:lvl5pPr marL="6197174" indent="0">
              <a:buNone/>
              <a:defRPr sz="6914"/>
            </a:lvl5pPr>
            <a:lvl6pPr marL="7746469" indent="0">
              <a:buNone/>
              <a:defRPr sz="6914"/>
            </a:lvl6pPr>
            <a:lvl7pPr marL="9295753" indent="0">
              <a:buNone/>
              <a:defRPr sz="6914"/>
            </a:lvl7pPr>
            <a:lvl8pPr marL="10845061" indent="0">
              <a:buNone/>
              <a:defRPr sz="6914"/>
            </a:lvl8pPr>
            <a:lvl9pPr marL="12394344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309" indent="0">
              <a:buNone/>
              <a:defRPr sz="4164"/>
            </a:lvl2pPr>
            <a:lvl3pPr marL="3098588" indent="0">
              <a:buNone/>
              <a:defRPr sz="3333"/>
            </a:lvl3pPr>
            <a:lvl4pPr marL="4647878" indent="0">
              <a:buNone/>
              <a:defRPr sz="3166"/>
            </a:lvl4pPr>
            <a:lvl5pPr marL="6197174" indent="0">
              <a:buNone/>
              <a:defRPr sz="3166"/>
            </a:lvl5pPr>
            <a:lvl6pPr marL="7746469" indent="0">
              <a:buNone/>
              <a:defRPr sz="3166"/>
            </a:lvl6pPr>
            <a:lvl7pPr marL="9295753" indent="0">
              <a:buNone/>
              <a:defRPr sz="3166"/>
            </a:lvl7pPr>
            <a:lvl8pPr marL="10845061" indent="0">
              <a:buNone/>
              <a:defRPr sz="3166"/>
            </a:lvl8pPr>
            <a:lvl9pPr marL="1239434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855" tIns="154896" rIns="309855" bIns="1548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8944" indent="0">
              <a:buNone/>
              <a:defRPr sz="6082"/>
            </a:lvl2pPr>
            <a:lvl3pPr marL="3097865" indent="0">
              <a:buNone/>
              <a:defRPr sz="5249"/>
            </a:lvl3pPr>
            <a:lvl4pPr marL="4646795" indent="0">
              <a:buNone/>
              <a:defRPr sz="4833"/>
            </a:lvl4pPr>
            <a:lvl5pPr marL="6195726" indent="0">
              <a:buNone/>
              <a:defRPr sz="4833"/>
            </a:lvl5pPr>
            <a:lvl6pPr marL="7744661" indent="0">
              <a:buNone/>
              <a:defRPr sz="4833"/>
            </a:lvl6pPr>
            <a:lvl7pPr marL="9293588" indent="0">
              <a:buNone/>
              <a:defRPr sz="4833"/>
            </a:lvl7pPr>
            <a:lvl8pPr marL="10842531" indent="0">
              <a:buNone/>
              <a:defRPr sz="4833"/>
            </a:lvl8pPr>
            <a:lvl9pPr marL="1239145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944" indent="0">
              <a:buNone/>
              <a:defRPr sz="6914" b="1"/>
            </a:lvl2pPr>
            <a:lvl3pPr marL="3097865" indent="0">
              <a:buNone/>
              <a:defRPr sz="6082" b="1"/>
            </a:lvl3pPr>
            <a:lvl4pPr marL="4646795" indent="0">
              <a:buNone/>
              <a:defRPr sz="5249" b="1"/>
            </a:lvl4pPr>
            <a:lvl5pPr marL="6195726" indent="0">
              <a:buNone/>
              <a:defRPr sz="5249" b="1"/>
            </a:lvl5pPr>
            <a:lvl6pPr marL="7744661" indent="0">
              <a:buNone/>
              <a:defRPr sz="5249" b="1"/>
            </a:lvl6pPr>
            <a:lvl7pPr marL="9293588" indent="0">
              <a:buNone/>
              <a:defRPr sz="5249" b="1"/>
            </a:lvl7pPr>
            <a:lvl8pPr marL="10842531" indent="0">
              <a:buNone/>
              <a:defRPr sz="5249" b="1"/>
            </a:lvl8pPr>
            <a:lvl9pPr marL="1239145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944" indent="0">
              <a:buNone/>
              <a:defRPr sz="6914" b="1"/>
            </a:lvl2pPr>
            <a:lvl3pPr marL="3097865" indent="0">
              <a:buNone/>
              <a:defRPr sz="6082" b="1"/>
            </a:lvl3pPr>
            <a:lvl4pPr marL="4646795" indent="0">
              <a:buNone/>
              <a:defRPr sz="5249" b="1"/>
            </a:lvl4pPr>
            <a:lvl5pPr marL="6195726" indent="0">
              <a:buNone/>
              <a:defRPr sz="5249" b="1"/>
            </a:lvl5pPr>
            <a:lvl6pPr marL="7744661" indent="0">
              <a:buNone/>
              <a:defRPr sz="5249" b="1"/>
            </a:lvl6pPr>
            <a:lvl7pPr marL="9293588" indent="0">
              <a:buNone/>
              <a:defRPr sz="5249" b="1"/>
            </a:lvl7pPr>
            <a:lvl8pPr marL="10842531" indent="0">
              <a:buNone/>
              <a:defRPr sz="5249" b="1"/>
            </a:lvl8pPr>
            <a:lvl9pPr marL="1239145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944" indent="0">
              <a:buNone/>
              <a:defRPr sz="4164"/>
            </a:lvl2pPr>
            <a:lvl3pPr marL="3097865" indent="0">
              <a:buNone/>
              <a:defRPr sz="3333"/>
            </a:lvl3pPr>
            <a:lvl4pPr marL="4646795" indent="0">
              <a:buNone/>
              <a:defRPr sz="3166"/>
            </a:lvl4pPr>
            <a:lvl5pPr marL="6195726" indent="0">
              <a:buNone/>
              <a:defRPr sz="3166"/>
            </a:lvl5pPr>
            <a:lvl6pPr marL="7744661" indent="0">
              <a:buNone/>
              <a:defRPr sz="3166"/>
            </a:lvl6pPr>
            <a:lvl7pPr marL="9293588" indent="0">
              <a:buNone/>
              <a:defRPr sz="3166"/>
            </a:lvl7pPr>
            <a:lvl8pPr marL="10842531" indent="0">
              <a:buNone/>
              <a:defRPr sz="3166"/>
            </a:lvl8pPr>
            <a:lvl9pPr marL="1239145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944" indent="0">
              <a:buNone/>
              <a:defRPr sz="9413"/>
            </a:lvl2pPr>
            <a:lvl3pPr marL="3097865" indent="0">
              <a:buNone/>
              <a:defRPr sz="8332"/>
            </a:lvl3pPr>
            <a:lvl4pPr marL="4646795" indent="0">
              <a:buNone/>
              <a:defRPr sz="6914"/>
            </a:lvl4pPr>
            <a:lvl5pPr marL="6195726" indent="0">
              <a:buNone/>
              <a:defRPr sz="6914"/>
            </a:lvl5pPr>
            <a:lvl6pPr marL="7744661" indent="0">
              <a:buNone/>
              <a:defRPr sz="6914"/>
            </a:lvl6pPr>
            <a:lvl7pPr marL="9293588" indent="0">
              <a:buNone/>
              <a:defRPr sz="6914"/>
            </a:lvl7pPr>
            <a:lvl8pPr marL="10842531" indent="0">
              <a:buNone/>
              <a:defRPr sz="6914"/>
            </a:lvl8pPr>
            <a:lvl9pPr marL="1239145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944" indent="0">
              <a:buNone/>
              <a:defRPr sz="4164"/>
            </a:lvl2pPr>
            <a:lvl3pPr marL="3097865" indent="0">
              <a:buNone/>
              <a:defRPr sz="3333"/>
            </a:lvl3pPr>
            <a:lvl4pPr marL="4646795" indent="0">
              <a:buNone/>
              <a:defRPr sz="3166"/>
            </a:lvl4pPr>
            <a:lvl5pPr marL="6195726" indent="0">
              <a:buNone/>
              <a:defRPr sz="3166"/>
            </a:lvl5pPr>
            <a:lvl6pPr marL="7744661" indent="0">
              <a:buNone/>
              <a:defRPr sz="3166"/>
            </a:lvl6pPr>
            <a:lvl7pPr marL="9293588" indent="0">
              <a:buNone/>
              <a:defRPr sz="3166"/>
            </a:lvl7pPr>
            <a:lvl8pPr marL="10842531" indent="0">
              <a:buNone/>
              <a:defRPr sz="3166"/>
            </a:lvl8pPr>
            <a:lvl9pPr marL="1239145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790" tIns="185855" rIns="371790" bIns="185855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0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8584" indent="0">
              <a:buNone/>
              <a:defRPr sz="6082"/>
            </a:lvl2pPr>
            <a:lvl3pPr marL="3097146" indent="0">
              <a:buNone/>
              <a:defRPr sz="5249"/>
            </a:lvl3pPr>
            <a:lvl4pPr marL="4645711" indent="0">
              <a:buNone/>
              <a:defRPr sz="4833"/>
            </a:lvl4pPr>
            <a:lvl5pPr marL="6194284" indent="0">
              <a:buNone/>
              <a:defRPr sz="4833"/>
            </a:lvl5pPr>
            <a:lvl6pPr marL="7742856" indent="0">
              <a:buNone/>
              <a:defRPr sz="4833"/>
            </a:lvl6pPr>
            <a:lvl7pPr marL="9291423" indent="0">
              <a:buNone/>
              <a:defRPr sz="4833"/>
            </a:lvl7pPr>
            <a:lvl8pPr marL="10840002" indent="0">
              <a:buNone/>
              <a:defRPr sz="4833"/>
            </a:lvl8pPr>
            <a:lvl9pPr marL="1238856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584" indent="0">
              <a:buNone/>
              <a:defRPr sz="6914" b="1"/>
            </a:lvl2pPr>
            <a:lvl3pPr marL="3097146" indent="0">
              <a:buNone/>
              <a:defRPr sz="6082" b="1"/>
            </a:lvl3pPr>
            <a:lvl4pPr marL="4645711" indent="0">
              <a:buNone/>
              <a:defRPr sz="5249" b="1"/>
            </a:lvl4pPr>
            <a:lvl5pPr marL="6194284" indent="0">
              <a:buNone/>
              <a:defRPr sz="5249" b="1"/>
            </a:lvl5pPr>
            <a:lvl6pPr marL="7742856" indent="0">
              <a:buNone/>
              <a:defRPr sz="5249" b="1"/>
            </a:lvl6pPr>
            <a:lvl7pPr marL="9291423" indent="0">
              <a:buNone/>
              <a:defRPr sz="5249" b="1"/>
            </a:lvl7pPr>
            <a:lvl8pPr marL="10840002" indent="0">
              <a:buNone/>
              <a:defRPr sz="5249" b="1"/>
            </a:lvl8pPr>
            <a:lvl9pPr marL="1238856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584" indent="0">
              <a:buNone/>
              <a:defRPr sz="6914" b="1"/>
            </a:lvl2pPr>
            <a:lvl3pPr marL="3097146" indent="0">
              <a:buNone/>
              <a:defRPr sz="6082" b="1"/>
            </a:lvl3pPr>
            <a:lvl4pPr marL="4645711" indent="0">
              <a:buNone/>
              <a:defRPr sz="5249" b="1"/>
            </a:lvl4pPr>
            <a:lvl5pPr marL="6194284" indent="0">
              <a:buNone/>
              <a:defRPr sz="5249" b="1"/>
            </a:lvl5pPr>
            <a:lvl6pPr marL="7742856" indent="0">
              <a:buNone/>
              <a:defRPr sz="5249" b="1"/>
            </a:lvl6pPr>
            <a:lvl7pPr marL="9291423" indent="0">
              <a:buNone/>
              <a:defRPr sz="5249" b="1"/>
            </a:lvl7pPr>
            <a:lvl8pPr marL="10840002" indent="0">
              <a:buNone/>
              <a:defRPr sz="5249" b="1"/>
            </a:lvl8pPr>
            <a:lvl9pPr marL="1238856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584" indent="0">
              <a:buNone/>
              <a:defRPr sz="4164"/>
            </a:lvl2pPr>
            <a:lvl3pPr marL="3097146" indent="0">
              <a:buNone/>
              <a:defRPr sz="3333"/>
            </a:lvl3pPr>
            <a:lvl4pPr marL="4645711" indent="0">
              <a:buNone/>
              <a:defRPr sz="3166"/>
            </a:lvl4pPr>
            <a:lvl5pPr marL="6194284" indent="0">
              <a:buNone/>
              <a:defRPr sz="3166"/>
            </a:lvl5pPr>
            <a:lvl6pPr marL="7742856" indent="0">
              <a:buNone/>
              <a:defRPr sz="3166"/>
            </a:lvl6pPr>
            <a:lvl7pPr marL="9291423" indent="0">
              <a:buNone/>
              <a:defRPr sz="3166"/>
            </a:lvl7pPr>
            <a:lvl8pPr marL="10840002" indent="0">
              <a:buNone/>
              <a:defRPr sz="3166"/>
            </a:lvl8pPr>
            <a:lvl9pPr marL="1238856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584" indent="0">
              <a:buNone/>
              <a:defRPr sz="9413"/>
            </a:lvl2pPr>
            <a:lvl3pPr marL="3097146" indent="0">
              <a:buNone/>
              <a:defRPr sz="8332"/>
            </a:lvl3pPr>
            <a:lvl4pPr marL="4645711" indent="0">
              <a:buNone/>
              <a:defRPr sz="6914"/>
            </a:lvl4pPr>
            <a:lvl5pPr marL="6194284" indent="0">
              <a:buNone/>
              <a:defRPr sz="6914"/>
            </a:lvl5pPr>
            <a:lvl6pPr marL="7742856" indent="0">
              <a:buNone/>
              <a:defRPr sz="6914"/>
            </a:lvl6pPr>
            <a:lvl7pPr marL="9291423" indent="0">
              <a:buNone/>
              <a:defRPr sz="6914"/>
            </a:lvl7pPr>
            <a:lvl8pPr marL="10840002" indent="0">
              <a:buNone/>
              <a:defRPr sz="6914"/>
            </a:lvl8pPr>
            <a:lvl9pPr marL="1238856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584" indent="0">
              <a:buNone/>
              <a:defRPr sz="4164"/>
            </a:lvl2pPr>
            <a:lvl3pPr marL="3097146" indent="0">
              <a:buNone/>
              <a:defRPr sz="3333"/>
            </a:lvl3pPr>
            <a:lvl4pPr marL="4645711" indent="0">
              <a:buNone/>
              <a:defRPr sz="3166"/>
            </a:lvl4pPr>
            <a:lvl5pPr marL="6194284" indent="0">
              <a:buNone/>
              <a:defRPr sz="3166"/>
            </a:lvl5pPr>
            <a:lvl6pPr marL="7742856" indent="0">
              <a:buNone/>
              <a:defRPr sz="3166"/>
            </a:lvl6pPr>
            <a:lvl7pPr marL="9291423" indent="0">
              <a:buNone/>
              <a:defRPr sz="3166"/>
            </a:lvl7pPr>
            <a:lvl8pPr marL="10840002" indent="0">
              <a:buNone/>
              <a:defRPr sz="3166"/>
            </a:lvl8pPr>
            <a:lvl9pPr marL="1238856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659" tIns="154799" rIns="309659" bIns="154799"/>
          <a:lstStyle/>
          <a:p>
            <a:pPr defTabSz="3095947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594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984" indent="0">
              <a:buNone/>
              <a:defRPr sz="6082"/>
            </a:lvl2pPr>
            <a:lvl3pPr marL="3095947" indent="0">
              <a:buNone/>
              <a:defRPr sz="5249"/>
            </a:lvl3pPr>
            <a:lvl4pPr marL="4643915" indent="0">
              <a:buNone/>
              <a:defRPr sz="4833"/>
            </a:lvl4pPr>
            <a:lvl5pPr marL="6191892" indent="0">
              <a:buNone/>
              <a:defRPr sz="4833"/>
            </a:lvl5pPr>
            <a:lvl6pPr marL="7739862" indent="0">
              <a:buNone/>
              <a:defRPr sz="4833"/>
            </a:lvl6pPr>
            <a:lvl7pPr marL="9287839" indent="0">
              <a:buNone/>
              <a:defRPr sz="4833"/>
            </a:lvl7pPr>
            <a:lvl8pPr marL="10835801" indent="0">
              <a:buNone/>
              <a:defRPr sz="4833"/>
            </a:lvl8pPr>
            <a:lvl9pPr marL="1238377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070" tIns="155529" rIns="311070" bIns="15552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984" indent="0">
              <a:buNone/>
              <a:defRPr sz="6914" b="1"/>
            </a:lvl2pPr>
            <a:lvl3pPr marL="3095947" indent="0">
              <a:buNone/>
              <a:defRPr sz="6082" b="1"/>
            </a:lvl3pPr>
            <a:lvl4pPr marL="4643915" indent="0">
              <a:buNone/>
              <a:defRPr sz="5249" b="1"/>
            </a:lvl4pPr>
            <a:lvl5pPr marL="6191892" indent="0">
              <a:buNone/>
              <a:defRPr sz="5249" b="1"/>
            </a:lvl5pPr>
            <a:lvl6pPr marL="7739862" indent="0">
              <a:buNone/>
              <a:defRPr sz="5249" b="1"/>
            </a:lvl6pPr>
            <a:lvl7pPr marL="9287839" indent="0">
              <a:buNone/>
              <a:defRPr sz="5249" b="1"/>
            </a:lvl7pPr>
            <a:lvl8pPr marL="10835801" indent="0">
              <a:buNone/>
              <a:defRPr sz="5249" b="1"/>
            </a:lvl8pPr>
            <a:lvl9pPr marL="123837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984" indent="0">
              <a:buNone/>
              <a:defRPr sz="6914" b="1"/>
            </a:lvl2pPr>
            <a:lvl3pPr marL="3095947" indent="0">
              <a:buNone/>
              <a:defRPr sz="6082" b="1"/>
            </a:lvl3pPr>
            <a:lvl4pPr marL="4643915" indent="0">
              <a:buNone/>
              <a:defRPr sz="5249" b="1"/>
            </a:lvl4pPr>
            <a:lvl5pPr marL="6191892" indent="0">
              <a:buNone/>
              <a:defRPr sz="5249" b="1"/>
            </a:lvl5pPr>
            <a:lvl6pPr marL="7739862" indent="0">
              <a:buNone/>
              <a:defRPr sz="5249" b="1"/>
            </a:lvl6pPr>
            <a:lvl7pPr marL="9287839" indent="0">
              <a:buNone/>
              <a:defRPr sz="5249" b="1"/>
            </a:lvl7pPr>
            <a:lvl8pPr marL="10835801" indent="0">
              <a:buNone/>
              <a:defRPr sz="5249" b="1"/>
            </a:lvl8pPr>
            <a:lvl9pPr marL="123837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984" indent="0">
              <a:buNone/>
              <a:defRPr sz="4164"/>
            </a:lvl2pPr>
            <a:lvl3pPr marL="3095947" indent="0">
              <a:buNone/>
              <a:defRPr sz="3333"/>
            </a:lvl3pPr>
            <a:lvl4pPr marL="4643915" indent="0">
              <a:buNone/>
              <a:defRPr sz="3166"/>
            </a:lvl4pPr>
            <a:lvl5pPr marL="6191892" indent="0">
              <a:buNone/>
              <a:defRPr sz="3166"/>
            </a:lvl5pPr>
            <a:lvl6pPr marL="7739862" indent="0">
              <a:buNone/>
              <a:defRPr sz="3166"/>
            </a:lvl6pPr>
            <a:lvl7pPr marL="9287839" indent="0">
              <a:buNone/>
              <a:defRPr sz="3166"/>
            </a:lvl7pPr>
            <a:lvl8pPr marL="10835801" indent="0">
              <a:buNone/>
              <a:defRPr sz="3166"/>
            </a:lvl8pPr>
            <a:lvl9pPr marL="123837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984" indent="0">
              <a:buNone/>
              <a:defRPr sz="9413"/>
            </a:lvl2pPr>
            <a:lvl3pPr marL="3095947" indent="0">
              <a:buNone/>
              <a:defRPr sz="8332"/>
            </a:lvl3pPr>
            <a:lvl4pPr marL="4643915" indent="0">
              <a:buNone/>
              <a:defRPr sz="6914"/>
            </a:lvl4pPr>
            <a:lvl5pPr marL="6191892" indent="0">
              <a:buNone/>
              <a:defRPr sz="6914"/>
            </a:lvl5pPr>
            <a:lvl6pPr marL="7739862" indent="0">
              <a:buNone/>
              <a:defRPr sz="6914"/>
            </a:lvl6pPr>
            <a:lvl7pPr marL="9287839" indent="0">
              <a:buNone/>
              <a:defRPr sz="6914"/>
            </a:lvl7pPr>
            <a:lvl8pPr marL="10835801" indent="0">
              <a:buNone/>
              <a:defRPr sz="6914"/>
            </a:lvl8pPr>
            <a:lvl9pPr marL="1238377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984" indent="0">
              <a:buNone/>
              <a:defRPr sz="4164"/>
            </a:lvl2pPr>
            <a:lvl3pPr marL="3095947" indent="0">
              <a:buNone/>
              <a:defRPr sz="3333"/>
            </a:lvl3pPr>
            <a:lvl4pPr marL="4643915" indent="0">
              <a:buNone/>
              <a:defRPr sz="3166"/>
            </a:lvl4pPr>
            <a:lvl5pPr marL="6191892" indent="0">
              <a:buNone/>
              <a:defRPr sz="3166"/>
            </a:lvl5pPr>
            <a:lvl6pPr marL="7739862" indent="0">
              <a:buNone/>
              <a:defRPr sz="3166"/>
            </a:lvl6pPr>
            <a:lvl7pPr marL="9287839" indent="0">
              <a:buNone/>
              <a:defRPr sz="3166"/>
            </a:lvl7pPr>
            <a:lvl8pPr marL="10835801" indent="0">
              <a:buNone/>
              <a:defRPr sz="3166"/>
            </a:lvl8pPr>
            <a:lvl9pPr marL="123837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88" tIns="154761" rIns="309588" bIns="154761"/>
          <a:lstStyle/>
          <a:p>
            <a:pPr defTabSz="3095226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22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22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55" tIns="185738" rIns="371555" bIns="18573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522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624" indent="0">
              <a:buNone/>
              <a:defRPr sz="6082"/>
            </a:lvl2pPr>
            <a:lvl3pPr marL="3095226" indent="0">
              <a:buNone/>
              <a:defRPr sz="5249"/>
            </a:lvl3pPr>
            <a:lvl4pPr marL="4642832" indent="0">
              <a:buNone/>
              <a:defRPr sz="4833"/>
            </a:lvl4pPr>
            <a:lvl5pPr marL="6190449" indent="0">
              <a:buNone/>
              <a:defRPr sz="4833"/>
            </a:lvl5pPr>
            <a:lvl6pPr marL="7738059" indent="0">
              <a:buNone/>
              <a:defRPr sz="4833"/>
            </a:lvl6pPr>
            <a:lvl7pPr marL="9285671" indent="0">
              <a:buNone/>
              <a:defRPr sz="4833"/>
            </a:lvl7pPr>
            <a:lvl8pPr marL="10833274" indent="0">
              <a:buNone/>
              <a:defRPr sz="4833"/>
            </a:lvl8pPr>
            <a:lvl9pPr marL="1238088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624" indent="0">
              <a:buNone/>
              <a:defRPr sz="6914" b="1"/>
            </a:lvl2pPr>
            <a:lvl3pPr marL="3095226" indent="0">
              <a:buNone/>
              <a:defRPr sz="6082" b="1"/>
            </a:lvl3pPr>
            <a:lvl4pPr marL="4642832" indent="0">
              <a:buNone/>
              <a:defRPr sz="5249" b="1"/>
            </a:lvl4pPr>
            <a:lvl5pPr marL="6190449" indent="0">
              <a:buNone/>
              <a:defRPr sz="5249" b="1"/>
            </a:lvl5pPr>
            <a:lvl6pPr marL="7738059" indent="0">
              <a:buNone/>
              <a:defRPr sz="5249" b="1"/>
            </a:lvl6pPr>
            <a:lvl7pPr marL="9285671" indent="0">
              <a:buNone/>
              <a:defRPr sz="5249" b="1"/>
            </a:lvl7pPr>
            <a:lvl8pPr marL="10833274" indent="0">
              <a:buNone/>
              <a:defRPr sz="5249" b="1"/>
            </a:lvl8pPr>
            <a:lvl9pPr marL="1238088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624" indent="0">
              <a:buNone/>
              <a:defRPr sz="6914" b="1"/>
            </a:lvl2pPr>
            <a:lvl3pPr marL="3095226" indent="0">
              <a:buNone/>
              <a:defRPr sz="6082" b="1"/>
            </a:lvl3pPr>
            <a:lvl4pPr marL="4642832" indent="0">
              <a:buNone/>
              <a:defRPr sz="5249" b="1"/>
            </a:lvl4pPr>
            <a:lvl5pPr marL="6190449" indent="0">
              <a:buNone/>
              <a:defRPr sz="5249" b="1"/>
            </a:lvl5pPr>
            <a:lvl6pPr marL="7738059" indent="0">
              <a:buNone/>
              <a:defRPr sz="5249" b="1"/>
            </a:lvl6pPr>
            <a:lvl7pPr marL="9285671" indent="0">
              <a:buNone/>
              <a:defRPr sz="5249" b="1"/>
            </a:lvl7pPr>
            <a:lvl8pPr marL="10833274" indent="0">
              <a:buNone/>
              <a:defRPr sz="5249" b="1"/>
            </a:lvl8pPr>
            <a:lvl9pPr marL="1238088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624" indent="0">
              <a:buNone/>
              <a:defRPr sz="4164"/>
            </a:lvl2pPr>
            <a:lvl3pPr marL="3095226" indent="0">
              <a:buNone/>
              <a:defRPr sz="3333"/>
            </a:lvl3pPr>
            <a:lvl4pPr marL="4642832" indent="0">
              <a:buNone/>
              <a:defRPr sz="3166"/>
            </a:lvl4pPr>
            <a:lvl5pPr marL="6190449" indent="0">
              <a:buNone/>
              <a:defRPr sz="3166"/>
            </a:lvl5pPr>
            <a:lvl6pPr marL="7738059" indent="0">
              <a:buNone/>
              <a:defRPr sz="3166"/>
            </a:lvl6pPr>
            <a:lvl7pPr marL="9285671" indent="0">
              <a:buNone/>
              <a:defRPr sz="3166"/>
            </a:lvl7pPr>
            <a:lvl8pPr marL="10833274" indent="0">
              <a:buNone/>
              <a:defRPr sz="3166"/>
            </a:lvl8pPr>
            <a:lvl9pPr marL="1238088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624" indent="0">
              <a:buNone/>
              <a:defRPr sz="9413"/>
            </a:lvl2pPr>
            <a:lvl3pPr marL="3095226" indent="0">
              <a:buNone/>
              <a:defRPr sz="8332"/>
            </a:lvl3pPr>
            <a:lvl4pPr marL="4642832" indent="0">
              <a:buNone/>
              <a:defRPr sz="6914"/>
            </a:lvl4pPr>
            <a:lvl5pPr marL="6190449" indent="0">
              <a:buNone/>
              <a:defRPr sz="6914"/>
            </a:lvl5pPr>
            <a:lvl6pPr marL="7738059" indent="0">
              <a:buNone/>
              <a:defRPr sz="6914"/>
            </a:lvl6pPr>
            <a:lvl7pPr marL="9285671" indent="0">
              <a:buNone/>
              <a:defRPr sz="6914"/>
            </a:lvl7pPr>
            <a:lvl8pPr marL="10833274" indent="0">
              <a:buNone/>
              <a:defRPr sz="6914"/>
            </a:lvl8pPr>
            <a:lvl9pPr marL="1238088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624" indent="0">
              <a:buNone/>
              <a:defRPr sz="4164"/>
            </a:lvl2pPr>
            <a:lvl3pPr marL="3095226" indent="0">
              <a:buNone/>
              <a:defRPr sz="3333"/>
            </a:lvl3pPr>
            <a:lvl4pPr marL="4642832" indent="0">
              <a:buNone/>
              <a:defRPr sz="3166"/>
            </a:lvl4pPr>
            <a:lvl5pPr marL="6190449" indent="0">
              <a:buNone/>
              <a:defRPr sz="3166"/>
            </a:lvl5pPr>
            <a:lvl6pPr marL="7738059" indent="0">
              <a:buNone/>
              <a:defRPr sz="3166"/>
            </a:lvl6pPr>
            <a:lvl7pPr marL="9285671" indent="0">
              <a:buNone/>
              <a:defRPr sz="3166"/>
            </a:lvl7pPr>
            <a:lvl8pPr marL="10833274" indent="0">
              <a:buNone/>
              <a:defRPr sz="3166"/>
            </a:lvl8pPr>
            <a:lvl9pPr marL="1238088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70" tIns="154750" rIns="309570" bIns="1547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5089" indent="0">
              <a:buNone/>
              <a:defRPr sz="6082"/>
            </a:lvl2pPr>
            <a:lvl3pPr marL="3110172" indent="0">
              <a:buNone/>
              <a:defRPr sz="5249"/>
            </a:lvl3pPr>
            <a:lvl4pPr marL="4665252" indent="0">
              <a:buNone/>
              <a:defRPr sz="4833"/>
            </a:lvl4pPr>
            <a:lvl5pPr marL="6220344" indent="0">
              <a:buNone/>
              <a:defRPr sz="4833"/>
            </a:lvl5pPr>
            <a:lvl6pPr marL="7775422" indent="0">
              <a:buNone/>
              <a:defRPr sz="4833"/>
            </a:lvl6pPr>
            <a:lvl7pPr marL="9330512" indent="0">
              <a:buNone/>
              <a:defRPr sz="4833"/>
            </a:lvl7pPr>
            <a:lvl8pPr marL="10885599" indent="0">
              <a:buNone/>
              <a:defRPr sz="4833"/>
            </a:lvl8pPr>
            <a:lvl9pPr marL="1244068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501" indent="0">
              <a:buNone/>
              <a:defRPr sz="6082"/>
            </a:lvl2pPr>
            <a:lvl3pPr marL="3094979" indent="0">
              <a:buNone/>
              <a:defRPr sz="5249"/>
            </a:lvl3pPr>
            <a:lvl4pPr marL="4642465" indent="0">
              <a:buNone/>
              <a:defRPr sz="4833"/>
            </a:lvl4pPr>
            <a:lvl5pPr marL="6189951" indent="0">
              <a:buNone/>
              <a:defRPr sz="4833"/>
            </a:lvl5pPr>
            <a:lvl6pPr marL="7737444" indent="0">
              <a:buNone/>
              <a:defRPr sz="4833"/>
            </a:lvl6pPr>
            <a:lvl7pPr marL="9284925" indent="0">
              <a:buNone/>
              <a:defRPr sz="4833"/>
            </a:lvl7pPr>
            <a:lvl8pPr marL="10832426" indent="0">
              <a:buNone/>
              <a:defRPr sz="4833"/>
            </a:lvl8pPr>
            <a:lvl9pPr marL="1237990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501" indent="0">
              <a:buNone/>
              <a:defRPr sz="6914" b="1"/>
            </a:lvl2pPr>
            <a:lvl3pPr marL="3094979" indent="0">
              <a:buNone/>
              <a:defRPr sz="6082" b="1"/>
            </a:lvl3pPr>
            <a:lvl4pPr marL="4642465" indent="0">
              <a:buNone/>
              <a:defRPr sz="5249" b="1"/>
            </a:lvl4pPr>
            <a:lvl5pPr marL="6189951" indent="0">
              <a:buNone/>
              <a:defRPr sz="5249" b="1"/>
            </a:lvl5pPr>
            <a:lvl6pPr marL="7737444" indent="0">
              <a:buNone/>
              <a:defRPr sz="5249" b="1"/>
            </a:lvl6pPr>
            <a:lvl7pPr marL="9284925" indent="0">
              <a:buNone/>
              <a:defRPr sz="5249" b="1"/>
            </a:lvl7pPr>
            <a:lvl8pPr marL="10832426" indent="0">
              <a:buNone/>
              <a:defRPr sz="5249" b="1"/>
            </a:lvl8pPr>
            <a:lvl9pPr marL="1237990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501" indent="0">
              <a:buNone/>
              <a:defRPr sz="6914" b="1"/>
            </a:lvl2pPr>
            <a:lvl3pPr marL="3094979" indent="0">
              <a:buNone/>
              <a:defRPr sz="6082" b="1"/>
            </a:lvl3pPr>
            <a:lvl4pPr marL="4642465" indent="0">
              <a:buNone/>
              <a:defRPr sz="5249" b="1"/>
            </a:lvl4pPr>
            <a:lvl5pPr marL="6189951" indent="0">
              <a:buNone/>
              <a:defRPr sz="5249" b="1"/>
            </a:lvl5pPr>
            <a:lvl6pPr marL="7737444" indent="0">
              <a:buNone/>
              <a:defRPr sz="5249" b="1"/>
            </a:lvl6pPr>
            <a:lvl7pPr marL="9284925" indent="0">
              <a:buNone/>
              <a:defRPr sz="5249" b="1"/>
            </a:lvl7pPr>
            <a:lvl8pPr marL="10832426" indent="0">
              <a:buNone/>
              <a:defRPr sz="5249" b="1"/>
            </a:lvl8pPr>
            <a:lvl9pPr marL="1237990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501" indent="0">
              <a:buNone/>
              <a:defRPr sz="4164"/>
            </a:lvl2pPr>
            <a:lvl3pPr marL="3094979" indent="0">
              <a:buNone/>
              <a:defRPr sz="3333"/>
            </a:lvl3pPr>
            <a:lvl4pPr marL="4642465" indent="0">
              <a:buNone/>
              <a:defRPr sz="3166"/>
            </a:lvl4pPr>
            <a:lvl5pPr marL="6189951" indent="0">
              <a:buNone/>
              <a:defRPr sz="3166"/>
            </a:lvl5pPr>
            <a:lvl6pPr marL="7737444" indent="0">
              <a:buNone/>
              <a:defRPr sz="3166"/>
            </a:lvl6pPr>
            <a:lvl7pPr marL="9284925" indent="0">
              <a:buNone/>
              <a:defRPr sz="3166"/>
            </a:lvl7pPr>
            <a:lvl8pPr marL="10832426" indent="0">
              <a:buNone/>
              <a:defRPr sz="3166"/>
            </a:lvl8pPr>
            <a:lvl9pPr marL="1237990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501" indent="0">
              <a:buNone/>
              <a:defRPr sz="9413"/>
            </a:lvl2pPr>
            <a:lvl3pPr marL="3094979" indent="0">
              <a:buNone/>
              <a:defRPr sz="8332"/>
            </a:lvl3pPr>
            <a:lvl4pPr marL="4642465" indent="0">
              <a:buNone/>
              <a:defRPr sz="6914"/>
            </a:lvl4pPr>
            <a:lvl5pPr marL="6189951" indent="0">
              <a:buNone/>
              <a:defRPr sz="6914"/>
            </a:lvl5pPr>
            <a:lvl6pPr marL="7737444" indent="0">
              <a:buNone/>
              <a:defRPr sz="6914"/>
            </a:lvl6pPr>
            <a:lvl7pPr marL="9284925" indent="0">
              <a:buNone/>
              <a:defRPr sz="6914"/>
            </a:lvl7pPr>
            <a:lvl8pPr marL="10832426" indent="0">
              <a:buNone/>
              <a:defRPr sz="6914"/>
            </a:lvl8pPr>
            <a:lvl9pPr marL="1237990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501" indent="0">
              <a:buNone/>
              <a:defRPr sz="4164"/>
            </a:lvl2pPr>
            <a:lvl3pPr marL="3094979" indent="0">
              <a:buNone/>
              <a:defRPr sz="3333"/>
            </a:lvl3pPr>
            <a:lvl4pPr marL="4642465" indent="0">
              <a:buNone/>
              <a:defRPr sz="3166"/>
            </a:lvl4pPr>
            <a:lvl5pPr marL="6189951" indent="0">
              <a:buNone/>
              <a:defRPr sz="3166"/>
            </a:lvl5pPr>
            <a:lvl6pPr marL="7737444" indent="0">
              <a:buNone/>
              <a:defRPr sz="3166"/>
            </a:lvl6pPr>
            <a:lvl7pPr marL="9284925" indent="0">
              <a:buNone/>
              <a:defRPr sz="3166"/>
            </a:lvl7pPr>
            <a:lvl8pPr marL="10832426" indent="0">
              <a:buNone/>
              <a:defRPr sz="3166"/>
            </a:lvl8pPr>
            <a:lvl9pPr marL="1237990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99" tIns="154713" rIns="309499" bIns="1547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141" indent="0">
              <a:buNone/>
              <a:defRPr sz="6082"/>
            </a:lvl2pPr>
            <a:lvl3pPr marL="3094255" indent="0">
              <a:buNone/>
              <a:defRPr sz="5249"/>
            </a:lvl3pPr>
            <a:lvl4pPr marL="4641382" indent="0">
              <a:buNone/>
              <a:defRPr sz="4833"/>
            </a:lvl4pPr>
            <a:lvl5pPr marL="6188506" indent="0">
              <a:buNone/>
              <a:defRPr sz="4833"/>
            </a:lvl5pPr>
            <a:lvl6pPr marL="7735636" indent="0">
              <a:buNone/>
              <a:defRPr sz="4833"/>
            </a:lvl6pPr>
            <a:lvl7pPr marL="9282764" indent="0">
              <a:buNone/>
              <a:defRPr sz="4833"/>
            </a:lvl7pPr>
            <a:lvl8pPr marL="10829899" indent="0">
              <a:buNone/>
              <a:defRPr sz="4833"/>
            </a:lvl8pPr>
            <a:lvl9pPr marL="1237701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141" indent="0">
              <a:buNone/>
              <a:defRPr sz="6914" b="1"/>
            </a:lvl2pPr>
            <a:lvl3pPr marL="3094255" indent="0">
              <a:buNone/>
              <a:defRPr sz="6082" b="1"/>
            </a:lvl3pPr>
            <a:lvl4pPr marL="4641382" indent="0">
              <a:buNone/>
              <a:defRPr sz="5249" b="1"/>
            </a:lvl4pPr>
            <a:lvl5pPr marL="6188506" indent="0">
              <a:buNone/>
              <a:defRPr sz="5249" b="1"/>
            </a:lvl5pPr>
            <a:lvl6pPr marL="7735636" indent="0">
              <a:buNone/>
              <a:defRPr sz="5249" b="1"/>
            </a:lvl6pPr>
            <a:lvl7pPr marL="9282764" indent="0">
              <a:buNone/>
              <a:defRPr sz="5249" b="1"/>
            </a:lvl7pPr>
            <a:lvl8pPr marL="10829899" indent="0">
              <a:buNone/>
              <a:defRPr sz="5249" b="1"/>
            </a:lvl8pPr>
            <a:lvl9pPr marL="1237701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141" indent="0">
              <a:buNone/>
              <a:defRPr sz="6914" b="1"/>
            </a:lvl2pPr>
            <a:lvl3pPr marL="3094255" indent="0">
              <a:buNone/>
              <a:defRPr sz="6082" b="1"/>
            </a:lvl3pPr>
            <a:lvl4pPr marL="4641382" indent="0">
              <a:buNone/>
              <a:defRPr sz="5249" b="1"/>
            </a:lvl4pPr>
            <a:lvl5pPr marL="6188506" indent="0">
              <a:buNone/>
              <a:defRPr sz="5249" b="1"/>
            </a:lvl5pPr>
            <a:lvl6pPr marL="7735636" indent="0">
              <a:buNone/>
              <a:defRPr sz="5249" b="1"/>
            </a:lvl6pPr>
            <a:lvl7pPr marL="9282764" indent="0">
              <a:buNone/>
              <a:defRPr sz="5249" b="1"/>
            </a:lvl7pPr>
            <a:lvl8pPr marL="10829899" indent="0">
              <a:buNone/>
              <a:defRPr sz="5249" b="1"/>
            </a:lvl8pPr>
            <a:lvl9pPr marL="1237701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141" indent="0">
              <a:buNone/>
              <a:defRPr sz="4164"/>
            </a:lvl2pPr>
            <a:lvl3pPr marL="3094255" indent="0">
              <a:buNone/>
              <a:defRPr sz="3333"/>
            </a:lvl3pPr>
            <a:lvl4pPr marL="4641382" indent="0">
              <a:buNone/>
              <a:defRPr sz="3166"/>
            </a:lvl4pPr>
            <a:lvl5pPr marL="6188506" indent="0">
              <a:buNone/>
              <a:defRPr sz="3166"/>
            </a:lvl5pPr>
            <a:lvl6pPr marL="7735636" indent="0">
              <a:buNone/>
              <a:defRPr sz="3166"/>
            </a:lvl6pPr>
            <a:lvl7pPr marL="9282764" indent="0">
              <a:buNone/>
              <a:defRPr sz="3166"/>
            </a:lvl7pPr>
            <a:lvl8pPr marL="10829899" indent="0">
              <a:buNone/>
              <a:defRPr sz="3166"/>
            </a:lvl8pPr>
            <a:lvl9pPr marL="1237701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141" indent="0">
              <a:buNone/>
              <a:defRPr sz="9413"/>
            </a:lvl2pPr>
            <a:lvl3pPr marL="3094255" indent="0">
              <a:buNone/>
              <a:defRPr sz="8332"/>
            </a:lvl3pPr>
            <a:lvl4pPr marL="4641382" indent="0">
              <a:buNone/>
              <a:defRPr sz="6914"/>
            </a:lvl4pPr>
            <a:lvl5pPr marL="6188506" indent="0">
              <a:buNone/>
              <a:defRPr sz="6914"/>
            </a:lvl5pPr>
            <a:lvl6pPr marL="7735636" indent="0">
              <a:buNone/>
              <a:defRPr sz="6914"/>
            </a:lvl6pPr>
            <a:lvl7pPr marL="9282764" indent="0">
              <a:buNone/>
              <a:defRPr sz="6914"/>
            </a:lvl7pPr>
            <a:lvl8pPr marL="10829899" indent="0">
              <a:buNone/>
              <a:defRPr sz="6914"/>
            </a:lvl8pPr>
            <a:lvl9pPr marL="1237701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141" indent="0">
              <a:buNone/>
              <a:defRPr sz="4164"/>
            </a:lvl2pPr>
            <a:lvl3pPr marL="3094255" indent="0">
              <a:buNone/>
              <a:defRPr sz="3333"/>
            </a:lvl3pPr>
            <a:lvl4pPr marL="4641382" indent="0">
              <a:buNone/>
              <a:defRPr sz="3166"/>
            </a:lvl4pPr>
            <a:lvl5pPr marL="6188506" indent="0">
              <a:buNone/>
              <a:defRPr sz="3166"/>
            </a:lvl5pPr>
            <a:lvl6pPr marL="7735636" indent="0">
              <a:buNone/>
              <a:defRPr sz="3166"/>
            </a:lvl6pPr>
            <a:lvl7pPr marL="9282764" indent="0">
              <a:buNone/>
              <a:defRPr sz="3166"/>
            </a:lvl7pPr>
            <a:lvl8pPr marL="10829899" indent="0">
              <a:buNone/>
              <a:defRPr sz="3166"/>
            </a:lvl8pPr>
            <a:lvl9pPr marL="1237701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089" indent="0">
              <a:buNone/>
              <a:defRPr sz="6914" b="1"/>
            </a:lvl2pPr>
            <a:lvl3pPr marL="3110172" indent="0">
              <a:buNone/>
              <a:defRPr sz="6082" b="1"/>
            </a:lvl3pPr>
            <a:lvl4pPr marL="4665252" indent="0">
              <a:buNone/>
              <a:defRPr sz="5249" b="1"/>
            </a:lvl4pPr>
            <a:lvl5pPr marL="6220344" indent="0">
              <a:buNone/>
              <a:defRPr sz="5249" b="1"/>
            </a:lvl5pPr>
            <a:lvl6pPr marL="7775422" indent="0">
              <a:buNone/>
              <a:defRPr sz="5249" b="1"/>
            </a:lvl6pPr>
            <a:lvl7pPr marL="9330512" indent="0">
              <a:buNone/>
              <a:defRPr sz="5249" b="1"/>
            </a:lvl7pPr>
            <a:lvl8pPr marL="10885599" indent="0">
              <a:buNone/>
              <a:defRPr sz="5249" b="1"/>
            </a:lvl8pPr>
            <a:lvl9pPr marL="1244068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089" indent="0">
              <a:buNone/>
              <a:defRPr sz="6914" b="1"/>
            </a:lvl2pPr>
            <a:lvl3pPr marL="3110172" indent="0">
              <a:buNone/>
              <a:defRPr sz="6082" b="1"/>
            </a:lvl3pPr>
            <a:lvl4pPr marL="4665252" indent="0">
              <a:buNone/>
              <a:defRPr sz="5249" b="1"/>
            </a:lvl4pPr>
            <a:lvl5pPr marL="6220344" indent="0">
              <a:buNone/>
              <a:defRPr sz="5249" b="1"/>
            </a:lvl5pPr>
            <a:lvl6pPr marL="7775422" indent="0">
              <a:buNone/>
              <a:defRPr sz="5249" b="1"/>
            </a:lvl6pPr>
            <a:lvl7pPr marL="9330512" indent="0">
              <a:buNone/>
              <a:defRPr sz="5249" b="1"/>
            </a:lvl7pPr>
            <a:lvl8pPr marL="10885599" indent="0">
              <a:buNone/>
              <a:defRPr sz="5249" b="1"/>
            </a:lvl8pPr>
            <a:lvl9pPr marL="1244068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26" tIns="154675" rIns="309426" bIns="15467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6781" indent="0">
              <a:buNone/>
              <a:defRPr sz="6082"/>
            </a:lvl2pPr>
            <a:lvl3pPr marL="3093535" indent="0">
              <a:buNone/>
              <a:defRPr sz="5249"/>
            </a:lvl3pPr>
            <a:lvl4pPr marL="4640299" indent="0">
              <a:buNone/>
              <a:defRPr sz="4833"/>
            </a:lvl4pPr>
            <a:lvl5pPr marL="6187062" indent="0">
              <a:buNone/>
              <a:defRPr sz="4833"/>
            </a:lvl5pPr>
            <a:lvl6pPr marL="7733834" indent="0">
              <a:buNone/>
              <a:defRPr sz="4833"/>
            </a:lvl6pPr>
            <a:lvl7pPr marL="9280595" indent="0">
              <a:buNone/>
              <a:defRPr sz="4833"/>
            </a:lvl7pPr>
            <a:lvl8pPr marL="10827375" indent="0">
              <a:buNone/>
              <a:defRPr sz="4833"/>
            </a:lvl8pPr>
            <a:lvl9pPr marL="1237412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781" indent="0">
              <a:buNone/>
              <a:defRPr sz="6914" b="1"/>
            </a:lvl2pPr>
            <a:lvl3pPr marL="3093535" indent="0">
              <a:buNone/>
              <a:defRPr sz="6082" b="1"/>
            </a:lvl3pPr>
            <a:lvl4pPr marL="4640299" indent="0">
              <a:buNone/>
              <a:defRPr sz="5249" b="1"/>
            </a:lvl4pPr>
            <a:lvl5pPr marL="6187062" indent="0">
              <a:buNone/>
              <a:defRPr sz="5249" b="1"/>
            </a:lvl5pPr>
            <a:lvl6pPr marL="7733834" indent="0">
              <a:buNone/>
              <a:defRPr sz="5249" b="1"/>
            </a:lvl6pPr>
            <a:lvl7pPr marL="9280595" indent="0">
              <a:buNone/>
              <a:defRPr sz="5249" b="1"/>
            </a:lvl7pPr>
            <a:lvl8pPr marL="10827375" indent="0">
              <a:buNone/>
              <a:defRPr sz="5249" b="1"/>
            </a:lvl8pPr>
            <a:lvl9pPr marL="123741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781" indent="0">
              <a:buNone/>
              <a:defRPr sz="6914" b="1"/>
            </a:lvl2pPr>
            <a:lvl3pPr marL="3093535" indent="0">
              <a:buNone/>
              <a:defRPr sz="6082" b="1"/>
            </a:lvl3pPr>
            <a:lvl4pPr marL="4640299" indent="0">
              <a:buNone/>
              <a:defRPr sz="5249" b="1"/>
            </a:lvl4pPr>
            <a:lvl5pPr marL="6187062" indent="0">
              <a:buNone/>
              <a:defRPr sz="5249" b="1"/>
            </a:lvl5pPr>
            <a:lvl6pPr marL="7733834" indent="0">
              <a:buNone/>
              <a:defRPr sz="5249" b="1"/>
            </a:lvl6pPr>
            <a:lvl7pPr marL="9280595" indent="0">
              <a:buNone/>
              <a:defRPr sz="5249" b="1"/>
            </a:lvl7pPr>
            <a:lvl8pPr marL="10827375" indent="0">
              <a:buNone/>
              <a:defRPr sz="5249" b="1"/>
            </a:lvl8pPr>
            <a:lvl9pPr marL="123741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781" indent="0">
              <a:buNone/>
              <a:defRPr sz="4164"/>
            </a:lvl2pPr>
            <a:lvl3pPr marL="3093535" indent="0">
              <a:buNone/>
              <a:defRPr sz="3333"/>
            </a:lvl3pPr>
            <a:lvl4pPr marL="4640299" indent="0">
              <a:buNone/>
              <a:defRPr sz="3166"/>
            </a:lvl4pPr>
            <a:lvl5pPr marL="6187062" indent="0">
              <a:buNone/>
              <a:defRPr sz="3166"/>
            </a:lvl5pPr>
            <a:lvl6pPr marL="7733834" indent="0">
              <a:buNone/>
              <a:defRPr sz="3166"/>
            </a:lvl6pPr>
            <a:lvl7pPr marL="9280595" indent="0">
              <a:buNone/>
              <a:defRPr sz="3166"/>
            </a:lvl7pPr>
            <a:lvl8pPr marL="10827375" indent="0">
              <a:buNone/>
              <a:defRPr sz="3166"/>
            </a:lvl8pPr>
            <a:lvl9pPr marL="123741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781" indent="0">
              <a:buNone/>
              <a:defRPr sz="9413"/>
            </a:lvl2pPr>
            <a:lvl3pPr marL="3093535" indent="0">
              <a:buNone/>
              <a:defRPr sz="8332"/>
            </a:lvl3pPr>
            <a:lvl4pPr marL="4640299" indent="0">
              <a:buNone/>
              <a:defRPr sz="6914"/>
            </a:lvl4pPr>
            <a:lvl5pPr marL="6187062" indent="0">
              <a:buNone/>
              <a:defRPr sz="6914"/>
            </a:lvl5pPr>
            <a:lvl6pPr marL="7733834" indent="0">
              <a:buNone/>
              <a:defRPr sz="6914"/>
            </a:lvl6pPr>
            <a:lvl7pPr marL="9280595" indent="0">
              <a:buNone/>
              <a:defRPr sz="6914"/>
            </a:lvl7pPr>
            <a:lvl8pPr marL="10827375" indent="0">
              <a:buNone/>
              <a:defRPr sz="6914"/>
            </a:lvl8pPr>
            <a:lvl9pPr marL="1237412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781" indent="0">
              <a:buNone/>
              <a:defRPr sz="4164"/>
            </a:lvl2pPr>
            <a:lvl3pPr marL="3093535" indent="0">
              <a:buNone/>
              <a:defRPr sz="3333"/>
            </a:lvl3pPr>
            <a:lvl4pPr marL="4640299" indent="0">
              <a:buNone/>
              <a:defRPr sz="3166"/>
            </a:lvl4pPr>
            <a:lvl5pPr marL="6187062" indent="0">
              <a:buNone/>
              <a:defRPr sz="3166"/>
            </a:lvl5pPr>
            <a:lvl6pPr marL="7733834" indent="0">
              <a:buNone/>
              <a:defRPr sz="3166"/>
            </a:lvl6pPr>
            <a:lvl7pPr marL="9280595" indent="0">
              <a:buNone/>
              <a:defRPr sz="3166"/>
            </a:lvl7pPr>
            <a:lvl8pPr marL="10827375" indent="0">
              <a:buNone/>
              <a:defRPr sz="3166"/>
            </a:lvl8pPr>
            <a:lvl9pPr marL="123741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357" tIns="154636" rIns="309357" bIns="15463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278" tIns="185588" rIns="371278" bIns="18558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0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6418" indent="0">
              <a:buNone/>
              <a:defRPr sz="6082"/>
            </a:lvl2pPr>
            <a:lvl3pPr marL="3092813" indent="0">
              <a:buNone/>
              <a:defRPr sz="5249"/>
            </a:lvl3pPr>
            <a:lvl4pPr marL="4639216" indent="0">
              <a:buNone/>
              <a:defRPr sz="4833"/>
            </a:lvl4pPr>
            <a:lvl5pPr marL="6185621" indent="0">
              <a:buNone/>
              <a:defRPr sz="4833"/>
            </a:lvl5pPr>
            <a:lvl6pPr marL="7732030" indent="0">
              <a:buNone/>
              <a:defRPr sz="4833"/>
            </a:lvl6pPr>
            <a:lvl7pPr marL="9278435" indent="0">
              <a:buNone/>
              <a:defRPr sz="4833"/>
            </a:lvl7pPr>
            <a:lvl8pPr marL="10824848" indent="0">
              <a:buNone/>
              <a:defRPr sz="4833"/>
            </a:lvl8pPr>
            <a:lvl9pPr marL="1237124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418" indent="0">
              <a:buNone/>
              <a:defRPr sz="6914" b="1"/>
            </a:lvl2pPr>
            <a:lvl3pPr marL="3092813" indent="0">
              <a:buNone/>
              <a:defRPr sz="6082" b="1"/>
            </a:lvl3pPr>
            <a:lvl4pPr marL="4639216" indent="0">
              <a:buNone/>
              <a:defRPr sz="5249" b="1"/>
            </a:lvl4pPr>
            <a:lvl5pPr marL="6185621" indent="0">
              <a:buNone/>
              <a:defRPr sz="5249" b="1"/>
            </a:lvl5pPr>
            <a:lvl6pPr marL="7732030" indent="0">
              <a:buNone/>
              <a:defRPr sz="5249" b="1"/>
            </a:lvl6pPr>
            <a:lvl7pPr marL="9278435" indent="0">
              <a:buNone/>
              <a:defRPr sz="5249" b="1"/>
            </a:lvl7pPr>
            <a:lvl8pPr marL="10824848" indent="0">
              <a:buNone/>
              <a:defRPr sz="5249" b="1"/>
            </a:lvl8pPr>
            <a:lvl9pPr marL="1237124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418" indent="0">
              <a:buNone/>
              <a:defRPr sz="6914" b="1"/>
            </a:lvl2pPr>
            <a:lvl3pPr marL="3092813" indent="0">
              <a:buNone/>
              <a:defRPr sz="6082" b="1"/>
            </a:lvl3pPr>
            <a:lvl4pPr marL="4639216" indent="0">
              <a:buNone/>
              <a:defRPr sz="5249" b="1"/>
            </a:lvl4pPr>
            <a:lvl5pPr marL="6185621" indent="0">
              <a:buNone/>
              <a:defRPr sz="5249" b="1"/>
            </a:lvl5pPr>
            <a:lvl6pPr marL="7732030" indent="0">
              <a:buNone/>
              <a:defRPr sz="5249" b="1"/>
            </a:lvl6pPr>
            <a:lvl7pPr marL="9278435" indent="0">
              <a:buNone/>
              <a:defRPr sz="5249" b="1"/>
            </a:lvl7pPr>
            <a:lvl8pPr marL="10824848" indent="0">
              <a:buNone/>
              <a:defRPr sz="5249" b="1"/>
            </a:lvl8pPr>
            <a:lvl9pPr marL="1237124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418" indent="0">
              <a:buNone/>
              <a:defRPr sz="4164"/>
            </a:lvl2pPr>
            <a:lvl3pPr marL="3092813" indent="0">
              <a:buNone/>
              <a:defRPr sz="3333"/>
            </a:lvl3pPr>
            <a:lvl4pPr marL="4639216" indent="0">
              <a:buNone/>
              <a:defRPr sz="3166"/>
            </a:lvl4pPr>
            <a:lvl5pPr marL="6185621" indent="0">
              <a:buNone/>
              <a:defRPr sz="3166"/>
            </a:lvl5pPr>
            <a:lvl6pPr marL="7732030" indent="0">
              <a:buNone/>
              <a:defRPr sz="3166"/>
            </a:lvl6pPr>
            <a:lvl7pPr marL="9278435" indent="0">
              <a:buNone/>
              <a:defRPr sz="3166"/>
            </a:lvl7pPr>
            <a:lvl8pPr marL="10824848" indent="0">
              <a:buNone/>
              <a:defRPr sz="3166"/>
            </a:lvl8pPr>
            <a:lvl9pPr marL="1237124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6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6540" indent="0">
              <a:buNone/>
              <a:defRPr sz="6082"/>
            </a:lvl2pPr>
            <a:lvl3pPr marL="3113073" indent="0">
              <a:buNone/>
              <a:defRPr sz="5249"/>
            </a:lvl3pPr>
            <a:lvl4pPr marL="4669613" indent="0">
              <a:buNone/>
              <a:defRPr sz="4833"/>
            </a:lvl4pPr>
            <a:lvl5pPr marL="6226144" indent="0">
              <a:buNone/>
              <a:defRPr sz="4833"/>
            </a:lvl5pPr>
            <a:lvl6pPr marL="7782685" indent="0">
              <a:buNone/>
              <a:defRPr sz="4833"/>
            </a:lvl6pPr>
            <a:lvl7pPr marL="9339221" indent="0">
              <a:buNone/>
              <a:defRPr sz="4833"/>
            </a:lvl7pPr>
            <a:lvl8pPr marL="10895758" indent="0">
              <a:buNone/>
              <a:defRPr sz="4833"/>
            </a:lvl8pPr>
            <a:lvl9pPr marL="1245229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418" indent="0">
              <a:buNone/>
              <a:defRPr sz="9413"/>
            </a:lvl2pPr>
            <a:lvl3pPr marL="3092813" indent="0">
              <a:buNone/>
              <a:defRPr sz="8332"/>
            </a:lvl3pPr>
            <a:lvl4pPr marL="4639216" indent="0">
              <a:buNone/>
              <a:defRPr sz="6914"/>
            </a:lvl4pPr>
            <a:lvl5pPr marL="6185621" indent="0">
              <a:buNone/>
              <a:defRPr sz="6914"/>
            </a:lvl5pPr>
            <a:lvl6pPr marL="7732030" indent="0">
              <a:buNone/>
              <a:defRPr sz="6914"/>
            </a:lvl6pPr>
            <a:lvl7pPr marL="9278435" indent="0">
              <a:buNone/>
              <a:defRPr sz="6914"/>
            </a:lvl7pPr>
            <a:lvl8pPr marL="10824848" indent="0">
              <a:buNone/>
              <a:defRPr sz="6914"/>
            </a:lvl8pPr>
            <a:lvl9pPr marL="1237124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418" indent="0">
              <a:buNone/>
              <a:defRPr sz="4164"/>
            </a:lvl2pPr>
            <a:lvl3pPr marL="3092813" indent="0">
              <a:buNone/>
              <a:defRPr sz="3333"/>
            </a:lvl3pPr>
            <a:lvl4pPr marL="4639216" indent="0">
              <a:buNone/>
              <a:defRPr sz="3166"/>
            </a:lvl4pPr>
            <a:lvl5pPr marL="6185621" indent="0">
              <a:buNone/>
              <a:defRPr sz="3166"/>
            </a:lvl5pPr>
            <a:lvl6pPr marL="7732030" indent="0">
              <a:buNone/>
              <a:defRPr sz="3166"/>
            </a:lvl6pPr>
            <a:lvl7pPr marL="9278435" indent="0">
              <a:buNone/>
              <a:defRPr sz="3166"/>
            </a:lvl7pPr>
            <a:lvl8pPr marL="10824848" indent="0">
              <a:buNone/>
              <a:defRPr sz="3166"/>
            </a:lvl8pPr>
            <a:lvl9pPr marL="1237124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8000492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54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9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3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8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2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7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2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6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09232" tIns="154574" rIns="309232" bIns="154574"/>
          <a:lstStyle/>
          <a:p>
            <a:pPr defTabSz="3091617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09232" tIns="154574" rIns="309232" bIns="154574"/>
          <a:lstStyle/>
          <a:p>
            <a:pPr defTabSz="3091617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6799956"/>
            <a:ext cx="25923241" cy="26399805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662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7" y="5591625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581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9161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3742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8323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2903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7484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82064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6645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819" indent="0">
              <a:buNone/>
              <a:defRPr sz="6914" b="1"/>
            </a:lvl2pPr>
            <a:lvl3pPr marL="3091617" indent="0">
              <a:buNone/>
              <a:defRPr sz="6082" b="1"/>
            </a:lvl3pPr>
            <a:lvl4pPr marL="4637421" indent="0">
              <a:buNone/>
              <a:defRPr sz="5249" b="1"/>
            </a:lvl4pPr>
            <a:lvl5pPr marL="6183230" indent="0">
              <a:buNone/>
              <a:defRPr sz="5249" b="1"/>
            </a:lvl5pPr>
            <a:lvl6pPr marL="7729036" indent="0">
              <a:buNone/>
              <a:defRPr sz="5249" b="1"/>
            </a:lvl6pPr>
            <a:lvl7pPr marL="9274846" indent="0">
              <a:buNone/>
              <a:defRPr sz="5249" b="1"/>
            </a:lvl7pPr>
            <a:lvl8pPr marL="10820648" indent="0">
              <a:buNone/>
              <a:defRPr sz="5249" b="1"/>
            </a:lvl8pPr>
            <a:lvl9pPr marL="1236645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819" indent="0">
              <a:buNone/>
              <a:defRPr sz="6914" b="1"/>
            </a:lvl2pPr>
            <a:lvl3pPr marL="3091617" indent="0">
              <a:buNone/>
              <a:defRPr sz="6082" b="1"/>
            </a:lvl3pPr>
            <a:lvl4pPr marL="4637421" indent="0">
              <a:buNone/>
              <a:defRPr sz="5249" b="1"/>
            </a:lvl4pPr>
            <a:lvl5pPr marL="6183230" indent="0">
              <a:buNone/>
              <a:defRPr sz="5249" b="1"/>
            </a:lvl5pPr>
            <a:lvl6pPr marL="7729036" indent="0">
              <a:buNone/>
              <a:defRPr sz="5249" b="1"/>
            </a:lvl6pPr>
            <a:lvl7pPr marL="9274846" indent="0">
              <a:buNone/>
              <a:defRPr sz="5249" b="1"/>
            </a:lvl7pPr>
            <a:lvl8pPr marL="10820648" indent="0">
              <a:buNone/>
              <a:defRPr sz="5249" b="1"/>
            </a:lvl8pPr>
            <a:lvl9pPr marL="1236645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089" indent="0">
              <a:buNone/>
              <a:defRPr sz="4164"/>
            </a:lvl2pPr>
            <a:lvl3pPr marL="3110172" indent="0">
              <a:buNone/>
              <a:defRPr sz="3333"/>
            </a:lvl3pPr>
            <a:lvl4pPr marL="4665252" indent="0">
              <a:buNone/>
              <a:defRPr sz="3166"/>
            </a:lvl4pPr>
            <a:lvl5pPr marL="6220344" indent="0">
              <a:buNone/>
              <a:defRPr sz="3166"/>
            </a:lvl5pPr>
            <a:lvl6pPr marL="7775422" indent="0">
              <a:buNone/>
              <a:defRPr sz="3166"/>
            </a:lvl6pPr>
            <a:lvl7pPr marL="9330512" indent="0">
              <a:buNone/>
              <a:defRPr sz="3166"/>
            </a:lvl7pPr>
            <a:lvl8pPr marL="10885599" indent="0">
              <a:buNone/>
              <a:defRPr sz="3166"/>
            </a:lvl8pPr>
            <a:lvl9pPr marL="1244068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819" indent="0">
              <a:buNone/>
              <a:defRPr sz="4164"/>
            </a:lvl2pPr>
            <a:lvl3pPr marL="3091617" indent="0">
              <a:buNone/>
              <a:defRPr sz="3333"/>
            </a:lvl3pPr>
            <a:lvl4pPr marL="4637421" indent="0">
              <a:buNone/>
              <a:defRPr sz="3166"/>
            </a:lvl4pPr>
            <a:lvl5pPr marL="6183230" indent="0">
              <a:buNone/>
              <a:defRPr sz="3166"/>
            </a:lvl5pPr>
            <a:lvl6pPr marL="7729036" indent="0">
              <a:buNone/>
              <a:defRPr sz="3166"/>
            </a:lvl6pPr>
            <a:lvl7pPr marL="9274846" indent="0">
              <a:buNone/>
              <a:defRPr sz="3166"/>
            </a:lvl7pPr>
            <a:lvl8pPr marL="10820648" indent="0">
              <a:buNone/>
              <a:defRPr sz="3166"/>
            </a:lvl8pPr>
            <a:lvl9pPr marL="1236645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819" indent="0">
              <a:buNone/>
              <a:defRPr sz="9413"/>
            </a:lvl2pPr>
            <a:lvl3pPr marL="3091617" indent="0">
              <a:buNone/>
              <a:defRPr sz="8332"/>
            </a:lvl3pPr>
            <a:lvl4pPr marL="4637421" indent="0">
              <a:buNone/>
              <a:defRPr sz="6914"/>
            </a:lvl4pPr>
            <a:lvl5pPr marL="6183230" indent="0">
              <a:buNone/>
              <a:defRPr sz="6914"/>
            </a:lvl5pPr>
            <a:lvl6pPr marL="7729036" indent="0">
              <a:buNone/>
              <a:defRPr sz="6914"/>
            </a:lvl6pPr>
            <a:lvl7pPr marL="9274846" indent="0">
              <a:buNone/>
              <a:defRPr sz="6914"/>
            </a:lvl7pPr>
            <a:lvl8pPr marL="10820648" indent="0">
              <a:buNone/>
              <a:defRPr sz="6914"/>
            </a:lvl8pPr>
            <a:lvl9pPr marL="12366458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819" indent="0">
              <a:buNone/>
              <a:defRPr sz="4164"/>
            </a:lvl2pPr>
            <a:lvl3pPr marL="3091617" indent="0">
              <a:buNone/>
              <a:defRPr sz="3333"/>
            </a:lvl3pPr>
            <a:lvl4pPr marL="4637421" indent="0">
              <a:buNone/>
              <a:defRPr sz="3166"/>
            </a:lvl4pPr>
            <a:lvl5pPr marL="6183230" indent="0">
              <a:buNone/>
              <a:defRPr sz="3166"/>
            </a:lvl5pPr>
            <a:lvl6pPr marL="7729036" indent="0">
              <a:buNone/>
              <a:defRPr sz="3166"/>
            </a:lvl6pPr>
            <a:lvl7pPr marL="9274846" indent="0">
              <a:buNone/>
              <a:defRPr sz="3166"/>
            </a:lvl7pPr>
            <a:lvl8pPr marL="10820648" indent="0">
              <a:buNone/>
              <a:defRPr sz="3166"/>
            </a:lvl8pPr>
            <a:lvl9pPr marL="1236645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209" tIns="154563" rIns="309209" bIns="1545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5697" indent="0">
              <a:buNone/>
              <a:defRPr sz="6082"/>
            </a:lvl2pPr>
            <a:lvl3pPr marL="3091370" indent="0">
              <a:buNone/>
              <a:defRPr sz="5249"/>
            </a:lvl3pPr>
            <a:lvl4pPr marL="4637048" indent="0">
              <a:buNone/>
              <a:defRPr sz="4833"/>
            </a:lvl4pPr>
            <a:lvl5pPr marL="6182735" indent="0">
              <a:buNone/>
              <a:defRPr sz="4833"/>
            </a:lvl5pPr>
            <a:lvl6pPr marL="7728424" indent="0">
              <a:buNone/>
              <a:defRPr sz="4833"/>
            </a:lvl6pPr>
            <a:lvl7pPr marL="9274099" indent="0">
              <a:buNone/>
              <a:defRPr sz="4833"/>
            </a:lvl7pPr>
            <a:lvl8pPr marL="10819797" indent="0">
              <a:buNone/>
              <a:defRPr sz="4833"/>
            </a:lvl8pPr>
            <a:lvl9pPr marL="1236547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697" indent="0">
              <a:buNone/>
              <a:defRPr sz="6914" b="1"/>
            </a:lvl2pPr>
            <a:lvl3pPr marL="3091370" indent="0">
              <a:buNone/>
              <a:defRPr sz="6082" b="1"/>
            </a:lvl3pPr>
            <a:lvl4pPr marL="4637048" indent="0">
              <a:buNone/>
              <a:defRPr sz="5249" b="1"/>
            </a:lvl4pPr>
            <a:lvl5pPr marL="6182735" indent="0">
              <a:buNone/>
              <a:defRPr sz="5249" b="1"/>
            </a:lvl5pPr>
            <a:lvl6pPr marL="7728424" indent="0">
              <a:buNone/>
              <a:defRPr sz="5249" b="1"/>
            </a:lvl6pPr>
            <a:lvl7pPr marL="9274099" indent="0">
              <a:buNone/>
              <a:defRPr sz="5249" b="1"/>
            </a:lvl7pPr>
            <a:lvl8pPr marL="10819797" indent="0">
              <a:buNone/>
              <a:defRPr sz="5249" b="1"/>
            </a:lvl8pPr>
            <a:lvl9pPr marL="1236547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697" indent="0">
              <a:buNone/>
              <a:defRPr sz="6914" b="1"/>
            </a:lvl2pPr>
            <a:lvl3pPr marL="3091370" indent="0">
              <a:buNone/>
              <a:defRPr sz="6082" b="1"/>
            </a:lvl3pPr>
            <a:lvl4pPr marL="4637048" indent="0">
              <a:buNone/>
              <a:defRPr sz="5249" b="1"/>
            </a:lvl4pPr>
            <a:lvl5pPr marL="6182735" indent="0">
              <a:buNone/>
              <a:defRPr sz="5249" b="1"/>
            </a:lvl5pPr>
            <a:lvl6pPr marL="7728424" indent="0">
              <a:buNone/>
              <a:defRPr sz="5249" b="1"/>
            </a:lvl6pPr>
            <a:lvl7pPr marL="9274099" indent="0">
              <a:buNone/>
              <a:defRPr sz="5249" b="1"/>
            </a:lvl7pPr>
            <a:lvl8pPr marL="10819797" indent="0">
              <a:buNone/>
              <a:defRPr sz="5249" b="1"/>
            </a:lvl8pPr>
            <a:lvl9pPr marL="1236547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089" indent="0">
              <a:buNone/>
              <a:defRPr sz="9413"/>
            </a:lvl2pPr>
            <a:lvl3pPr marL="3110172" indent="0">
              <a:buNone/>
              <a:defRPr sz="8332"/>
            </a:lvl3pPr>
            <a:lvl4pPr marL="4665252" indent="0">
              <a:buNone/>
              <a:defRPr sz="6914"/>
            </a:lvl4pPr>
            <a:lvl5pPr marL="6220344" indent="0">
              <a:buNone/>
              <a:defRPr sz="6914"/>
            </a:lvl5pPr>
            <a:lvl6pPr marL="7775422" indent="0">
              <a:buNone/>
              <a:defRPr sz="6914"/>
            </a:lvl6pPr>
            <a:lvl7pPr marL="9330512" indent="0">
              <a:buNone/>
              <a:defRPr sz="6914"/>
            </a:lvl7pPr>
            <a:lvl8pPr marL="10885599" indent="0">
              <a:buNone/>
              <a:defRPr sz="6914"/>
            </a:lvl8pPr>
            <a:lvl9pPr marL="1244068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089" indent="0">
              <a:buNone/>
              <a:defRPr sz="4164"/>
            </a:lvl2pPr>
            <a:lvl3pPr marL="3110172" indent="0">
              <a:buNone/>
              <a:defRPr sz="3333"/>
            </a:lvl3pPr>
            <a:lvl4pPr marL="4665252" indent="0">
              <a:buNone/>
              <a:defRPr sz="3166"/>
            </a:lvl4pPr>
            <a:lvl5pPr marL="6220344" indent="0">
              <a:buNone/>
              <a:defRPr sz="3166"/>
            </a:lvl5pPr>
            <a:lvl6pPr marL="7775422" indent="0">
              <a:buNone/>
              <a:defRPr sz="3166"/>
            </a:lvl6pPr>
            <a:lvl7pPr marL="9330512" indent="0">
              <a:buNone/>
              <a:defRPr sz="3166"/>
            </a:lvl7pPr>
            <a:lvl8pPr marL="10885599" indent="0">
              <a:buNone/>
              <a:defRPr sz="3166"/>
            </a:lvl8pPr>
            <a:lvl9pPr marL="1244068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697" indent="0">
              <a:buNone/>
              <a:defRPr sz="4164"/>
            </a:lvl2pPr>
            <a:lvl3pPr marL="3091370" indent="0">
              <a:buNone/>
              <a:defRPr sz="3333"/>
            </a:lvl3pPr>
            <a:lvl4pPr marL="4637048" indent="0">
              <a:buNone/>
              <a:defRPr sz="3166"/>
            </a:lvl4pPr>
            <a:lvl5pPr marL="6182735" indent="0">
              <a:buNone/>
              <a:defRPr sz="3166"/>
            </a:lvl5pPr>
            <a:lvl6pPr marL="7728424" indent="0">
              <a:buNone/>
              <a:defRPr sz="3166"/>
            </a:lvl6pPr>
            <a:lvl7pPr marL="9274099" indent="0">
              <a:buNone/>
              <a:defRPr sz="3166"/>
            </a:lvl7pPr>
            <a:lvl8pPr marL="10819797" indent="0">
              <a:buNone/>
              <a:defRPr sz="3166"/>
            </a:lvl8pPr>
            <a:lvl9pPr marL="1236547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697" indent="0">
              <a:buNone/>
              <a:defRPr sz="9413"/>
            </a:lvl2pPr>
            <a:lvl3pPr marL="3091370" indent="0">
              <a:buNone/>
              <a:defRPr sz="8332"/>
            </a:lvl3pPr>
            <a:lvl4pPr marL="4637048" indent="0">
              <a:buNone/>
              <a:defRPr sz="6914"/>
            </a:lvl4pPr>
            <a:lvl5pPr marL="6182735" indent="0">
              <a:buNone/>
              <a:defRPr sz="6914"/>
            </a:lvl5pPr>
            <a:lvl6pPr marL="7728424" indent="0">
              <a:buNone/>
              <a:defRPr sz="6914"/>
            </a:lvl6pPr>
            <a:lvl7pPr marL="9274099" indent="0">
              <a:buNone/>
              <a:defRPr sz="6914"/>
            </a:lvl7pPr>
            <a:lvl8pPr marL="10819797" indent="0">
              <a:buNone/>
              <a:defRPr sz="6914"/>
            </a:lvl8pPr>
            <a:lvl9pPr marL="1236547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697" indent="0">
              <a:buNone/>
              <a:defRPr sz="4164"/>
            </a:lvl2pPr>
            <a:lvl3pPr marL="3091370" indent="0">
              <a:buNone/>
              <a:defRPr sz="3333"/>
            </a:lvl3pPr>
            <a:lvl4pPr marL="4637048" indent="0">
              <a:buNone/>
              <a:defRPr sz="3166"/>
            </a:lvl4pPr>
            <a:lvl5pPr marL="6182735" indent="0">
              <a:buNone/>
              <a:defRPr sz="3166"/>
            </a:lvl5pPr>
            <a:lvl6pPr marL="7728424" indent="0">
              <a:buNone/>
              <a:defRPr sz="3166"/>
            </a:lvl6pPr>
            <a:lvl7pPr marL="9274099" indent="0">
              <a:buNone/>
              <a:defRPr sz="3166"/>
            </a:lvl7pPr>
            <a:lvl8pPr marL="10819797" indent="0">
              <a:buNone/>
              <a:defRPr sz="3166"/>
            </a:lvl8pPr>
            <a:lvl9pPr marL="1236547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142" tIns="154525" rIns="309142" bIns="15452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4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5339" indent="0">
              <a:buNone/>
              <a:defRPr sz="6082"/>
            </a:lvl2pPr>
            <a:lvl3pPr marL="3090648" indent="0">
              <a:buNone/>
              <a:defRPr sz="5249"/>
            </a:lvl3pPr>
            <a:lvl4pPr marL="4635969" indent="0">
              <a:buNone/>
              <a:defRPr sz="4833"/>
            </a:lvl4pPr>
            <a:lvl5pPr marL="6181293" indent="0">
              <a:buNone/>
              <a:defRPr sz="4833"/>
            </a:lvl5pPr>
            <a:lvl6pPr marL="7726621" indent="0">
              <a:buNone/>
              <a:defRPr sz="4833"/>
            </a:lvl6pPr>
            <a:lvl7pPr marL="9271941" indent="0">
              <a:buNone/>
              <a:defRPr sz="4833"/>
            </a:lvl7pPr>
            <a:lvl8pPr marL="10817274" indent="0">
              <a:buNone/>
              <a:defRPr sz="4833"/>
            </a:lvl8pPr>
            <a:lvl9pPr marL="1236259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339" indent="0">
              <a:buNone/>
              <a:defRPr sz="6914" b="1"/>
            </a:lvl2pPr>
            <a:lvl3pPr marL="3090648" indent="0">
              <a:buNone/>
              <a:defRPr sz="6082" b="1"/>
            </a:lvl3pPr>
            <a:lvl4pPr marL="4635969" indent="0">
              <a:buNone/>
              <a:defRPr sz="5249" b="1"/>
            </a:lvl4pPr>
            <a:lvl5pPr marL="6181293" indent="0">
              <a:buNone/>
              <a:defRPr sz="5249" b="1"/>
            </a:lvl5pPr>
            <a:lvl6pPr marL="7726621" indent="0">
              <a:buNone/>
              <a:defRPr sz="5249" b="1"/>
            </a:lvl6pPr>
            <a:lvl7pPr marL="9271941" indent="0">
              <a:buNone/>
              <a:defRPr sz="5249" b="1"/>
            </a:lvl7pPr>
            <a:lvl8pPr marL="10817274" indent="0">
              <a:buNone/>
              <a:defRPr sz="5249" b="1"/>
            </a:lvl8pPr>
            <a:lvl9pPr marL="1236259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339" indent="0">
              <a:buNone/>
              <a:defRPr sz="6914" b="1"/>
            </a:lvl2pPr>
            <a:lvl3pPr marL="3090648" indent="0">
              <a:buNone/>
              <a:defRPr sz="6082" b="1"/>
            </a:lvl3pPr>
            <a:lvl4pPr marL="4635969" indent="0">
              <a:buNone/>
              <a:defRPr sz="5249" b="1"/>
            </a:lvl4pPr>
            <a:lvl5pPr marL="6181293" indent="0">
              <a:buNone/>
              <a:defRPr sz="5249" b="1"/>
            </a:lvl5pPr>
            <a:lvl6pPr marL="7726621" indent="0">
              <a:buNone/>
              <a:defRPr sz="5249" b="1"/>
            </a:lvl6pPr>
            <a:lvl7pPr marL="9271941" indent="0">
              <a:buNone/>
              <a:defRPr sz="5249" b="1"/>
            </a:lvl7pPr>
            <a:lvl8pPr marL="10817274" indent="0">
              <a:buNone/>
              <a:defRPr sz="5249" b="1"/>
            </a:lvl8pPr>
            <a:lvl9pPr marL="1236259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339" indent="0">
              <a:buNone/>
              <a:defRPr sz="4164"/>
            </a:lvl2pPr>
            <a:lvl3pPr marL="3090648" indent="0">
              <a:buNone/>
              <a:defRPr sz="3333"/>
            </a:lvl3pPr>
            <a:lvl4pPr marL="4635969" indent="0">
              <a:buNone/>
              <a:defRPr sz="3166"/>
            </a:lvl4pPr>
            <a:lvl5pPr marL="6181293" indent="0">
              <a:buNone/>
              <a:defRPr sz="3166"/>
            </a:lvl5pPr>
            <a:lvl6pPr marL="7726621" indent="0">
              <a:buNone/>
              <a:defRPr sz="3166"/>
            </a:lvl6pPr>
            <a:lvl7pPr marL="9271941" indent="0">
              <a:buNone/>
              <a:defRPr sz="3166"/>
            </a:lvl7pPr>
            <a:lvl8pPr marL="10817274" indent="0">
              <a:buNone/>
              <a:defRPr sz="3166"/>
            </a:lvl8pPr>
            <a:lvl9pPr marL="1236259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339" indent="0">
              <a:buNone/>
              <a:defRPr sz="9413"/>
            </a:lvl2pPr>
            <a:lvl3pPr marL="3090648" indent="0">
              <a:buNone/>
              <a:defRPr sz="8332"/>
            </a:lvl3pPr>
            <a:lvl4pPr marL="4635969" indent="0">
              <a:buNone/>
              <a:defRPr sz="6914"/>
            </a:lvl4pPr>
            <a:lvl5pPr marL="6181293" indent="0">
              <a:buNone/>
              <a:defRPr sz="6914"/>
            </a:lvl5pPr>
            <a:lvl6pPr marL="7726621" indent="0">
              <a:buNone/>
              <a:defRPr sz="6914"/>
            </a:lvl6pPr>
            <a:lvl7pPr marL="9271941" indent="0">
              <a:buNone/>
              <a:defRPr sz="6914"/>
            </a:lvl7pPr>
            <a:lvl8pPr marL="10817274" indent="0">
              <a:buNone/>
              <a:defRPr sz="6914"/>
            </a:lvl8pPr>
            <a:lvl9pPr marL="1236259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339" indent="0">
              <a:buNone/>
              <a:defRPr sz="4164"/>
            </a:lvl2pPr>
            <a:lvl3pPr marL="3090648" indent="0">
              <a:buNone/>
              <a:defRPr sz="3333"/>
            </a:lvl3pPr>
            <a:lvl4pPr marL="4635969" indent="0">
              <a:buNone/>
              <a:defRPr sz="3166"/>
            </a:lvl4pPr>
            <a:lvl5pPr marL="6181293" indent="0">
              <a:buNone/>
              <a:defRPr sz="3166"/>
            </a:lvl5pPr>
            <a:lvl6pPr marL="7726621" indent="0">
              <a:buNone/>
              <a:defRPr sz="3166"/>
            </a:lvl6pPr>
            <a:lvl7pPr marL="9271941" indent="0">
              <a:buNone/>
              <a:defRPr sz="3166"/>
            </a:lvl7pPr>
            <a:lvl8pPr marL="10817274" indent="0">
              <a:buNone/>
              <a:defRPr sz="3166"/>
            </a:lvl8pPr>
            <a:lvl9pPr marL="1236259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070" tIns="154488" rIns="309070" bIns="15448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6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975" indent="0">
              <a:buNone/>
              <a:defRPr sz="6082"/>
            </a:lvl2pPr>
            <a:lvl3pPr marL="3089926" indent="0">
              <a:buNone/>
              <a:defRPr sz="5249"/>
            </a:lvl3pPr>
            <a:lvl4pPr marL="4634884" indent="0">
              <a:buNone/>
              <a:defRPr sz="4833"/>
            </a:lvl4pPr>
            <a:lvl5pPr marL="6179855" indent="0">
              <a:buNone/>
              <a:defRPr sz="4833"/>
            </a:lvl5pPr>
            <a:lvl6pPr marL="7724823" indent="0">
              <a:buNone/>
              <a:defRPr sz="4833"/>
            </a:lvl6pPr>
            <a:lvl7pPr marL="9269778" indent="0">
              <a:buNone/>
              <a:defRPr sz="4833"/>
            </a:lvl7pPr>
            <a:lvl8pPr marL="10814752" indent="0">
              <a:buNone/>
              <a:defRPr sz="4833"/>
            </a:lvl8pPr>
            <a:lvl9pPr marL="12359707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975" indent="0">
              <a:buNone/>
              <a:defRPr sz="6914" b="1"/>
            </a:lvl2pPr>
            <a:lvl3pPr marL="3089926" indent="0">
              <a:buNone/>
              <a:defRPr sz="6082" b="1"/>
            </a:lvl3pPr>
            <a:lvl4pPr marL="4634884" indent="0">
              <a:buNone/>
              <a:defRPr sz="5249" b="1"/>
            </a:lvl4pPr>
            <a:lvl5pPr marL="6179855" indent="0">
              <a:buNone/>
              <a:defRPr sz="5249" b="1"/>
            </a:lvl5pPr>
            <a:lvl6pPr marL="7724823" indent="0">
              <a:buNone/>
              <a:defRPr sz="5249" b="1"/>
            </a:lvl6pPr>
            <a:lvl7pPr marL="9269778" indent="0">
              <a:buNone/>
              <a:defRPr sz="5249" b="1"/>
            </a:lvl7pPr>
            <a:lvl8pPr marL="10814752" indent="0">
              <a:buNone/>
              <a:defRPr sz="5249" b="1"/>
            </a:lvl8pPr>
            <a:lvl9pPr marL="1235970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975" indent="0">
              <a:buNone/>
              <a:defRPr sz="6914" b="1"/>
            </a:lvl2pPr>
            <a:lvl3pPr marL="3089926" indent="0">
              <a:buNone/>
              <a:defRPr sz="6082" b="1"/>
            </a:lvl3pPr>
            <a:lvl4pPr marL="4634884" indent="0">
              <a:buNone/>
              <a:defRPr sz="5249" b="1"/>
            </a:lvl4pPr>
            <a:lvl5pPr marL="6179855" indent="0">
              <a:buNone/>
              <a:defRPr sz="5249" b="1"/>
            </a:lvl5pPr>
            <a:lvl6pPr marL="7724823" indent="0">
              <a:buNone/>
              <a:defRPr sz="5249" b="1"/>
            </a:lvl6pPr>
            <a:lvl7pPr marL="9269778" indent="0">
              <a:buNone/>
              <a:defRPr sz="5249" b="1"/>
            </a:lvl7pPr>
            <a:lvl8pPr marL="10814752" indent="0">
              <a:buNone/>
              <a:defRPr sz="5249" b="1"/>
            </a:lvl8pPr>
            <a:lvl9pPr marL="1235970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1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975" indent="0">
              <a:buNone/>
              <a:defRPr sz="4164"/>
            </a:lvl2pPr>
            <a:lvl3pPr marL="3089926" indent="0">
              <a:buNone/>
              <a:defRPr sz="3333"/>
            </a:lvl3pPr>
            <a:lvl4pPr marL="4634884" indent="0">
              <a:buNone/>
              <a:defRPr sz="3166"/>
            </a:lvl4pPr>
            <a:lvl5pPr marL="6179855" indent="0">
              <a:buNone/>
              <a:defRPr sz="3166"/>
            </a:lvl5pPr>
            <a:lvl6pPr marL="7724823" indent="0">
              <a:buNone/>
              <a:defRPr sz="3166"/>
            </a:lvl6pPr>
            <a:lvl7pPr marL="9269778" indent="0">
              <a:buNone/>
              <a:defRPr sz="3166"/>
            </a:lvl7pPr>
            <a:lvl8pPr marL="10814752" indent="0">
              <a:buNone/>
              <a:defRPr sz="3166"/>
            </a:lvl8pPr>
            <a:lvl9pPr marL="1235970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975" indent="0">
              <a:buNone/>
              <a:defRPr sz="9413"/>
            </a:lvl2pPr>
            <a:lvl3pPr marL="3089926" indent="0">
              <a:buNone/>
              <a:defRPr sz="8332"/>
            </a:lvl3pPr>
            <a:lvl4pPr marL="4634884" indent="0">
              <a:buNone/>
              <a:defRPr sz="6914"/>
            </a:lvl4pPr>
            <a:lvl5pPr marL="6179855" indent="0">
              <a:buNone/>
              <a:defRPr sz="6914"/>
            </a:lvl5pPr>
            <a:lvl6pPr marL="7724823" indent="0">
              <a:buNone/>
              <a:defRPr sz="6914"/>
            </a:lvl6pPr>
            <a:lvl7pPr marL="9269778" indent="0">
              <a:buNone/>
              <a:defRPr sz="6914"/>
            </a:lvl7pPr>
            <a:lvl8pPr marL="10814752" indent="0">
              <a:buNone/>
              <a:defRPr sz="6914"/>
            </a:lvl8pPr>
            <a:lvl9pPr marL="12359707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975" indent="0">
              <a:buNone/>
              <a:defRPr sz="4164"/>
            </a:lvl2pPr>
            <a:lvl3pPr marL="3089926" indent="0">
              <a:buNone/>
              <a:defRPr sz="3333"/>
            </a:lvl3pPr>
            <a:lvl4pPr marL="4634884" indent="0">
              <a:buNone/>
              <a:defRPr sz="3166"/>
            </a:lvl4pPr>
            <a:lvl5pPr marL="6179855" indent="0">
              <a:buNone/>
              <a:defRPr sz="3166"/>
            </a:lvl5pPr>
            <a:lvl6pPr marL="7724823" indent="0">
              <a:buNone/>
              <a:defRPr sz="3166"/>
            </a:lvl6pPr>
            <a:lvl7pPr marL="9269778" indent="0">
              <a:buNone/>
              <a:defRPr sz="3166"/>
            </a:lvl7pPr>
            <a:lvl8pPr marL="10814752" indent="0">
              <a:buNone/>
              <a:defRPr sz="3166"/>
            </a:lvl8pPr>
            <a:lvl9pPr marL="1235970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97" tIns="154450" rIns="308997" bIns="1544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8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614" indent="0">
              <a:buNone/>
              <a:defRPr sz="6082"/>
            </a:lvl2pPr>
            <a:lvl3pPr marL="3089206" indent="0">
              <a:buNone/>
              <a:defRPr sz="5249"/>
            </a:lvl3pPr>
            <a:lvl4pPr marL="4633805" indent="0">
              <a:buNone/>
              <a:defRPr sz="4833"/>
            </a:lvl4pPr>
            <a:lvl5pPr marL="6178413" indent="0">
              <a:buNone/>
              <a:defRPr sz="4833"/>
            </a:lvl5pPr>
            <a:lvl6pPr marL="7723019" indent="0">
              <a:buNone/>
              <a:defRPr sz="4833"/>
            </a:lvl6pPr>
            <a:lvl7pPr marL="9267613" indent="0">
              <a:buNone/>
              <a:defRPr sz="4833"/>
            </a:lvl7pPr>
            <a:lvl8pPr marL="10812229" indent="0">
              <a:buNone/>
              <a:defRPr sz="4833"/>
            </a:lvl8pPr>
            <a:lvl9pPr marL="1235682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99" tIns="155492" rIns="310999" bIns="15549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614" indent="0">
              <a:buNone/>
              <a:defRPr sz="6914" b="1"/>
            </a:lvl2pPr>
            <a:lvl3pPr marL="3089206" indent="0">
              <a:buNone/>
              <a:defRPr sz="6082" b="1"/>
            </a:lvl3pPr>
            <a:lvl4pPr marL="4633805" indent="0">
              <a:buNone/>
              <a:defRPr sz="5249" b="1"/>
            </a:lvl4pPr>
            <a:lvl5pPr marL="6178413" indent="0">
              <a:buNone/>
              <a:defRPr sz="5249" b="1"/>
            </a:lvl5pPr>
            <a:lvl6pPr marL="7723019" indent="0">
              <a:buNone/>
              <a:defRPr sz="5249" b="1"/>
            </a:lvl6pPr>
            <a:lvl7pPr marL="9267613" indent="0">
              <a:buNone/>
              <a:defRPr sz="5249" b="1"/>
            </a:lvl7pPr>
            <a:lvl8pPr marL="10812229" indent="0">
              <a:buNone/>
              <a:defRPr sz="5249" b="1"/>
            </a:lvl8pPr>
            <a:lvl9pPr marL="123568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614" indent="0">
              <a:buNone/>
              <a:defRPr sz="6914" b="1"/>
            </a:lvl2pPr>
            <a:lvl3pPr marL="3089206" indent="0">
              <a:buNone/>
              <a:defRPr sz="6082" b="1"/>
            </a:lvl3pPr>
            <a:lvl4pPr marL="4633805" indent="0">
              <a:buNone/>
              <a:defRPr sz="5249" b="1"/>
            </a:lvl4pPr>
            <a:lvl5pPr marL="6178413" indent="0">
              <a:buNone/>
              <a:defRPr sz="5249" b="1"/>
            </a:lvl5pPr>
            <a:lvl6pPr marL="7723019" indent="0">
              <a:buNone/>
              <a:defRPr sz="5249" b="1"/>
            </a:lvl6pPr>
            <a:lvl7pPr marL="9267613" indent="0">
              <a:buNone/>
              <a:defRPr sz="5249" b="1"/>
            </a:lvl7pPr>
            <a:lvl8pPr marL="10812229" indent="0">
              <a:buNone/>
              <a:defRPr sz="5249" b="1"/>
            </a:lvl8pPr>
            <a:lvl9pPr marL="1235682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614" indent="0">
              <a:buNone/>
              <a:defRPr sz="4164"/>
            </a:lvl2pPr>
            <a:lvl3pPr marL="3089206" indent="0">
              <a:buNone/>
              <a:defRPr sz="3333"/>
            </a:lvl3pPr>
            <a:lvl4pPr marL="4633805" indent="0">
              <a:buNone/>
              <a:defRPr sz="3166"/>
            </a:lvl4pPr>
            <a:lvl5pPr marL="6178413" indent="0">
              <a:buNone/>
              <a:defRPr sz="3166"/>
            </a:lvl5pPr>
            <a:lvl6pPr marL="7723019" indent="0">
              <a:buNone/>
              <a:defRPr sz="3166"/>
            </a:lvl6pPr>
            <a:lvl7pPr marL="9267613" indent="0">
              <a:buNone/>
              <a:defRPr sz="3166"/>
            </a:lvl7pPr>
            <a:lvl8pPr marL="10812229" indent="0">
              <a:buNone/>
              <a:defRPr sz="3166"/>
            </a:lvl8pPr>
            <a:lvl9pPr marL="123568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614" indent="0">
              <a:buNone/>
              <a:defRPr sz="9413"/>
            </a:lvl2pPr>
            <a:lvl3pPr marL="3089206" indent="0">
              <a:buNone/>
              <a:defRPr sz="8332"/>
            </a:lvl3pPr>
            <a:lvl4pPr marL="4633805" indent="0">
              <a:buNone/>
              <a:defRPr sz="6914"/>
            </a:lvl4pPr>
            <a:lvl5pPr marL="6178413" indent="0">
              <a:buNone/>
              <a:defRPr sz="6914"/>
            </a:lvl5pPr>
            <a:lvl6pPr marL="7723019" indent="0">
              <a:buNone/>
              <a:defRPr sz="6914"/>
            </a:lvl6pPr>
            <a:lvl7pPr marL="9267613" indent="0">
              <a:buNone/>
              <a:defRPr sz="6914"/>
            </a:lvl7pPr>
            <a:lvl8pPr marL="10812229" indent="0">
              <a:buNone/>
              <a:defRPr sz="6914"/>
            </a:lvl8pPr>
            <a:lvl9pPr marL="1235682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614" indent="0">
              <a:buNone/>
              <a:defRPr sz="4164"/>
            </a:lvl2pPr>
            <a:lvl3pPr marL="3089206" indent="0">
              <a:buNone/>
              <a:defRPr sz="3333"/>
            </a:lvl3pPr>
            <a:lvl4pPr marL="4633805" indent="0">
              <a:buNone/>
              <a:defRPr sz="3166"/>
            </a:lvl4pPr>
            <a:lvl5pPr marL="6178413" indent="0">
              <a:buNone/>
              <a:defRPr sz="3166"/>
            </a:lvl5pPr>
            <a:lvl6pPr marL="7723019" indent="0">
              <a:buNone/>
              <a:defRPr sz="3166"/>
            </a:lvl6pPr>
            <a:lvl7pPr marL="9267613" indent="0">
              <a:buNone/>
              <a:defRPr sz="3166"/>
            </a:lvl7pPr>
            <a:lvl8pPr marL="10812229" indent="0">
              <a:buNone/>
              <a:defRPr sz="3166"/>
            </a:lvl8pPr>
            <a:lvl9pPr marL="1235682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24" tIns="154413" rIns="308924" bIns="1544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253" indent="0">
              <a:buNone/>
              <a:defRPr sz="6082"/>
            </a:lvl2pPr>
            <a:lvl3pPr marL="3088482" indent="0">
              <a:buNone/>
              <a:defRPr sz="5249"/>
            </a:lvl3pPr>
            <a:lvl4pPr marL="4632726" indent="0">
              <a:buNone/>
              <a:defRPr sz="4833"/>
            </a:lvl4pPr>
            <a:lvl5pPr marL="6176973" indent="0">
              <a:buNone/>
              <a:defRPr sz="4833"/>
            </a:lvl5pPr>
            <a:lvl6pPr marL="7721219" indent="0">
              <a:buNone/>
              <a:defRPr sz="4833"/>
            </a:lvl6pPr>
            <a:lvl7pPr marL="9265453" indent="0">
              <a:buNone/>
              <a:defRPr sz="4833"/>
            </a:lvl7pPr>
            <a:lvl8pPr marL="10809710" indent="0">
              <a:buNone/>
              <a:defRPr sz="4833"/>
            </a:lvl8pPr>
            <a:lvl9pPr marL="1235394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253" indent="0">
              <a:buNone/>
              <a:defRPr sz="6914" b="1"/>
            </a:lvl2pPr>
            <a:lvl3pPr marL="3088482" indent="0">
              <a:buNone/>
              <a:defRPr sz="6082" b="1"/>
            </a:lvl3pPr>
            <a:lvl4pPr marL="4632726" indent="0">
              <a:buNone/>
              <a:defRPr sz="5249" b="1"/>
            </a:lvl4pPr>
            <a:lvl5pPr marL="6176973" indent="0">
              <a:buNone/>
              <a:defRPr sz="5249" b="1"/>
            </a:lvl5pPr>
            <a:lvl6pPr marL="7721219" indent="0">
              <a:buNone/>
              <a:defRPr sz="5249" b="1"/>
            </a:lvl6pPr>
            <a:lvl7pPr marL="9265453" indent="0">
              <a:buNone/>
              <a:defRPr sz="5249" b="1"/>
            </a:lvl7pPr>
            <a:lvl8pPr marL="10809710" indent="0">
              <a:buNone/>
              <a:defRPr sz="5249" b="1"/>
            </a:lvl8pPr>
            <a:lvl9pPr marL="123539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253" indent="0">
              <a:buNone/>
              <a:defRPr sz="6914" b="1"/>
            </a:lvl2pPr>
            <a:lvl3pPr marL="3088482" indent="0">
              <a:buNone/>
              <a:defRPr sz="6082" b="1"/>
            </a:lvl3pPr>
            <a:lvl4pPr marL="4632726" indent="0">
              <a:buNone/>
              <a:defRPr sz="5249" b="1"/>
            </a:lvl4pPr>
            <a:lvl5pPr marL="6176973" indent="0">
              <a:buNone/>
              <a:defRPr sz="5249" b="1"/>
            </a:lvl5pPr>
            <a:lvl6pPr marL="7721219" indent="0">
              <a:buNone/>
              <a:defRPr sz="5249" b="1"/>
            </a:lvl6pPr>
            <a:lvl7pPr marL="9265453" indent="0">
              <a:buNone/>
              <a:defRPr sz="5249" b="1"/>
            </a:lvl7pPr>
            <a:lvl8pPr marL="10809710" indent="0">
              <a:buNone/>
              <a:defRPr sz="5249" b="1"/>
            </a:lvl8pPr>
            <a:lvl9pPr marL="123539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253" indent="0">
              <a:buNone/>
              <a:defRPr sz="4164"/>
            </a:lvl2pPr>
            <a:lvl3pPr marL="3088482" indent="0">
              <a:buNone/>
              <a:defRPr sz="3333"/>
            </a:lvl3pPr>
            <a:lvl4pPr marL="4632726" indent="0">
              <a:buNone/>
              <a:defRPr sz="3166"/>
            </a:lvl4pPr>
            <a:lvl5pPr marL="6176973" indent="0">
              <a:buNone/>
              <a:defRPr sz="3166"/>
            </a:lvl5pPr>
            <a:lvl6pPr marL="7721219" indent="0">
              <a:buNone/>
              <a:defRPr sz="3166"/>
            </a:lvl6pPr>
            <a:lvl7pPr marL="9265453" indent="0">
              <a:buNone/>
              <a:defRPr sz="3166"/>
            </a:lvl7pPr>
            <a:lvl8pPr marL="10809710" indent="0">
              <a:buNone/>
              <a:defRPr sz="3166"/>
            </a:lvl8pPr>
            <a:lvl9pPr marL="123539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253" indent="0">
              <a:buNone/>
              <a:defRPr sz="9413"/>
            </a:lvl2pPr>
            <a:lvl3pPr marL="3088482" indent="0">
              <a:buNone/>
              <a:defRPr sz="8332"/>
            </a:lvl3pPr>
            <a:lvl4pPr marL="4632726" indent="0">
              <a:buNone/>
              <a:defRPr sz="6914"/>
            </a:lvl4pPr>
            <a:lvl5pPr marL="6176973" indent="0">
              <a:buNone/>
              <a:defRPr sz="6914"/>
            </a:lvl5pPr>
            <a:lvl6pPr marL="7721219" indent="0">
              <a:buNone/>
              <a:defRPr sz="6914"/>
            </a:lvl6pPr>
            <a:lvl7pPr marL="9265453" indent="0">
              <a:buNone/>
              <a:defRPr sz="6914"/>
            </a:lvl7pPr>
            <a:lvl8pPr marL="10809710" indent="0">
              <a:buNone/>
              <a:defRPr sz="6914"/>
            </a:lvl8pPr>
            <a:lvl9pPr marL="1235394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253" indent="0">
              <a:buNone/>
              <a:defRPr sz="4164"/>
            </a:lvl2pPr>
            <a:lvl3pPr marL="3088482" indent="0">
              <a:buNone/>
              <a:defRPr sz="3333"/>
            </a:lvl3pPr>
            <a:lvl4pPr marL="4632726" indent="0">
              <a:buNone/>
              <a:defRPr sz="3166"/>
            </a:lvl4pPr>
            <a:lvl5pPr marL="6176973" indent="0">
              <a:buNone/>
              <a:defRPr sz="3166"/>
            </a:lvl5pPr>
            <a:lvl6pPr marL="7721219" indent="0">
              <a:buNone/>
              <a:defRPr sz="3166"/>
            </a:lvl6pPr>
            <a:lvl7pPr marL="9265453" indent="0">
              <a:buNone/>
              <a:defRPr sz="3166"/>
            </a:lvl7pPr>
            <a:lvl8pPr marL="10809710" indent="0">
              <a:buNone/>
              <a:defRPr sz="3166"/>
            </a:lvl8pPr>
            <a:lvl9pPr marL="123539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853" tIns="154374" rIns="308853" bIns="15437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4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4725" indent="0">
              <a:buNone/>
              <a:defRPr sz="6082"/>
            </a:lvl2pPr>
            <a:lvl3pPr marL="3109447" indent="0">
              <a:buNone/>
              <a:defRPr sz="5249"/>
            </a:lvl3pPr>
            <a:lvl4pPr marL="4664165" indent="0">
              <a:buNone/>
              <a:defRPr sz="4833"/>
            </a:lvl4pPr>
            <a:lvl5pPr marL="6218894" indent="0">
              <a:buNone/>
              <a:defRPr sz="4833"/>
            </a:lvl5pPr>
            <a:lvl6pPr marL="7773612" indent="0">
              <a:buNone/>
              <a:defRPr sz="4833"/>
            </a:lvl6pPr>
            <a:lvl7pPr marL="9328337" indent="0">
              <a:buNone/>
              <a:defRPr sz="4833"/>
            </a:lvl7pPr>
            <a:lvl8pPr marL="10883066" indent="0">
              <a:buNone/>
              <a:defRPr sz="4833"/>
            </a:lvl8pPr>
            <a:lvl9pPr marL="1243778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0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891" indent="0">
              <a:buNone/>
              <a:defRPr sz="6082"/>
            </a:lvl2pPr>
            <a:lvl3pPr marL="3087762" indent="0">
              <a:buNone/>
              <a:defRPr sz="5249"/>
            </a:lvl3pPr>
            <a:lvl4pPr marL="4631647" indent="0">
              <a:buNone/>
              <a:defRPr sz="4833"/>
            </a:lvl4pPr>
            <a:lvl5pPr marL="6175533" indent="0">
              <a:buNone/>
              <a:defRPr sz="4833"/>
            </a:lvl5pPr>
            <a:lvl6pPr marL="7719422" indent="0">
              <a:buNone/>
              <a:defRPr sz="4833"/>
            </a:lvl6pPr>
            <a:lvl7pPr marL="9263295" indent="0">
              <a:buNone/>
              <a:defRPr sz="4833"/>
            </a:lvl7pPr>
            <a:lvl8pPr marL="10807188" indent="0">
              <a:buNone/>
              <a:defRPr sz="4833"/>
            </a:lvl8pPr>
            <a:lvl9pPr marL="12351066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891" indent="0">
              <a:buNone/>
              <a:defRPr sz="6914" b="1"/>
            </a:lvl2pPr>
            <a:lvl3pPr marL="3087762" indent="0">
              <a:buNone/>
              <a:defRPr sz="6082" b="1"/>
            </a:lvl3pPr>
            <a:lvl4pPr marL="4631647" indent="0">
              <a:buNone/>
              <a:defRPr sz="5249" b="1"/>
            </a:lvl4pPr>
            <a:lvl5pPr marL="6175533" indent="0">
              <a:buNone/>
              <a:defRPr sz="5249" b="1"/>
            </a:lvl5pPr>
            <a:lvl6pPr marL="7719422" indent="0">
              <a:buNone/>
              <a:defRPr sz="5249" b="1"/>
            </a:lvl6pPr>
            <a:lvl7pPr marL="9263295" indent="0">
              <a:buNone/>
              <a:defRPr sz="5249" b="1"/>
            </a:lvl7pPr>
            <a:lvl8pPr marL="10807188" indent="0">
              <a:buNone/>
              <a:defRPr sz="5249" b="1"/>
            </a:lvl8pPr>
            <a:lvl9pPr marL="1235106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891" indent="0">
              <a:buNone/>
              <a:defRPr sz="6914" b="1"/>
            </a:lvl2pPr>
            <a:lvl3pPr marL="3087762" indent="0">
              <a:buNone/>
              <a:defRPr sz="6082" b="1"/>
            </a:lvl3pPr>
            <a:lvl4pPr marL="4631647" indent="0">
              <a:buNone/>
              <a:defRPr sz="5249" b="1"/>
            </a:lvl4pPr>
            <a:lvl5pPr marL="6175533" indent="0">
              <a:buNone/>
              <a:defRPr sz="5249" b="1"/>
            </a:lvl5pPr>
            <a:lvl6pPr marL="7719422" indent="0">
              <a:buNone/>
              <a:defRPr sz="5249" b="1"/>
            </a:lvl6pPr>
            <a:lvl7pPr marL="9263295" indent="0">
              <a:buNone/>
              <a:defRPr sz="5249" b="1"/>
            </a:lvl7pPr>
            <a:lvl8pPr marL="10807188" indent="0">
              <a:buNone/>
              <a:defRPr sz="5249" b="1"/>
            </a:lvl8pPr>
            <a:lvl9pPr marL="1235106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891" indent="0">
              <a:buNone/>
              <a:defRPr sz="4164"/>
            </a:lvl2pPr>
            <a:lvl3pPr marL="3087762" indent="0">
              <a:buNone/>
              <a:defRPr sz="3333"/>
            </a:lvl3pPr>
            <a:lvl4pPr marL="4631647" indent="0">
              <a:buNone/>
              <a:defRPr sz="3166"/>
            </a:lvl4pPr>
            <a:lvl5pPr marL="6175533" indent="0">
              <a:buNone/>
              <a:defRPr sz="3166"/>
            </a:lvl5pPr>
            <a:lvl6pPr marL="7719422" indent="0">
              <a:buNone/>
              <a:defRPr sz="3166"/>
            </a:lvl6pPr>
            <a:lvl7pPr marL="9263295" indent="0">
              <a:buNone/>
              <a:defRPr sz="3166"/>
            </a:lvl7pPr>
            <a:lvl8pPr marL="10807188" indent="0">
              <a:buNone/>
              <a:defRPr sz="3166"/>
            </a:lvl8pPr>
            <a:lvl9pPr marL="1235106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891" indent="0">
              <a:buNone/>
              <a:defRPr sz="9413"/>
            </a:lvl2pPr>
            <a:lvl3pPr marL="3087762" indent="0">
              <a:buNone/>
              <a:defRPr sz="8332"/>
            </a:lvl3pPr>
            <a:lvl4pPr marL="4631647" indent="0">
              <a:buNone/>
              <a:defRPr sz="6914"/>
            </a:lvl4pPr>
            <a:lvl5pPr marL="6175533" indent="0">
              <a:buNone/>
              <a:defRPr sz="6914"/>
            </a:lvl5pPr>
            <a:lvl6pPr marL="7719422" indent="0">
              <a:buNone/>
              <a:defRPr sz="6914"/>
            </a:lvl6pPr>
            <a:lvl7pPr marL="9263295" indent="0">
              <a:buNone/>
              <a:defRPr sz="6914"/>
            </a:lvl7pPr>
            <a:lvl8pPr marL="10807188" indent="0">
              <a:buNone/>
              <a:defRPr sz="6914"/>
            </a:lvl8pPr>
            <a:lvl9pPr marL="12351066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891" indent="0">
              <a:buNone/>
              <a:defRPr sz="4164"/>
            </a:lvl2pPr>
            <a:lvl3pPr marL="3087762" indent="0">
              <a:buNone/>
              <a:defRPr sz="3333"/>
            </a:lvl3pPr>
            <a:lvl4pPr marL="4631647" indent="0">
              <a:buNone/>
              <a:defRPr sz="3166"/>
            </a:lvl4pPr>
            <a:lvl5pPr marL="6175533" indent="0">
              <a:buNone/>
              <a:defRPr sz="3166"/>
            </a:lvl5pPr>
            <a:lvl6pPr marL="7719422" indent="0">
              <a:buNone/>
              <a:defRPr sz="3166"/>
            </a:lvl6pPr>
            <a:lvl7pPr marL="9263295" indent="0">
              <a:buNone/>
              <a:defRPr sz="3166"/>
            </a:lvl7pPr>
            <a:lvl8pPr marL="10807188" indent="0">
              <a:buNone/>
              <a:defRPr sz="3166"/>
            </a:lvl8pPr>
            <a:lvl9pPr marL="1235106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82" tIns="154338" rIns="308782" bIns="15433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5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532" indent="0">
              <a:buNone/>
              <a:defRPr sz="6082"/>
            </a:lvl2pPr>
            <a:lvl3pPr marL="3087044" indent="0">
              <a:buNone/>
              <a:defRPr sz="5249"/>
            </a:lvl3pPr>
            <a:lvl4pPr marL="4630566" indent="0">
              <a:buNone/>
              <a:defRPr sz="4833"/>
            </a:lvl4pPr>
            <a:lvl5pPr marL="6174095" indent="0">
              <a:buNone/>
              <a:defRPr sz="4833"/>
            </a:lvl5pPr>
            <a:lvl6pPr marL="7717615" indent="0">
              <a:buNone/>
              <a:defRPr sz="4833"/>
            </a:lvl6pPr>
            <a:lvl7pPr marL="9261135" indent="0">
              <a:buNone/>
              <a:defRPr sz="4833"/>
            </a:lvl7pPr>
            <a:lvl8pPr marL="10804668" indent="0">
              <a:buNone/>
              <a:defRPr sz="4833"/>
            </a:lvl8pPr>
            <a:lvl9pPr marL="12348188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532" indent="0">
              <a:buNone/>
              <a:defRPr sz="6914" b="1"/>
            </a:lvl2pPr>
            <a:lvl3pPr marL="3087044" indent="0">
              <a:buNone/>
              <a:defRPr sz="6082" b="1"/>
            </a:lvl3pPr>
            <a:lvl4pPr marL="4630566" indent="0">
              <a:buNone/>
              <a:defRPr sz="5249" b="1"/>
            </a:lvl4pPr>
            <a:lvl5pPr marL="6174095" indent="0">
              <a:buNone/>
              <a:defRPr sz="5249" b="1"/>
            </a:lvl5pPr>
            <a:lvl6pPr marL="7717615" indent="0">
              <a:buNone/>
              <a:defRPr sz="5249" b="1"/>
            </a:lvl6pPr>
            <a:lvl7pPr marL="9261135" indent="0">
              <a:buNone/>
              <a:defRPr sz="5249" b="1"/>
            </a:lvl7pPr>
            <a:lvl8pPr marL="10804668" indent="0">
              <a:buNone/>
              <a:defRPr sz="5249" b="1"/>
            </a:lvl8pPr>
            <a:lvl9pPr marL="1234818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532" indent="0">
              <a:buNone/>
              <a:defRPr sz="6914" b="1"/>
            </a:lvl2pPr>
            <a:lvl3pPr marL="3087044" indent="0">
              <a:buNone/>
              <a:defRPr sz="6082" b="1"/>
            </a:lvl3pPr>
            <a:lvl4pPr marL="4630566" indent="0">
              <a:buNone/>
              <a:defRPr sz="5249" b="1"/>
            </a:lvl4pPr>
            <a:lvl5pPr marL="6174095" indent="0">
              <a:buNone/>
              <a:defRPr sz="5249" b="1"/>
            </a:lvl5pPr>
            <a:lvl6pPr marL="7717615" indent="0">
              <a:buNone/>
              <a:defRPr sz="5249" b="1"/>
            </a:lvl6pPr>
            <a:lvl7pPr marL="9261135" indent="0">
              <a:buNone/>
              <a:defRPr sz="5249" b="1"/>
            </a:lvl7pPr>
            <a:lvl8pPr marL="10804668" indent="0">
              <a:buNone/>
              <a:defRPr sz="5249" b="1"/>
            </a:lvl8pPr>
            <a:lvl9pPr marL="1234818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532" indent="0">
              <a:buNone/>
              <a:defRPr sz="4164"/>
            </a:lvl2pPr>
            <a:lvl3pPr marL="3087044" indent="0">
              <a:buNone/>
              <a:defRPr sz="3333"/>
            </a:lvl3pPr>
            <a:lvl4pPr marL="4630566" indent="0">
              <a:buNone/>
              <a:defRPr sz="3166"/>
            </a:lvl4pPr>
            <a:lvl5pPr marL="6174095" indent="0">
              <a:buNone/>
              <a:defRPr sz="3166"/>
            </a:lvl5pPr>
            <a:lvl6pPr marL="7717615" indent="0">
              <a:buNone/>
              <a:defRPr sz="3166"/>
            </a:lvl6pPr>
            <a:lvl7pPr marL="9261135" indent="0">
              <a:buNone/>
              <a:defRPr sz="3166"/>
            </a:lvl7pPr>
            <a:lvl8pPr marL="10804668" indent="0">
              <a:buNone/>
              <a:defRPr sz="3166"/>
            </a:lvl8pPr>
            <a:lvl9pPr marL="1234818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532" indent="0">
              <a:buNone/>
              <a:defRPr sz="9413"/>
            </a:lvl2pPr>
            <a:lvl3pPr marL="3087044" indent="0">
              <a:buNone/>
              <a:defRPr sz="8332"/>
            </a:lvl3pPr>
            <a:lvl4pPr marL="4630566" indent="0">
              <a:buNone/>
              <a:defRPr sz="6914"/>
            </a:lvl4pPr>
            <a:lvl5pPr marL="6174095" indent="0">
              <a:buNone/>
              <a:defRPr sz="6914"/>
            </a:lvl5pPr>
            <a:lvl6pPr marL="7717615" indent="0">
              <a:buNone/>
              <a:defRPr sz="6914"/>
            </a:lvl6pPr>
            <a:lvl7pPr marL="9261135" indent="0">
              <a:buNone/>
              <a:defRPr sz="6914"/>
            </a:lvl7pPr>
            <a:lvl8pPr marL="10804668" indent="0">
              <a:buNone/>
              <a:defRPr sz="6914"/>
            </a:lvl8pPr>
            <a:lvl9pPr marL="12348188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532" indent="0">
              <a:buNone/>
              <a:defRPr sz="4164"/>
            </a:lvl2pPr>
            <a:lvl3pPr marL="3087044" indent="0">
              <a:buNone/>
              <a:defRPr sz="3333"/>
            </a:lvl3pPr>
            <a:lvl4pPr marL="4630566" indent="0">
              <a:buNone/>
              <a:defRPr sz="3166"/>
            </a:lvl4pPr>
            <a:lvl5pPr marL="6174095" indent="0">
              <a:buNone/>
              <a:defRPr sz="3166"/>
            </a:lvl5pPr>
            <a:lvl6pPr marL="7717615" indent="0">
              <a:buNone/>
              <a:defRPr sz="3166"/>
            </a:lvl6pPr>
            <a:lvl7pPr marL="9261135" indent="0">
              <a:buNone/>
              <a:defRPr sz="3166"/>
            </a:lvl7pPr>
            <a:lvl8pPr marL="10804668" indent="0">
              <a:buNone/>
              <a:defRPr sz="3166"/>
            </a:lvl8pPr>
            <a:lvl9pPr marL="1234818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725" indent="0">
              <a:buNone/>
              <a:defRPr sz="6914" b="1"/>
            </a:lvl2pPr>
            <a:lvl3pPr marL="3109447" indent="0">
              <a:buNone/>
              <a:defRPr sz="6082" b="1"/>
            </a:lvl3pPr>
            <a:lvl4pPr marL="4664165" indent="0">
              <a:buNone/>
              <a:defRPr sz="5249" b="1"/>
            </a:lvl4pPr>
            <a:lvl5pPr marL="6218894" indent="0">
              <a:buNone/>
              <a:defRPr sz="5249" b="1"/>
            </a:lvl5pPr>
            <a:lvl6pPr marL="7773612" indent="0">
              <a:buNone/>
              <a:defRPr sz="5249" b="1"/>
            </a:lvl6pPr>
            <a:lvl7pPr marL="9328337" indent="0">
              <a:buNone/>
              <a:defRPr sz="5249" b="1"/>
            </a:lvl7pPr>
            <a:lvl8pPr marL="10883066" indent="0">
              <a:buNone/>
              <a:defRPr sz="5249" b="1"/>
            </a:lvl8pPr>
            <a:lvl9pPr marL="1243778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725" indent="0">
              <a:buNone/>
              <a:defRPr sz="6914" b="1"/>
            </a:lvl2pPr>
            <a:lvl3pPr marL="3109447" indent="0">
              <a:buNone/>
              <a:defRPr sz="6082" b="1"/>
            </a:lvl3pPr>
            <a:lvl4pPr marL="4664165" indent="0">
              <a:buNone/>
              <a:defRPr sz="5249" b="1"/>
            </a:lvl4pPr>
            <a:lvl5pPr marL="6218894" indent="0">
              <a:buNone/>
              <a:defRPr sz="5249" b="1"/>
            </a:lvl5pPr>
            <a:lvl6pPr marL="7773612" indent="0">
              <a:buNone/>
              <a:defRPr sz="5249" b="1"/>
            </a:lvl6pPr>
            <a:lvl7pPr marL="9328337" indent="0">
              <a:buNone/>
              <a:defRPr sz="5249" b="1"/>
            </a:lvl7pPr>
            <a:lvl8pPr marL="10883066" indent="0">
              <a:buNone/>
              <a:defRPr sz="5249" b="1"/>
            </a:lvl8pPr>
            <a:lvl9pPr marL="1243778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12" tIns="154300" rIns="308712" bIns="15430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4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172" indent="0">
              <a:buNone/>
              <a:defRPr sz="6082"/>
            </a:lvl2pPr>
            <a:lvl3pPr marL="3086323" indent="0">
              <a:buNone/>
              <a:defRPr sz="5249"/>
            </a:lvl3pPr>
            <a:lvl4pPr marL="4629488" indent="0">
              <a:buNone/>
              <a:defRPr sz="4833"/>
            </a:lvl4pPr>
            <a:lvl5pPr marL="6172654" indent="0">
              <a:buNone/>
              <a:defRPr sz="4833"/>
            </a:lvl5pPr>
            <a:lvl6pPr marL="7715818" indent="0">
              <a:buNone/>
              <a:defRPr sz="4833"/>
            </a:lvl6pPr>
            <a:lvl7pPr marL="9258975" indent="0">
              <a:buNone/>
              <a:defRPr sz="4833"/>
            </a:lvl7pPr>
            <a:lvl8pPr marL="10802149" indent="0">
              <a:buNone/>
              <a:defRPr sz="4833"/>
            </a:lvl8pPr>
            <a:lvl9pPr marL="12345306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172" indent="0">
              <a:buNone/>
              <a:defRPr sz="6914" b="1"/>
            </a:lvl2pPr>
            <a:lvl3pPr marL="3086323" indent="0">
              <a:buNone/>
              <a:defRPr sz="6082" b="1"/>
            </a:lvl3pPr>
            <a:lvl4pPr marL="4629488" indent="0">
              <a:buNone/>
              <a:defRPr sz="5249" b="1"/>
            </a:lvl4pPr>
            <a:lvl5pPr marL="6172654" indent="0">
              <a:buNone/>
              <a:defRPr sz="5249" b="1"/>
            </a:lvl5pPr>
            <a:lvl6pPr marL="7715818" indent="0">
              <a:buNone/>
              <a:defRPr sz="5249" b="1"/>
            </a:lvl6pPr>
            <a:lvl7pPr marL="9258975" indent="0">
              <a:buNone/>
              <a:defRPr sz="5249" b="1"/>
            </a:lvl7pPr>
            <a:lvl8pPr marL="10802149" indent="0">
              <a:buNone/>
              <a:defRPr sz="5249" b="1"/>
            </a:lvl8pPr>
            <a:lvl9pPr marL="1234530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172" indent="0">
              <a:buNone/>
              <a:defRPr sz="6914" b="1"/>
            </a:lvl2pPr>
            <a:lvl3pPr marL="3086323" indent="0">
              <a:buNone/>
              <a:defRPr sz="6082" b="1"/>
            </a:lvl3pPr>
            <a:lvl4pPr marL="4629488" indent="0">
              <a:buNone/>
              <a:defRPr sz="5249" b="1"/>
            </a:lvl4pPr>
            <a:lvl5pPr marL="6172654" indent="0">
              <a:buNone/>
              <a:defRPr sz="5249" b="1"/>
            </a:lvl5pPr>
            <a:lvl6pPr marL="7715818" indent="0">
              <a:buNone/>
              <a:defRPr sz="5249" b="1"/>
            </a:lvl6pPr>
            <a:lvl7pPr marL="9258975" indent="0">
              <a:buNone/>
              <a:defRPr sz="5249" b="1"/>
            </a:lvl7pPr>
            <a:lvl8pPr marL="10802149" indent="0">
              <a:buNone/>
              <a:defRPr sz="5249" b="1"/>
            </a:lvl8pPr>
            <a:lvl9pPr marL="1234530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172" indent="0">
              <a:buNone/>
              <a:defRPr sz="4164"/>
            </a:lvl2pPr>
            <a:lvl3pPr marL="3086323" indent="0">
              <a:buNone/>
              <a:defRPr sz="3333"/>
            </a:lvl3pPr>
            <a:lvl4pPr marL="4629488" indent="0">
              <a:buNone/>
              <a:defRPr sz="3166"/>
            </a:lvl4pPr>
            <a:lvl5pPr marL="6172654" indent="0">
              <a:buNone/>
              <a:defRPr sz="3166"/>
            </a:lvl5pPr>
            <a:lvl6pPr marL="7715818" indent="0">
              <a:buNone/>
              <a:defRPr sz="3166"/>
            </a:lvl6pPr>
            <a:lvl7pPr marL="9258975" indent="0">
              <a:buNone/>
              <a:defRPr sz="3166"/>
            </a:lvl7pPr>
            <a:lvl8pPr marL="10802149" indent="0">
              <a:buNone/>
              <a:defRPr sz="3166"/>
            </a:lvl8pPr>
            <a:lvl9pPr marL="1234530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172" indent="0">
              <a:buNone/>
              <a:defRPr sz="9413"/>
            </a:lvl2pPr>
            <a:lvl3pPr marL="3086323" indent="0">
              <a:buNone/>
              <a:defRPr sz="8332"/>
            </a:lvl3pPr>
            <a:lvl4pPr marL="4629488" indent="0">
              <a:buNone/>
              <a:defRPr sz="6914"/>
            </a:lvl4pPr>
            <a:lvl5pPr marL="6172654" indent="0">
              <a:buNone/>
              <a:defRPr sz="6914"/>
            </a:lvl5pPr>
            <a:lvl6pPr marL="7715818" indent="0">
              <a:buNone/>
              <a:defRPr sz="6914"/>
            </a:lvl6pPr>
            <a:lvl7pPr marL="9258975" indent="0">
              <a:buNone/>
              <a:defRPr sz="6914"/>
            </a:lvl7pPr>
            <a:lvl8pPr marL="10802149" indent="0">
              <a:buNone/>
              <a:defRPr sz="6914"/>
            </a:lvl8pPr>
            <a:lvl9pPr marL="12345306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172" indent="0">
              <a:buNone/>
              <a:defRPr sz="4164"/>
            </a:lvl2pPr>
            <a:lvl3pPr marL="3086323" indent="0">
              <a:buNone/>
              <a:defRPr sz="3333"/>
            </a:lvl3pPr>
            <a:lvl4pPr marL="4629488" indent="0">
              <a:buNone/>
              <a:defRPr sz="3166"/>
            </a:lvl4pPr>
            <a:lvl5pPr marL="6172654" indent="0">
              <a:buNone/>
              <a:defRPr sz="3166"/>
            </a:lvl5pPr>
            <a:lvl6pPr marL="7715818" indent="0">
              <a:buNone/>
              <a:defRPr sz="3166"/>
            </a:lvl6pPr>
            <a:lvl7pPr marL="9258975" indent="0">
              <a:buNone/>
              <a:defRPr sz="3166"/>
            </a:lvl7pPr>
            <a:lvl8pPr marL="10802149" indent="0">
              <a:buNone/>
              <a:defRPr sz="3166"/>
            </a:lvl8pPr>
            <a:lvl9pPr marL="1234530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641" tIns="154263" rIns="308641" bIns="1542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2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5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811" indent="0">
              <a:buNone/>
              <a:defRPr sz="6082"/>
            </a:lvl2pPr>
            <a:lvl3pPr marL="3085608" indent="0">
              <a:buNone/>
              <a:defRPr sz="5249"/>
            </a:lvl3pPr>
            <a:lvl4pPr marL="4628411" indent="0">
              <a:buNone/>
              <a:defRPr sz="4833"/>
            </a:lvl4pPr>
            <a:lvl5pPr marL="6171211" indent="0">
              <a:buNone/>
              <a:defRPr sz="4833"/>
            </a:lvl5pPr>
            <a:lvl6pPr marL="7714014" indent="0">
              <a:buNone/>
              <a:defRPr sz="4833"/>
            </a:lvl6pPr>
            <a:lvl7pPr marL="9256815" indent="0">
              <a:buNone/>
              <a:defRPr sz="4833"/>
            </a:lvl7pPr>
            <a:lvl8pPr marL="10799631" indent="0">
              <a:buNone/>
              <a:defRPr sz="4833"/>
            </a:lvl8pPr>
            <a:lvl9pPr marL="12342426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811" indent="0">
              <a:buNone/>
              <a:defRPr sz="6914" b="1"/>
            </a:lvl2pPr>
            <a:lvl3pPr marL="3085608" indent="0">
              <a:buNone/>
              <a:defRPr sz="6082" b="1"/>
            </a:lvl3pPr>
            <a:lvl4pPr marL="4628411" indent="0">
              <a:buNone/>
              <a:defRPr sz="5249" b="1"/>
            </a:lvl4pPr>
            <a:lvl5pPr marL="6171211" indent="0">
              <a:buNone/>
              <a:defRPr sz="5249" b="1"/>
            </a:lvl5pPr>
            <a:lvl6pPr marL="7714014" indent="0">
              <a:buNone/>
              <a:defRPr sz="5249" b="1"/>
            </a:lvl6pPr>
            <a:lvl7pPr marL="9256815" indent="0">
              <a:buNone/>
              <a:defRPr sz="5249" b="1"/>
            </a:lvl7pPr>
            <a:lvl8pPr marL="10799631" indent="0">
              <a:buNone/>
              <a:defRPr sz="5249" b="1"/>
            </a:lvl8pPr>
            <a:lvl9pPr marL="1234242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811" indent="0">
              <a:buNone/>
              <a:defRPr sz="6914" b="1"/>
            </a:lvl2pPr>
            <a:lvl3pPr marL="3085608" indent="0">
              <a:buNone/>
              <a:defRPr sz="6082" b="1"/>
            </a:lvl3pPr>
            <a:lvl4pPr marL="4628411" indent="0">
              <a:buNone/>
              <a:defRPr sz="5249" b="1"/>
            </a:lvl4pPr>
            <a:lvl5pPr marL="6171211" indent="0">
              <a:buNone/>
              <a:defRPr sz="5249" b="1"/>
            </a:lvl5pPr>
            <a:lvl6pPr marL="7714014" indent="0">
              <a:buNone/>
              <a:defRPr sz="5249" b="1"/>
            </a:lvl6pPr>
            <a:lvl7pPr marL="9256815" indent="0">
              <a:buNone/>
              <a:defRPr sz="5249" b="1"/>
            </a:lvl7pPr>
            <a:lvl8pPr marL="10799631" indent="0">
              <a:buNone/>
              <a:defRPr sz="5249" b="1"/>
            </a:lvl8pPr>
            <a:lvl9pPr marL="1234242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1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811" indent="0">
              <a:buNone/>
              <a:defRPr sz="4164"/>
            </a:lvl2pPr>
            <a:lvl3pPr marL="3085608" indent="0">
              <a:buNone/>
              <a:defRPr sz="3333"/>
            </a:lvl3pPr>
            <a:lvl4pPr marL="4628411" indent="0">
              <a:buNone/>
              <a:defRPr sz="3166"/>
            </a:lvl4pPr>
            <a:lvl5pPr marL="6171211" indent="0">
              <a:buNone/>
              <a:defRPr sz="3166"/>
            </a:lvl5pPr>
            <a:lvl6pPr marL="7714014" indent="0">
              <a:buNone/>
              <a:defRPr sz="3166"/>
            </a:lvl6pPr>
            <a:lvl7pPr marL="9256815" indent="0">
              <a:buNone/>
              <a:defRPr sz="3166"/>
            </a:lvl7pPr>
            <a:lvl8pPr marL="10799631" indent="0">
              <a:buNone/>
              <a:defRPr sz="3166"/>
            </a:lvl8pPr>
            <a:lvl9pPr marL="1234242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811" indent="0">
              <a:buNone/>
              <a:defRPr sz="9413"/>
            </a:lvl2pPr>
            <a:lvl3pPr marL="3085608" indent="0">
              <a:buNone/>
              <a:defRPr sz="8332"/>
            </a:lvl3pPr>
            <a:lvl4pPr marL="4628411" indent="0">
              <a:buNone/>
              <a:defRPr sz="6914"/>
            </a:lvl4pPr>
            <a:lvl5pPr marL="6171211" indent="0">
              <a:buNone/>
              <a:defRPr sz="6914"/>
            </a:lvl5pPr>
            <a:lvl6pPr marL="7714014" indent="0">
              <a:buNone/>
              <a:defRPr sz="6914"/>
            </a:lvl6pPr>
            <a:lvl7pPr marL="9256815" indent="0">
              <a:buNone/>
              <a:defRPr sz="6914"/>
            </a:lvl7pPr>
            <a:lvl8pPr marL="10799631" indent="0">
              <a:buNone/>
              <a:defRPr sz="6914"/>
            </a:lvl8pPr>
            <a:lvl9pPr marL="12342426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811" indent="0">
              <a:buNone/>
              <a:defRPr sz="4164"/>
            </a:lvl2pPr>
            <a:lvl3pPr marL="3085608" indent="0">
              <a:buNone/>
              <a:defRPr sz="3333"/>
            </a:lvl3pPr>
            <a:lvl4pPr marL="4628411" indent="0">
              <a:buNone/>
              <a:defRPr sz="3166"/>
            </a:lvl4pPr>
            <a:lvl5pPr marL="6171211" indent="0">
              <a:buNone/>
              <a:defRPr sz="3166"/>
            </a:lvl5pPr>
            <a:lvl6pPr marL="7714014" indent="0">
              <a:buNone/>
              <a:defRPr sz="3166"/>
            </a:lvl6pPr>
            <a:lvl7pPr marL="9256815" indent="0">
              <a:buNone/>
              <a:defRPr sz="3166"/>
            </a:lvl7pPr>
            <a:lvl8pPr marL="10799631" indent="0">
              <a:buNone/>
              <a:defRPr sz="3166"/>
            </a:lvl8pPr>
            <a:lvl9pPr marL="1234242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7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447" indent="0">
              <a:buNone/>
              <a:defRPr sz="6082"/>
            </a:lvl2pPr>
            <a:lvl3pPr marL="3084888" indent="0">
              <a:buNone/>
              <a:defRPr sz="5249"/>
            </a:lvl3pPr>
            <a:lvl4pPr marL="4627331" indent="0">
              <a:buNone/>
              <a:defRPr sz="4833"/>
            </a:lvl4pPr>
            <a:lvl5pPr marL="6169771" indent="0">
              <a:buNone/>
              <a:defRPr sz="4833"/>
            </a:lvl5pPr>
            <a:lvl6pPr marL="7712218" indent="0">
              <a:buNone/>
              <a:defRPr sz="4833"/>
            </a:lvl6pPr>
            <a:lvl7pPr marL="9254659" indent="0">
              <a:buNone/>
              <a:defRPr sz="4833"/>
            </a:lvl7pPr>
            <a:lvl8pPr marL="10797111" indent="0">
              <a:buNone/>
              <a:defRPr sz="4833"/>
            </a:lvl8pPr>
            <a:lvl9pPr marL="1233954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447" indent="0">
              <a:buNone/>
              <a:defRPr sz="6914" b="1"/>
            </a:lvl2pPr>
            <a:lvl3pPr marL="3084888" indent="0">
              <a:buNone/>
              <a:defRPr sz="6082" b="1"/>
            </a:lvl3pPr>
            <a:lvl4pPr marL="4627331" indent="0">
              <a:buNone/>
              <a:defRPr sz="5249" b="1"/>
            </a:lvl4pPr>
            <a:lvl5pPr marL="6169771" indent="0">
              <a:buNone/>
              <a:defRPr sz="5249" b="1"/>
            </a:lvl5pPr>
            <a:lvl6pPr marL="7712218" indent="0">
              <a:buNone/>
              <a:defRPr sz="5249" b="1"/>
            </a:lvl6pPr>
            <a:lvl7pPr marL="9254659" indent="0">
              <a:buNone/>
              <a:defRPr sz="5249" b="1"/>
            </a:lvl7pPr>
            <a:lvl8pPr marL="10797111" indent="0">
              <a:buNone/>
              <a:defRPr sz="5249" b="1"/>
            </a:lvl8pPr>
            <a:lvl9pPr marL="1233954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447" indent="0">
              <a:buNone/>
              <a:defRPr sz="6914" b="1"/>
            </a:lvl2pPr>
            <a:lvl3pPr marL="3084888" indent="0">
              <a:buNone/>
              <a:defRPr sz="6082" b="1"/>
            </a:lvl3pPr>
            <a:lvl4pPr marL="4627331" indent="0">
              <a:buNone/>
              <a:defRPr sz="5249" b="1"/>
            </a:lvl4pPr>
            <a:lvl5pPr marL="6169771" indent="0">
              <a:buNone/>
              <a:defRPr sz="5249" b="1"/>
            </a:lvl5pPr>
            <a:lvl6pPr marL="7712218" indent="0">
              <a:buNone/>
              <a:defRPr sz="5249" b="1"/>
            </a:lvl6pPr>
            <a:lvl7pPr marL="9254659" indent="0">
              <a:buNone/>
              <a:defRPr sz="5249" b="1"/>
            </a:lvl7pPr>
            <a:lvl8pPr marL="10797111" indent="0">
              <a:buNone/>
              <a:defRPr sz="5249" b="1"/>
            </a:lvl8pPr>
            <a:lvl9pPr marL="1233954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9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725" indent="0">
              <a:buNone/>
              <a:defRPr sz="4164"/>
            </a:lvl2pPr>
            <a:lvl3pPr marL="3109447" indent="0">
              <a:buNone/>
              <a:defRPr sz="3333"/>
            </a:lvl3pPr>
            <a:lvl4pPr marL="4664165" indent="0">
              <a:buNone/>
              <a:defRPr sz="3166"/>
            </a:lvl4pPr>
            <a:lvl5pPr marL="6218894" indent="0">
              <a:buNone/>
              <a:defRPr sz="3166"/>
            </a:lvl5pPr>
            <a:lvl6pPr marL="7773612" indent="0">
              <a:buNone/>
              <a:defRPr sz="3166"/>
            </a:lvl6pPr>
            <a:lvl7pPr marL="9328337" indent="0">
              <a:buNone/>
              <a:defRPr sz="3166"/>
            </a:lvl7pPr>
            <a:lvl8pPr marL="10883066" indent="0">
              <a:buNone/>
              <a:defRPr sz="3166"/>
            </a:lvl8pPr>
            <a:lvl9pPr marL="1243778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447" indent="0">
              <a:buNone/>
              <a:defRPr sz="4164"/>
            </a:lvl2pPr>
            <a:lvl3pPr marL="3084888" indent="0">
              <a:buNone/>
              <a:defRPr sz="3333"/>
            </a:lvl3pPr>
            <a:lvl4pPr marL="4627331" indent="0">
              <a:buNone/>
              <a:defRPr sz="3166"/>
            </a:lvl4pPr>
            <a:lvl5pPr marL="6169771" indent="0">
              <a:buNone/>
              <a:defRPr sz="3166"/>
            </a:lvl5pPr>
            <a:lvl6pPr marL="7712218" indent="0">
              <a:buNone/>
              <a:defRPr sz="3166"/>
            </a:lvl6pPr>
            <a:lvl7pPr marL="9254659" indent="0">
              <a:buNone/>
              <a:defRPr sz="3166"/>
            </a:lvl7pPr>
            <a:lvl8pPr marL="10797111" indent="0">
              <a:buNone/>
              <a:defRPr sz="3166"/>
            </a:lvl8pPr>
            <a:lvl9pPr marL="1233954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447" indent="0">
              <a:buNone/>
              <a:defRPr sz="9413"/>
            </a:lvl2pPr>
            <a:lvl3pPr marL="3084888" indent="0">
              <a:buNone/>
              <a:defRPr sz="8332"/>
            </a:lvl3pPr>
            <a:lvl4pPr marL="4627331" indent="0">
              <a:buNone/>
              <a:defRPr sz="6914"/>
            </a:lvl4pPr>
            <a:lvl5pPr marL="6169771" indent="0">
              <a:buNone/>
              <a:defRPr sz="6914"/>
            </a:lvl5pPr>
            <a:lvl6pPr marL="7712218" indent="0">
              <a:buNone/>
              <a:defRPr sz="6914"/>
            </a:lvl6pPr>
            <a:lvl7pPr marL="9254659" indent="0">
              <a:buNone/>
              <a:defRPr sz="6914"/>
            </a:lvl7pPr>
            <a:lvl8pPr marL="10797111" indent="0">
              <a:buNone/>
              <a:defRPr sz="6914"/>
            </a:lvl8pPr>
            <a:lvl9pPr marL="1233954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447" indent="0">
              <a:buNone/>
              <a:defRPr sz="4164"/>
            </a:lvl2pPr>
            <a:lvl3pPr marL="3084888" indent="0">
              <a:buNone/>
              <a:defRPr sz="3333"/>
            </a:lvl3pPr>
            <a:lvl4pPr marL="4627331" indent="0">
              <a:buNone/>
              <a:defRPr sz="3166"/>
            </a:lvl4pPr>
            <a:lvl5pPr marL="6169771" indent="0">
              <a:buNone/>
              <a:defRPr sz="3166"/>
            </a:lvl5pPr>
            <a:lvl6pPr marL="7712218" indent="0">
              <a:buNone/>
              <a:defRPr sz="3166"/>
            </a:lvl6pPr>
            <a:lvl7pPr marL="9254659" indent="0">
              <a:buNone/>
              <a:defRPr sz="3166"/>
            </a:lvl7pPr>
            <a:lvl8pPr marL="10797111" indent="0">
              <a:buNone/>
              <a:defRPr sz="3166"/>
            </a:lvl8pPr>
            <a:lvl9pPr marL="1233954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97" tIns="154195" rIns="308497" bIns="1541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087" indent="0">
              <a:buNone/>
              <a:defRPr sz="6082"/>
            </a:lvl2pPr>
            <a:lvl3pPr marL="3084167" indent="0">
              <a:buNone/>
              <a:defRPr sz="5249"/>
            </a:lvl3pPr>
            <a:lvl4pPr marL="4626252" indent="0">
              <a:buNone/>
              <a:defRPr sz="4833"/>
            </a:lvl4pPr>
            <a:lvl5pPr marL="6168332" indent="0">
              <a:buNone/>
              <a:defRPr sz="4833"/>
            </a:lvl5pPr>
            <a:lvl6pPr marL="7710420" indent="0">
              <a:buNone/>
              <a:defRPr sz="4833"/>
            </a:lvl6pPr>
            <a:lvl7pPr marL="9252501" indent="0">
              <a:buNone/>
              <a:defRPr sz="4833"/>
            </a:lvl7pPr>
            <a:lvl8pPr marL="10794592" indent="0">
              <a:buNone/>
              <a:defRPr sz="4833"/>
            </a:lvl8pPr>
            <a:lvl9pPr marL="1233667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087" indent="0">
              <a:buNone/>
              <a:defRPr sz="6914" b="1"/>
            </a:lvl2pPr>
            <a:lvl3pPr marL="3084167" indent="0">
              <a:buNone/>
              <a:defRPr sz="6082" b="1"/>
            </a:lvl3pPr>
            <a:lvl4pPr marL="4626252" indent="0">
              <a:buNone/>
              <a:defRPr sz="5249" b="1"/>
            </a:lvl4pPr>
            <a:lvl5pPr marL="6168332" indent="0">
              <a:buNone/>
              <a:defRPr sz="5249" b="1"/>
            </a:lvl5pPr>
            <a:lvl6pPr marL="7710420" indent="0">
              <a:buNone/>
              <a:defRPr sz="5249" b="1"/>
            </a:lvl6pPr>
            <a:lvl7pPr marL="9252501" indent="0">
              <a:buNone/>
              <a:defRPr sz="5249" b="1"/>
            </a:lvl7pPr>
            <a:lvl8pPr marL="10794592" indent="0">
              <a:buNone/>
              <a:defRPr sz="5249" b="1"/>
            </a:lvl8pPr>
            <a:lvl9pPr marL="1233667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087" indent="0">
              <a:buNone/>
              <a:defRPr sz="6914" b="1"/>
            </a:lvl2pPr>
            <a:lvl3pPr marL="3084167" indent="0">
              <a:buNone/>
              <a:defRPr sz="6082" b="1"/>
            </a:lvl3pPr>
            <a:lvl4pPr marL="4626252" indent="0">
              <a:buNone/>
              <a:defRPr sz="5249" b="1"/>
            </a:lvl4pPr>
            <a:lvl5pPr marL="6168332" indent="0">
              <a:buNone/>
              <a:defRPr sz="5249" b="1"/>
            </a:lvl5pPr>
            <a:lvl6pPr marL="7710420" indent="0">
              <a:buNone/>
              <a:defRPr sz="5249" b="1"/>
            </a:lvl6pPr>
            <a:lvl7pPr marL="9252501" indent="0">
              <a:buNone/>
              <a:defRPr sz="5249" b="1"/>
            </a:lvl7pPr>
            <a:lvl8pPr marL="10794592" indent="0">
              <a:buNone/>
              <a:defRPr sz="5249" b="1"/>
            </a:lvl8pPr>
            <a:lvl9pPr marL="1233667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725" indent="0">
              <a:buNone/>
              <a:defRPr sz="9413"/>
            </a:lvl2pPr>
            <a:lvl3pPr marL="3109447" indent="0">
              <a:buNone/>
              <a:defRPr sz="8332"/>
            </a:lvl3pPr>
            <a:lvl4pPr marL="4664165" indent="0">
              <a:buNone/>
              <a:defRPr sz="6914"/>
            </a:lvl4pPr>
            <a:lvl5pPr marL="6218894" indent="0">
              <a:buNone/>
              <a:defRPr sz="6914"/>
            </a:lvl5pPr>
            <a:lvl6pPr marL="7773612" indent="0">
              <a:buNone/>
              <a:defRPr sz="6914"/>
            </a:lvl6pPr>
            <a:lvl7pPr marL="9328337" indent="0">
              <a:buNone/>
              <a:defRPr sz="6914"/>
            </a:lvl7pPr>
            <a:lvl8pPr marL="10883066" indent="0">
              <a:buNone/>
              <a:defRPr sz="6914"/>
            </a:lvl8pPr>
            <a:lvl9pPr marL="1243778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725" indent="0">
              <a:buNone/>
              <a:defRPr sz="4164"/>
            </a:lvl2pPr>
            <a:lvl3pPr marL="3109447" indent="0">
              <a:buNone/>
              <a:defRPr sz="3333"/>
            </a:lvl3pPr>
            <a:lvl4pPr marL="4664165" indent="0">
              <a:buNone/>
              <a:defRPr sz="3166"/>
            </a:lvl4pPr>
            <a:lvl5pPr marL="6218894" indent="0">
              <a:buNone/>
              <a:defRPr sz="3166"/>
            </a:lvl5pPr>
            <a:lvl6pPr marL="7773612" indent="0">
              <a:buNone/>
              <a:defRPr sz="3166"/>
            </a:lvl6pPr>
            <a:lvl7pPr marL="9328337" indent="0">
              <a:buNone/>
              <a:defRPr sz="3166"/>
            </a:lvl7pPr>
            <a:lvl8pPr marL="10883066" indent="0">
              <a:buNone/>
              <a:defRPr sz="3166"/>
            </a:lvl8pPr>
            <a:lvl9pPr marL="1243778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087" indent="0">
              <a:buNone/>
              <a:defRPr sz="4164"/>
            </a:lvl2pPr>
            <a:lvl3pPr marL="3084167" indent="0">
              <a:buNone/>
              <a:defRPr sz="3333"/>
            </a:lvl3pPr>
            <a:lvl4pPr marL="4626252" indent="0">
              <a:buNone/>
              <a:defRPr sz="3166"/>
            </a:lvl4pPr>
            <a:lvl5pPr marL="6168332" indent="0">
              <a:buNone/>
              <a:defRPr sz="3166"/>
            </a:lvl5pPr>
            <a:lvl6pPr marL="7710420" indent="0">
              <a:buNone/>
              <a:defRPr sz="3166"/>
            </a:lvl6pPr>
            <a:lvl7pPr marL="9252501" indent="0">
              <a:buNone/>
              <a:defRPr sz="3166"/>
            </a:lvl7pPr>
            <a:lvl8pPr marL="10794592" indent="0">
              <a:buNone/>
              <a:defRPr sz="3166"/>
            </a:lvl8pPr>
            <a:lvl9pPr marL="1233667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087" indent="0">
              <a:buNone/>
              <a:defRPr sz="9413"/>
            </a:lvl2pPr>
            <a:lvl3pPr marL="3084167" indent="0">
              <a:buNone/>
              <a:defRPr sz="8332"/>
            </a:lvl3pPr>
            <a:lvl4pPr marL="4626252" indent="0">
              <a:buNone/>
              <a:defRPr sz="6914"/>
            </a:lvl4pPr>
            <a:lvl5pPr marL="6168332" indent="0">
              <a:buNone/>
              <a:defRPr sz="6914"/>
            </a:lvl5pPr>
            <a:lvl6pPr marL="7710420" indent="0">
              <a:buNone/>
              <a:defRPr sz="6914"/>
            </a:lvl6pPr>
            <a:lvl7pPr marL="9252501" indent="0">
              <a:buNone/>
              <a:defRPr sz="6914"/>
            </a:lvl7pPr>
            <a:lvl8pPr marL="10794592" indent="0">
              <a:buNone/>
              <a:defRPr sz="6914"/>
            </a:lvl8pPr>
            <a:lvl9pPr marL="1233667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087" indent="0">
              <a:buNone/>
              <a:defRPr sz="4164"/>
            </a:lvl2pPr>
            <a:lvl3pPr marL="3084167" indent="0">
              <a:buNone/>
              <a:defRPr sz="3333"/>
            </a:lvl3pPr>
            <a:lvl4pPr marL="4626252" indent="0">
              <a:buNone/>
              <a:defRPr sz="3166"/>
            </a:lvl4pPr>
            <a:lvl5pPr marL="6168332" indent="0">
              <a:buNone/>
              <a:defRPr sz="3166"/>
            </a:lvl5pPr>
            <a:lvl6pPr marL="7710420" indent="0">
              <a:buNone/>
              <a:defRPr sz="3166"/>
            </a:lvl6pPr>
            <a:lvl7pPr marL="9252501" indent="0">
              <a:buNone/>
              <a:defRPr sz="3166"/>
            </a:lvl7pPr>
            <a:lvl8pPr marL="10794592" indent="0">
              <a:buNone/>
              <a:defRPr sz="3166"/>
            </a:lvl8pPr>
            <a:lvl9pPr marL="1233667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26" tIns="154157" rIns="308426" bIns="15415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0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729" indent="0">
              <a:buNone/>
              <a:defRPr sz="6082"/>
            </a:lvl2pPr>
            <a:lvl3pPr marL="3083451" indent="0">
              <a:buNone/>
              <a:defRPr sz="5249"/>
            </a:lvl3pPr>
            <a:lvl4pPr marL="4625172" indent="0">
              <a:buNone/>
              <a:defRPr sz="4833"/>
            </a:lvl4pPr>
            <a:lvl5pPr marL="6166898" indent="0">
              <a:buNone/>
              <a:defRPr sz="4833"/>
            </a:lvl5pPr>
            <a:lvl6pPr marL="7708626" indent="0">
              <a:buNone/>
              <a:defRPr sz="4833"/>
            </a:lvl6pPr>
            <a:lvl7pPr marL="9250342" indent="0">
              <a:buNone/>
              <a:defRPr sz="4833"/>
            </a:lvl7pPr>
            <a:lvl8pPr marL="10792072" indent="0">
              <a:buNone/>
              <a:defRPr sz="4833"/>
            </a:lvl8pPr>
            <a:lvl9pPr marL="1233379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729" indent="0">
              <a:buNone/>
              <a:defRPr sz="6914" b="1"/>
            </a:lvl2pPr>
            <a:lvl3pPr marL="3083451" indent="0">
              <a:buNone/>
              <a:defRPr sz="6082" b="1"/>
            </a:lvl3pPr>
            <a:lvl4pPr marL="4625172" indent="0">
              <a:buNone/>
              <a:defRPr sz="5249" b="1"/>
            </a:lvl4pPr>
            <a:lvl5pPr marL="6166898" indent="0">
              <a:buNone/>
              <a:defRPr sz="5249" b="1"/>
            </a:lvl5pPr>
            <a:lvl6pPr marL="7708626" indent="0">
              <a:buNone/>
              <a:defRPr sz="5249" b="1"/>
            </a:lvl6pPr>
            <a:lvl7pPr marL="9250342" indent="0">
              <a:buNone/>
              <a:defRPr sz="5249" b="1"/>
            </a:lvl7pPr>
            <a:lvl8pPr marL="10792072" indent="0">
              <a:buNone/>
              <a:defRPr sz="5249" b="1"/>
            </a:lvl8pPr>
            <a:lvl9pPr marL="1233379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729" indent="0">
              <a:buNone/>
              <a:defRPr sz="6914" b="1"/>
            </a:lvl2pPr>
            <a:lvl3pPr marL="3083451" indent="0">
              <a:buNone/>
              <a:defRPr sz="6082" b="1"/>
            </a:lvl3pPr>
            <a:lvl4pPr marL="4625172" indent="0">
              <a:buNone/>
              <a:defRPr sz="5249" b="1"/>
            </a:lvl4pPr>
            <a:lvl5pPr marL="6166898" indent="0">
              <a:buNone/>
              <a:defRPr sz="5249" b="1"/>
            </a:lvl5pPr>
            <a:lvl6pPr marL="7708626" indent="0">
              <a:buNone/>
              <a:defRPr sz="5249" b="1"/>
            </a:lvl6pPr>
            <a:lvl7pPr marL="9250342" indent="0">
              <a:buNone/>
              <a:defRPr sz="5249" b="1"/>
            </a:lvl7pPr>
            <a:lvl8pPr marL="10792072" indent="0">
              <a:buNone/>
              <a:defRPr sz="5249" b="1"/>
            </a:lvl8pPr>
            <a:lvl9pPr marL="1233379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729" indent="0">
              <a:buNone/>
              <a:defRPr sz="4164"/>
            </a:lvl2pPr>
            <a:lvl3pPr marL="3083451" indent="0">
              <a:buNone/>
              <a:defRPr sz="3333"/>
            </a:lvl3pPr>
            <a:lvl4pPr marL="4625172" indent="0">
              <a:buNone/>
              <a:defRPr sz="3166"/>
            </a:lvl4pPr>
            <a:lvl5pPr marL="6166898" indent="0">
              <a:buNone/>
              <a:defRPr sz="3166"/>
            </a:lvl5pPr>
            <a:lvl6pPr marL="7708626" indent="0">
              <a:buNone/>
              <a:defRPr sz="3166"/>
            </a:lvl6pPr>
            <a:lvl7pPr marL="9250342" indent="0">
              <a:buNone/>
              <a:defRPr sz="3166"/>
            </a:lvl7pPr>
            <a:lvl8pPr marL="10792072" indent="0">
              <a:buNone/>
              <a:defRPr sz="3166"/>
            </a:lvl8pPr>
            <a:lvl9pPr marL="1233379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729" indent="0">
              <a:buNone/>
              <a:defRPr sz="9413"/>
            </a:lvl2pPr>
            <a:lvl3pPr marL="3083451" indent="0">
              <a:buNone/>
              <a:defRPr sz="8332"/>
            </a:lvl3pPr>
            <a:lvl4pPr marL="4625172" indent="0">
              <a:buNone/>
              <a:defRPr sz="6914"/>
            </a:lvl4pPr>
            <a:lvl5pPr marL="6166898" indent="0">
              <a:buNone/>
              <a:defRPr sz="6914"/>
            </a:lvl5pPr>
            <a:lvl6pPr marL="7708626" indent="0">
              <a:buNone/>
              <a:defRPr sz="6914"/>
            </a:lvl6pPr>
            <a:lvl7pPr marL="9250342" indent="0">
              <a:buNone/>
              <a:defRPr sz="6914"/>
            </a:lvl7pPr>
            <a:lvl8pPr marL="10792072" indent="0">
              <a:buNone/>
              <a:defRPr sz="6914"/>
            </a:lvl8pPr>
            <a:lvl9pPr marL="1233379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729" indent="0">
              <a:buNone/>
              <a:defRPr sz="4164"/>
            </a:lvl2pPr>
            <a:lvl3pPr marL="3083451" indent="0">
              <a:buNone/>
              <a:defRPr sz="3333"/>
            </a:lvl3pPr>
            <a:lvl4pPr marL="4625172" indent="0">
              <a:buNone/>
              <a:defRPr sz="3166"/>
            </a:lvl4pPr>
            <a:lvl5pPr marL="6166898" indent="0">
              <a:buNone/>
              <a:defRPr sz="3166"/>
            </a:lvl5pPr>
            <a:lvl6pPr marL="7708626" indent="0">
              <a:buNone/>
              <a:defRPr sz="3166"/>
            </a:lvl6pPr>
            <a:lvl7pPr marL="9250342" indent="0">
              <a:buNone/>
              <a:defRPr sz="3166"/>
            </a:lvl7pPr>
            <a:lvl8pPr marL="10792072" indent="0">
              <a:buNone/>
              <a:defRPr sz="3166"/>
            </a:lvl8pPr>
            <a:lvl9pPr marL="1233379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355" tIns="154121" rIns="308355" bIns="154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2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366" indent="0">
              <a:buNone/>
              <a:defRPr sz="6082"/>
            </a:lvl2pPr>
            <a:lvl3pPr marL="3082732" indent="0">
              <a:buNone/>
              <a:defRPr sz="5249"/>
            </a:lvl3pPr>
            <a:lvl4pPr marL="4624093" indent="0">
              <a:buNone/>
              <a:defRPr sz="4833"/>
            </a:lvl4pPr>
            <a:lvl5pPr marL="6165455" indent="0">
              <a:buNone/>
              <a:defRPr sz="4833"/>
            </a:lvl5pPr>
            <a:lvl6pPr marL="7706826" indent="0">
              <a:buNone/>
              <a:defRPr sz="4833"/>
            </a:lvl6pPr>
            <a:lvl7pPr marL="9248186" indent="0">
              <a:buNone/>
              <a:defRPr sz="4833"/>
            </a:lvl7pPr>
            <a:lvl8pPr marL="10789557" indent="0">
              <a:buNone/>
              <a:defRPr sz="4833"/>
            </a:lvl8pPr>
            <a:lvl9pPr marL="12330918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366" indent="0">
              <a:buNone/>
              <a:defRPr sz="6914" b="1"/>
            </a:lvl2pPr>
            <a:lvl3pPr marL="3082732" indent="0">
              <a:buNone/>
              <a:defRPr sz="6082" b="1"/>
            </a:lvl3pPr>
            <a:lvl4pPr marL="4624093" indent="0">
              <a:buNone/>
              <a:defRPr sz="5249" b="1"/>
            </a:lvl4pPr>
            <a:lvl5pPr marL="6165455" indent="0">
              <a:buNone/>
              <a:defRPr sz="5249" b="1"/>
            </a:lvl5pPr>
            <a:lvl6pPr marL="7706826" indent="0">
              <a:buNone/>
              <a:defRPr sz="5249" b="1"/>
            </a:lvl6pPr>
            <a:lvl7pPr marL="9248186" indent="0">
              <a:buNone/>
              <a:defRPr sz="5249" b="1"/>
            </a:lvl7pPr>
            <a:lvl8pPr marL="10789557" indent="0">
              <a:buNone/>
              <a:defRPr sz="5249" b="1"/>
            </a:lvl8pPr>
            <a:lvl9pPr marL="1233091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366" indent="0">
              <a:buNone/>
              <a:defRPr sz="6914" b="1"/>
            </a:lvl2pPr>
            <a:lvl3pPr marL="3082732" indent="0">
              <a:buNone/>
              <a:defRPr sz="6082" b="1"/>
            </a:lvl3pPr>
            <a:lvl4pPr marL="4624093" indent="0">
              <a:buNone/>
              <a:defRPr sz="5249" b="1"/>
            </a:lvl4pPr>
            <a:lvl5pPr marL="6165455" indent="0">
              <a:buNone/>
              <a:defRPr sz="5249" b="1"/>
            </a:lvl5pPr>
            <a:lvl6pPr marL="7706826" indent="0">
              <a:buNone/>
              <a:defRPr sz="5249" b="1"/>
            </a:lvl6pPr>
            <a:lvl7pPr marL="9248186" indent="0">
              <a:buNone/>
              <a:defRPr sz="5249" b="1"/>
            </a:lvl7pPr>
            <a:lvl8pPr marL="10789557" indent="0">
              <a:buNone/>
              <a:defRPr sz="5249" b="1"/>
            </a:lvl8pPr>
            <a:lvl9pPr marL="1233091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7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366" indent="0">
              <a:buNone/>
              <a:defRPr sz="4164"/>
            </a:lvl2pPr>
            <a:lvl3pPr marL="3082732" indent="0">
              <a:buNone/>
              <a:defRPr sz="3333"/>
            </a:lvl3pPr>
            <a:lvl4pPr marL="4624093" indent="0">
              <a:buNone/>
              <a:defRPr sz="3166"/>
            </a:lvl4pPr>
            <a:lvl5pPr marL="6165455" indent="0">
              <a:buNone/>
              <a:defRPr sz="3166"/>
            </a:lvl5pPr>
            <a:lvl6pPr marL="7706826" indent="0">
              <a:buNone/>
              <a:defRPr sz="3166"/>
            </a:lvl6pPr>
            <a:lvl7pPr marL="9248186" indent="0">
              <a:buNone/>
              <a:defRPr sz="3166"/>
            </a:lvl7pPr>
            <a:lvl8pPr marL="10789557" indent="0">
              <a:buNone/>
              <a:defRPr sz="3166"/>
            </a:lvl8pPr>
            <a:lvl9pPr marL="1233091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366" indent="0">
              <a:buNone/>
              <a:defRPr sz="9413"/>
            </a:lvl2pPr>
            <a:lvl3pPr marL="3082732" indent="0">
              <a:buNone/>
              <a:defRPr sz="8332"/>
            </a:lvl3pPr>
            <a:lvl4pPr marL="4624093" indent="0">
              <a:buNone/>
              <a:defRPr sz="6914"/>
            </a:lvl4pPr>
            <a:lvl5pPr marL="6165455" indent="0">
              <a:buNone/>
              <a:defRPr sz="6914"/>
            </a:lvl5pPr>
            <a:lvl6pPr marL="7706826" indent="0">
              <a:buNone/>
              <a:defRPr sz="6914"/>
            </a:lvl6pPr>
            <a:lvl7pPr marL="9248186" indent="0">
              <a:buNone/>
              <a:defRPr sz="6914"/>
            </a:lvl7pPr>
            <a:lvl8pPr marL="10789557" indent="0">
              <a:buNone/>
              <a:defRPr sz="6914"/>
            </a:lvl8pPr>
            <a:lvl9pPr marL="12330918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366" indent="0">
              <a:buNone/>
              <a:defRPr sz="4164"/>
            </a:lvl2pPr>
            <a:lvl3pPr marL="3082732" indent="0">
              <a:buNone/>
              <a:defRPr sz="3333"/>
            </a:lvl3pPr>
            <a:lvl4pPr marL="4624093" indent="0">
              <a:buNone/>
              <a:defRPr sz="3166"/>
            </a:lvl4pPr>
            <a:lvl5pPr marL="6165455" indent="0">
              <a:buNone/>
              <a:defRPr sz="3166"/>
            </a:lvl5pPr>
            <a:lvl6pPr marL="7706826" indent="0">
              <a:buNone/>
              <a:defRPr sz="3166"/>
            </a:lvl6pPr>
            <a:lvl7pPr marL="9248186" indent="0">
              <a:buNone/>
              <a:defRPr sz="3166"/>
            </a:lvl7pPr>
            <a:lvl8pPr marL="10789557" indent="0">
              <a:buNone/>
              <a:defRPr sz="3166"/>
            </a:lvl8pPr>
            <a:lvl9pPr marL="1233091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988" tIns="184923" rIns="369988" bIns="184923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28" tIns="155454" rIns="310928" bIns="15545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006" indent="0">
              <a:buNone/>
              <a:defRPr sz="6082"/>
            </a:lvl2pPr>
            <a:lvl3pPr marL="3082013" indent="0">
              <a:buNone/>
              <a:defRPr sz="5249"/>
            </a:lvl3pPr>
            <a:lvl4pPr marL="4623014" indent="0">
              <a:buNone/>
              <a:defRPr sz="4833"/>
            </a:lvl4pPr>
            <a:lvl5pPr marL="6164022" indent="0">
              <a:buNone/>
              <a:defRPr sz="4833"/>
            </a:lvl5pPr>
            <a:lvl6pPr marL="7705026" indent="0">
              <a:buNone/>
              <a:defRPr sz="4833"/>
            </a:lvl6pPr>
            <a:lvl7pPr marL="9246028" indent="0">
              <a:buNone/>
              <a:defRPr sz="4833"/>
            </a:lvl7pPr>
            <a:lvl8pPr marL="10787041" indent="0">
              <a:buNone/>
              <a:defRPr sz="4833"/>
            </a:lvl8pPr>
            <a:lvl9pPr marL="1232804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006" indent="0">
              <a:buNone/>
              <a:defRPr sz="6914" b="1"/>
            </a:lvl2pPr>
            <a:lvl3pPr marL="3082013" indent="0">
              <a:buNone/>
              <a:defRPr sz="6082" b="1"/>
            </a:lvl3pPr>
            <a:lvl4pPr marL="4623014" indent="0">
              <a:buNone/>
              <a:defRPr sz="5249" b="1"/>
            </a:lvl4pPr>
            <a:lvl5pPr marL="6164022" indent="0">
              <a:buNone/>
              <a:defRPr sz="5249" b="1"/>
            </a:lvl5pPr>
            <a:lvl6pPr marL="7705026" indent="0">
              <a:buNone/>
              <a:defRPr sz="5249" b="1"/>
            </a:lvl6pPr>
            <a:lvl7pPr marL="9246028" indent="0">
              <a:buNone/>
              <a:defRPr sz="5249" b="1"/>
            </a:lvl7pPr>
            <a:lvl8pPr marL="10787041" indent="0">
              <a:buNone/>
              <a:defRPr sz="5249" b="1"/>
            </a:lvl8pPr>
            <a:lvl9pPr marL="123280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006" indent="0">
              <a:buNone/>
              <a:defRPr sz="6914" b="1"/>
            </a:lvl2pPr>
            <a:lvl3pPr marL="3082013" indent="0">
              <a:buNone/>
              <a:defRPr sz="6082" b="1"/>
            </a:lvl3pPr>
            <a:lvl4pPr marL="4623014" indent="0">
              <a:buNone/>
              <a:defRPr sz="5249" b="1"/>
            </a:lvl4pPr>
            <a:lvl5pPr marL="6164022" indent="0">
              <a:buNone/>
              <a:defRPr sz="5249" b="1"/>
            </a:lvl5pPr>
            <a:lvl6pPr marL="7705026" indent="0">
              <a:buNone/>
              <a:defRPr sz="5249" b="1"/>
            </a:lvl6pPr>
            <a:lvl7pPr marL="9246028" indent="0">
              <a:buNone/>
              <a:defRPr sz="5249" b="1"/>
            </a:lvl7pPr>
            <a:lvl8pPr marL="10787041" indent="0">
              <a:buNone/>
              <a:defRPr sz="5249" b="1"/>
            </a:lvl8pPr>
            <a:lvl9pPr marL="123280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006" indent="0">
              <a:buNone/>
              <a:defRPr sz="4164"/>
            </a:lvl2pPr>
            <a:lvl3pPr marL="3082013" indent="0">
              <a:buNone/>
              <a:defRPr sz="3333"/>
            </a:lvl3pPr>
            <a:lvl4pPr marL="4623014" indent="0">
              <a:buNone/>
              <a:defRPr sz="3166"/>
            </a:lvl4pPr>
            <a:lvl5pPr marL="6164022" indent="0">
              <a:buNone/>
              <a:defRPr sz="3166"/>
            </a:lvl5pPr>
            <a:lvl6pPr marL="7705026" indent="0">
              <a:buNone/>
              <a:defRPr sz="3166"/>
            </a:lvl6pPr>
            <a:lvl7pPr marL="9246028" indent="0">
              <a:buNone/>
              <a:defRPr sz="3166"/>
            </a:lvl7pPr>
            <a:lvl8pPr marL="10787041" indent="0">
              <a:buNone/>
              <a:defRPr sz="3166"/>
            </a:lvl8pPr>
            <a:lvl9pPr marL="123280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006" indent="0">
              <a:buNone/>
              <a:defRPr sz="9413"/>
            </a:lvl2pPr>
            <a:lvl3pPr marL="3082013" indent="0">
              <a:buNone/>
              <a:defRPr sz="8332"/>
            </a:lvl3pPr>
            <a:lvl4pPr marL="4623014" indent="0">
              <a:buNone/>
              <a:defRPr sz="6914"/>
            </a:lvl4pPr>
            <a:lvl5pPr marL="6164022" indent="0">
              <a:buNone/>
              <a:defRPr sz="6914"/>
            </a:lvl5pPr>
            <a:lvl6pPr marL="7705026" indent="0">
              <a:buNone/>
              <a:defRPr sz="6914"/>
            </a:lvl6pPr>
            <a:lvl7pPr marL="9246028" indent="0">
              <a:buNone/>
              <a:defRPr sz="6914"/>
            </a:lvl7pPr>
            <a:lvl8pPr marL="10787041" indent="0">
              <a:buNone/>
              <a:defRPr sz="6914"/>
            </a:lvl8pPr>
            <a:lvl9pPr marL="1232804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006" indent="0">
              <a:buNone/>
              <a:defRPr sz="4164"/>
            </a:lvl2pPr>
            <a:lvl3pPr marL="3082013" indent="0">
              <a:buNone/>
              <a:defRPr sz="3333"/>
            </a:lvl3pPr>
            <a:lvl4pPr marL="4623014" indent="0">
              <a:buNone/>
              <a:defRPr sz="3166"/>
            </a:lvl4pPr>
            <a:lvl5pPr marL="6164022" indent="0">
              <a:buNone/>
              <a:defRPr sz="3166"/>
            </a:lvl5pPr>
            <a:lvl6pPr marL="7705026" indent="0">
              <a:buNone/>
              <a:defRPr sz="3166"/>
            </a:lvl6pPr>
            <a:lvl7pPr marL="9246028" indent="0">
              <a:buNone/>
              <a:defRPr sz="3166"/>
            </a:lvl7pPr>
            <a:lvl8pPr marL="10787041" indent="0">
              <a:buNone/>
              <a:defRPr sz="3166"/>
            </a:lvl8pPr>
            <a:lvl9pPr marL="123280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37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56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0645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129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193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258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32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387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452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516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645" indent="0">
              <a:buNone/>
              <a:defRPr sz="6914" b="1"/>
            </a:lvl2pPr>
            <a:lvl3pPr marL="3081297" indent="0">
              <a:buNone/>
              <a:defRPr sz="6082" b="1"/>
            </a:lvl3pPr>
            <a:lvl4pPr marL="4621934" indent="0">
              <a:buNone/>
              <a:defRPr sz="5249" b="1"/>
            </a:lvl4pPr>
            <a:lvl5pPr marL="6162586" indent="0">
              <a:buNone/>
              <a:defRPr sz="5249" b="1"/>
            </a:lvl5pPr>
            <a:lvl6pPr marL="7703231" indent="0">
              <a:buNone/>
              <a:defRPr sz="5249" b="1"/>
            </a:lvl6pPr>
            <a:lvl7pPr marL="9243871" indent="0">
              <a:buNone/>
              <a:defRPr sz="5249" b="1"/>
            </a:lvl7pPr>
            <a:lvl8pPr marL="10784525" indent="0">
              <a:buNone/>
              <a:defRPr sz="5249" b="1"/>
            </a:lvl8pPr>
            <a:lvl9pPr marL="1232516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645" indent="0">
              <a:buNone/>
              <a:defRPr sz="6914" b="1"/>
            </a:lvl2pPr>
            <a:lvl3pPr marL="3081297" indent="0">
              <a:buNone/>
              <a:defRPr sz="6082" b="1"/>
            </a:lvl3pPr>
            <a:lvl4pPr marL="4621934" indent="0">
              <a:buNone/>
              <a:defRPr sz="5249" b="1"/>
            </a:lvl4pPr>
            <a:lvl5pPr marL="6162586" indent="0">
              <a:buNone/>
              <a:defRPr sz="5249" b="1"/>
            </a:lvl5pPr>
            <a:lvl6pPr marL="7703231" indent="0">
              <a:buNone/>
              <a:defRPr sz="5249" b="1"/>
            </a:lvl6pPr>
            <a:lvl7pPr marL="9243871" indent="0">
              <a:buNone/>
              <a:defRPr sz="5249" b="1"/>
            </a:lvl7pPr>
            <a:lvl8pPr marL="10784525" indent="0">
              <a:buNone/>
              <a:defRPr sz="5249" b="1"/>
            </a:lvl8pPr>
            <a:lvl9pPr marL="1232516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645" indent="0">
              <a:buNone/>
              <a:defRPr sz="4164"/>
            </a:lvl2pPr>
            <a:lvl3pPr marL="3081297" indent="0">
              <a:buNone/>
              <a:defRPr sz="3333"/>
            </a:lvl3pPr>
            <a:lvl4pPr marL="4621934" indent="0">
              <a:buNone/>
              <a:defRPr sz="3166"/>
            </a:lvl4pPr>
            <a:lvl5pPr marL="6162586" indent="0">
              <a:buNone/>
              <a:defRPr sz="3166"/>
            </a:lvl5pPr>
            <a:lvl6pPr marL="7703231" indent="0">
              <a:buNone/>
              <a:defRPr sz="3166"/>
            </a:lvl6pPr>
            <a:lvl7pPr marL="9243871" indent="0">
              <a:buNone/>
              <a:defRPr sz="3166"/>
            </a:lvl7pPr>
            <a:lvl8pPr marL="10784525" indent="0">
              <a:buNone/>
              <a:defRPr sz="3166"/>
            </a:lvl8pPr>
            <a:lvl9pPr marL="1232516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645" indent="0">
              <a:buNone/>
              <a:defRPr sz="9413"/>
            </a:lvl2pPr>
            <a:lvl3pPr marL="3081297" indent="0">
              <a:buNone/>
              <a:defRPr sz="8332"/>
            </a:lvl3pPr>
            <a:lvl4pPr marL="4621934" indent="0">
              <a:buNone/>
              <a:defRPr sz="6914"/>
            </a:lvl4pPr>
            <a:lvl5pPr marL="6162586" indent="0">
              <a:buNone/>
              <a:defRPr sz="6914"/>
            </a:lvl5pPr>
            <a:lvl6pPr marL="7703231" indent="0">
              <a:buNone/>
              <a:defRPr sz="6914"/>
            </a:lvl6pPr>
            <a:lvl7pPr marL="9243871" indent="0">
              <a:buNone/>
              <a:defRPr sz="6914"/>
            </a:lvl7pPr>
            <a:lvl8pPr marL="10784525" indent="0">
              <a:buNone/>
              <a:defRPr sz="6914"/>
            </a:lvl8pPr>
            <a:lvl9pPr marL="12325168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645" indent="0">
              <a:buNone/>
              <a:defRPr sz="4164"/>
            </a:lvl2pPr>
            <a:lvl3pPr marL="3081297" indent="0">
              <a:buNone/>
              <a:defRPr sz="3333"/>
            </a:lvl3pPr>
            <a:lvl4pPr marL="4621934" indent="0">
              <a:buNone/>
              <a:defRPr sz="3166"/>
            </a:lvl4pPr>
            <a:lvl5pPr marL="6162586" indent="0">
              <a:buNone/>
              <a:defRPr sz="3166"/>
            </a:lvl5pPr>
            <a:lvl6pPr marL="7703231" indent="0">
              <a:buNone/>
              <a:defRPr sz="3166"/>
            </a:lvl6pPr>
            <a:lvl7pPr marL="9243871" indent="0">
              <a:buNone/>
              <a:defRPr sz="3166"/>
            </a:lvl7pPr>
            <a:lvl8pPr marL="10784525" indent="0">
              <a:buNone/>
              <a:defRPr sz="3166"/>
            </a:lvl8pPr>
            <a:lvl9pPr marL="1232516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4360" indent="0">
              <a:buNone/>
              <a:defRPr sz="6082"/>
            </a:lvl2pPr>
            <a:lvl3pPr marL="3108725" indent="0">
              <a:buNone/>
              <a:defRPr sz="5249"/>
            </a:lvl3pPr>
            <a:lvl4pPr marL="4663077" indent="0">
              <a:buNone/>
              <a:defRPr sz="4833"/>
            </a:lvl4pPr>
            <a:lvl5pPr marL="6217441" indent="0">
              <a:buNone/>
              <a:defRPr sz="4833"/>
            </a:lvl5pPr>
            <a:lvl6pPr marL="7771800" indent="0">
              <a:buNone/>
              <a:defRPr sz="4833"/>
            </a:lvl6pPr>
            <a:lvl7pPr marL="9326164" indent="0">
              <a:buNone/>
              <a:defRPr sz="4833"/>
            </a:lvl7pPr>
            <a:lvl8pPr marL="10880527" indent="0">
              <a:buNone/>
              <a:defRPr sz="4833"/>
            </a:lvl8pPr>
            <a:lvl9pPr marL="1243488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46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46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54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0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2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2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71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028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057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085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115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14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171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201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229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283" indent="0">
              <a:buNone/>
              <a:defRPr sz="6914" b="1"/>
            </a:lvl2pPr>
            <a:lvl3pPr marL="3080577" indent="0">
              <a:buNone/>
              <a:defRPr sz="6082" b="1"/>
            </a:lvl3pPr>
            <a:lvl4pPr marL="4620855" indent="0">
              <a:buNone/>
              <a:defRPr sz="5249" b="1"/>
            </a:lvl4pPr>
            <a:lvl5pPr marL="6161151" indent="0">
              <a:buNone/>
              <a:defRPr sz="5249" b="1"/>
            </a:lvl5pPr>
            <a:lvl6pPr marL="7701431" indent="0">
              <a:buNone/>
              <a:defRPr sz="5249" b="1"/>
            </a:lvl6pPr>
            <a:lvl7pPr marL="9241717" indent="0">
              <a:buNone/>
              <a:defRPr sz="5249" b="1"/>
            </a:lvl7pPr>
            <a:lvl8pPr marL="10782012" indent="0">
              <a:buNone/>
              <a:defRPr sz="5249" b="1"/>
            </a:lvl8pPr>
            <a:lvl9pPr marL="1232229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283" indent="0">
              <a:buNone/>
              <a:defRPr sz="6914" b="1"/>
            </a:lvl2pPr>
            <a:lvl3pPr marL="3080577" indent="0">
              <a:buNone/>
              <a:defRPr sz="6082" b="1"/>
            </a:lvl3pPr>
            <a:lvl4pPr marL="4620855" indent="0">
              <a:buNone/>
              <a:defRPr sz="5249" b="1"/>
            </a:lvl4pPr>
            <a:lvl5pPr marL="6161151" indent="0">
              <a:buNone/>
              <a:defRPr sz="5249" b="1"/>
            </a:lvl5pPr>
            <a:lvl6pPr marL="7701431" indent="0">
              <a:buNone/>
              <a:defRPr sz="5249" b="1"/>
            </a:lvl6pPr>
            <a:lvl7pPr marL="9241717" indent="0">
              <a:buNone/>
              <a:defRPr sz="5249" b="1"/>
            </a:lvl7pPr>
            <a:lvl8pPr marL="10782012" indent="0">
              <a:buNone/>
              <a:defRPr sz="5249" b="1"/>
            </a:lvl8pPr>
            <a:lvl9pPr marL="1232229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283" indent="0">
              <a:buNone/>
              <a:defRPr sz="4164"/>
            </a:lvl2pPr>
            <a:lvl3pPr marL="3080577" indent="0">
              <a:buNone/>
              <a:defRPr sz="3333"/>
            </a:lvl3pPr>
            <a:lvl4pPr marL="4620855" indent="0">
              <a:buNone/>
              <a:defRPr sz="3166"/>
            </a:lvl4pPr>
            <a:lvl5pPr marL="6161151" indent="0">
              <a:buNone/>
              <a:defRPr sz="3166"/>
            </a:lvl5pPr>
            <a:lvl6pPr marL="7701431" indent="0">
              <a:buNone/>
              <a:defRPr sz="3166"/>
            </a:lvl6pPr>
            <a:lvl7pPr marL="9241717" indent="0">
              <a:buNone/>
              <a:defRPr sz="3166"/>
            </a:lvl7pPr>
            <a:lvl8pPr marL="10782012" indent="0">
              <a:buNone/>
              <a:defRPr sz="3166"/>
            </a:lvl8pPr>
            <a:lvl9pPr marL="1232229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283" indent="0">
              <a:buNone/>
              <a:defRPr sz="9413"/>
            </a:lvl2pPr>
            <a:lvl3pPr marL="3080577" indent="0">
              <a:buNone/>
              <a:defRPr sz="8332"/>
            </a:lvl3pPr>
            <a:lvl4pPr marL="4620855" indent="0">
              <a:buNone/>
              <a:defRPr sz="6914"/>
            </a:lvl4pPr>
            <a:lvl5pPr marL="6161151" indent="0">
              <a:buNone/>
              <a:defRPr sz="6914"/>
            </a:lvl5pPr>
            <a:lvl6pPr marL="7701431" indent="0">
              <a:buNone/>
              <a:defRPr sz="6914"/>
            </a:lvl6pPr>
            <a:lvl7pPr marL="9241717" indent="0">
              <a:buNone/>
              <a:defRPr sz="6914"/>
            </a:lvl7pPr>
            <a:lvl8pPr marL="10782012" indent="0">
              <a:buNone/>
              <a:defRPr sz="6914"/>
            </a:lvl8pPr>
            <a:lvl9pPr marL="12322298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283" indent="0">
              <a:buNone/>
              <a:defRPr sz="4164"/>
            </a:lvl2pPr>
            <a:lvl3pPr marL="3080577" indent="0">
              <a:buNone/>
              <a:defRPr sz="3333"/>
            </a:lvl3pPr>
            <a:lvl4pPr marL="4620855" indent="0">
              <a:buNone/>
              <a:defRPr sz="3166"/>
            </a:lvl4pPr>
            <a:lvl5pPr marL="6161151" indent="0">
              <a:buNone/>
              <a:defRPr sz="3166"/>
            </a:lvl5pPr>
            <a:lvl6pPr marL="7701431" indent="0">
              <a:buNone/>
              <a:defRPr sz="3166"/>
            </a:lvl6pPr>
            <a:lvl7pPr marL="9241717" indent="0">
              <a:buNone/>
              <a:defRPr sz="3166"/>
            </a:lvl7pPr>
            <a:lvl8pPr marL="10782012" indent="0">
              <a:buNone/>
              <a:defRPr sz="3166"/>
            </a:lvl8pPr>
            <a:lvl9pPr marL="1232229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63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63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068" tIns="153970" rIns="308068" bIns="15397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730" tIns="184788" rIns="369730" bIns="18478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9924" indent="0">
              <a:buNone/>
              <a:defRPr sz="6082"/>
            </a:lvl2pPr>
            <a:lvl3pPr marL="3079863" indent="0">
              <a:buNone/>
              <a:defRPr sz="5249"/>
            </a:lvl3pPr>
            <a:lvl4pPr marL="4619778" indent="0">
              <a:buNone/>
              <a:defRPr sz="4833"/>
            </a:lvl4pPr>
            <a:lvl5pPr marL="6159711" indent="0">
              <a:buNone/>
              <a:defRPr sz="4833"/>
            </a:lvl5pPr>
            <a:lvl6pPr marL="7699640" indent="0">
              <a:buNone/>
              <a:defRPr sz="4833"/>
            </a:lvl6pPr>
            <a:lvl7pPr marL="9239559" indent="0">
              <a:buNone/>
              <a:defRPr sz="4833"/>
            </a:lvl7pPr>
            <a:lvl8pPr marL="10779498" indent="0">
              <a:buNone/>
              <a:defRPr sz="4833"/>
            </a:lvl8pPr>
            <a:lvl9pPr marL="1231942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924" indent="0">
              <a:buNone/>
              <a:defRPr sz="6914" b="1"/>
            </a:lvl2pPr>
            <a:lvl3pPr marL="3079863" indent="0">
              <a:buNone/>
              <a:defRPr sz="6082" b="1"/>
            </a:lvl3pPr>
            <a:lvl4pPr marL="4619778" indent="0">
              <a:buNone/>
              <a:defRPr sz="5249" b="1"/>
            </a:lvl4pPr>
            <a:lvl5pPr marL="6159711" indent="0">
              <a:buNone/>
              <a:defRPr sz="5249" b="1"/>
            </a:lvl5pPr>
            <a:lvl6pPr marL="7699640" indent="0">
              <a:buNone/>
              <a:defRPr sz="5249" b="1"/>
            </a:lvl6pPr>
            <a:lvl7pPr marL="9239559" indent="0">
              <a:buNone/>
              <a:defRPr sz="5249" b="1"/>
            </a:lvl7pPr>
            <a:lvl8pPr marL="10779498" indent="0">
              <a:buNone/>
              <a:defRPr sz="5249" b="1"/>
            </a:lvl8pPr>
            <a:lvl9pPr marL="1231942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924" indent="0">
              <a:buNone/>
              <a:defRPr sz="6914" b="1"/>
            </a:lvl2pPr>
            <a:lvl3pPr marL="3079863" indent="0">
              <a:buNone/>
              <a:defRPr sz="6082" b="1"/>
            </a:lvl3pPr>
            <a:lvl4pPr marL="4619778" indent="0">
              <a:buNone/>
              <a:defRPr sz="5249" b="1"/>
            </a:lvl4pPr>
            <a:lvl5pPr marL="6159711" indent="0">
              <a:buNone/>
              <a:defRPr sz="5249" b="1"/>
            </a:lvl5pPr>
            <a:lvl6pPr marL="7699640" indent="0">
              <a:buNone/>
              <a:defRPr sz="5249" b="1"/>
            </a:lvl6pPr>
            <a:lvl7pPr marL="9239559" indent="0">
              <a:buNone/>
              <a:defRPr sz="5249" b="1"/>
            </a:lvl7pPr>
            <a:lvl8pPr marL="10779498" indent="0">
              <a:buNone/>
              <a:defRPr sz="5249" b="1"/>
            </a:lvl8pPr>
            <a:lvl9pPr marL="1231942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924" indent="0">
              <a:buNone/>
              <a:defRPr sz="4164"/>
            </a:lvl2pPr>
            <a:lvl3pPr marL="3079863" indent="0">
              <a:buNone/>
              <a:defRPr sz="3333"/>
            </a:lvl3pPr>
            <a:lvl4pPr marL="4619778" indent="0">
              <a:buNone/>
              <a:defRPr sz="3166"/>
            </a:lvl4pPr>
            <a:lvl5pPr marL="6159711" indent="0">
              <a:buNone/>
              <a:defRPr sz="3166"/>
            </a:lvl5pPr>
            <a:lvl6pPr marL="7699640" indent="0">
              <a:buNone/>
              <a:defRPr sz="3166"/>
            </a:lvl6pPr>
            <a:lvl7pPr marL="9239559" indent="0">
              <a:buNone/>
              <a:defRPr sz="3166"/>
            </a:lvl7pPr>
            <a:lvl8pPr marL="10779498" indent="0">
              <a:buNone/>
              <a:defRPr sz="3166"/>
            </a:lvl8pPr>
            <a:lvl9pPr marL="1231942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540" indent="0">
              <a:buNone/>
              <a:defRPr sz="6914" b="1"/>
            </a:lvl2pPr>
            <a:lvl3pPr marL="3113073" indent="0">
              <a:buNone/>
              <a:defRPr sz="6082" b="1"/>
            </a:lvl3pPr>
            <a:lvl4pPr marL="4669613" indent="0">
              <a:buNone/>
              <a:defRPr sz="5249" b="1"/>
            </a:lvl4pPr>
            <a:lvl5pPr marL="6226144" indent="0">
              <a:buNone/>
              <a:defRPr sz="5249" b="1"/>
            </a:lvl5pPr>
            <a:lvl6pPr marL="7782685" indent="0">
              <a:buNone/>
              <a:defRPr sz="5249" b="1"/>
            </a:lvl6pPr>
            <a:lvl7pPr marL="9339221" indent="0">
              <a:buNone/>
              <a:defRPr sz="5249" b="1"/>
            </a:lvl7pPr>
            <a:lvl8pPr marL="10895758" indent="0">
              <a:buNone/>
              <a:defRPr sz="5249" b="1"/>
            </a:lvl8pPr>
            <a:lvl9pPr marL="1245229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540" indent="0">
              <a:buNone/>
              <a:defRPr sz="6914" b="1"/>
            </a:lvl2pPr>
            <a:lvl3pPr marL="3113073" indent="0">
              <a:buNone/>
              <a:defRPr sz="6082" b="1"/>
            </a:lvl3pPr>
            <a:lvl4pPr marL="4669613" indent="0">
              <a:buNone/>
              <a:defRPr sz="5249" b="1"/>
            </a:lvl4pPr>
            <a:lvl5pPr marL="6226144" indent="0">
              <a:buNone/>
              <a:defRPr sz="5249" b="1"/>
            </a:lvl5pPr>
            <a:lvl6pPr marL="7782685" indent="0">
              <a:buNone/>
              <a:defRPr sz="5249" b="1"/>
            </a:lvl6pPr>
            <a:lvl7pPr marL="9339221" indent="0">
              <a:buNone/>
              <a:defRPr sz="5249" b="1"/>
            </a:lvl7pPr>
            <a:lvl8pPr marL="10895758" indent="0">
              <a:buNone/>
              <a:defRPr sz="5249" b="1"/>
            </a:lvl8pPr>
            <a:lvl9pPr marL="1245229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360" indent="0">
              <a:buNone/>
              <a:defRPr sz="6914" b="1"/>
            </a:lvl2pPr>
            <a:lvl3pPr marL="3108725" indent="0">
              <a:buNone/>
              <a:defRPr sz="6082" b="1"/>
            </a:lvl3pPr>
            <a:lvl4pPr marL="4663077" indent="0">
              <a:buNone/>
              <a:defRPr sz="5249" b="1"/>
            </a:lvl4pPr>
            <a:lvl5pPr marL="6217441" indent="0">
              <a:buNone/>
              <a:defRPr sz="5249" b="1"/>
            </a:lvl5pPr>
            <a:lvl6pPr marL="7771800" indent="0">
              <a:buNone/>
              <a:defRPr sz="5249" b="1"/>
            </a:lvl6pPr>
            <a:lvl7pPr marL="9326164" indent="0">
              <a:buNone/>
              <a:defRPr sz="5249" b="1"/>
            </a:lvl7pPr>
            <a:lvl8pPr marL="10880527" indent="0">
              <a:buNone/>
              <a:defRPr sz="5249" b="1"/>
            </a:lvl8pPr>
            <a:lvl9pPr marL="1243488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360" indent="0">
              <a:buNone/>
              <a:defRPr sz="6914" b="1"/>
            </a:lvl2pPr>
            <a:lvl3pPr marL="3108725" indent="0">
              <a:buNone/>
              <a:defRPr sz="6082" b="1"/>
            </a:lvl3pPr>
            <a:lvl4pPr marL="4663077" indent="0">
              <a:buNone/>
              <a:defRPr sz="5249" b="1"/>
            </a:lvl4pPr>
            <a:lvl5pPr marL="6217441" indent="0">
              <a:buNone/>
              <a:defRPr sz="5249" b="1"/>
            </a:lvl5pPr>
            <a:lvl6pPr marL="7771800" indent="0">
              <a:buNone/>
              <a:defRPr sz="5249" b="1"/>
            </a:lvl6pPr>
            <a:lvl7pPr marL="9326164" indent="0">
              <a:buNone/>
              <a:defRPr sz="5249" b="1"/>
            </a:lvl7pPr>
            <a:lvl8pPr marL="10880527" indent="0">
              <a:buNone/>
              <a:defRPr sz="5249" b="1"/>
            </a:lvl8pPr>
            <a:lvl9pPr marL="1243488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924" indent="0">
              <a:buNone/>
              <a:defRPr sz="9413"/>
            </a:lvl2pPr>
            <a:lvl3pPr marL="3079863" indent="0">
              <a:buNone/>
              <a:defRPr sz="8332"/>
            </a:lvl3pPr>
            <a:lvl4pPr marL="4619778" indent="0">
              <a:buNone/>
              <a:defRPr sz="6914"/>
            </a:lvl4pPr>
            <a:lvl5pPr marL="6159711" indent="0">
              <a:buNone/>
              <a:defRPr sz="6914"/>
            </a:lvl5pPr>
            <a:lvl6pPr marL="7699640" indent="0">
              <a:buNone/>
              <a:defRPr sz="6914"/>
            </a:lvl6pPr>
            <a:lvl7pPr marL="9239559" indent="0">
              <a:buNone/>
              <a:defRPr sz="6914"/>
            </a:lvl7pPr>
            <a:lvl8pPr marL="10779498" indent="0">
              <a:buNone/>
              <a:defRPr sz="6914"/>
            </a:lvl8pPr>
            <a:lvl9pPr marL="1231942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924" indent="0">
              <a:buNone/>
              <a:defRPr sz="4164"/>
            </a:lvl2pPr>
            <a:lvl3pPr marL="3079863" indent="0">
              <a:buNone/>
              <a:defRPr sz="3333"/>
            </a:lvl3pPr>
            <a:lvl4pPr marL="4619778" indent="0">
              <a:buNone/>
              <a:defRPr sz="3166"/>
            </a:lvl4pPr>
            <a:lvl5pPr marL="6159711" indent="0">
              <a:buNone/>
              <a:defRPr sz="3166"/>
            </a:lvl5pPr>
            <a:lvl6pPr marL="7699640" indent="0">
              <a:buNone/>
              <a:defRPr sz="3166"/>
            </a:lvl6pPr>
            <a:lvl7pPr marL="9239559" indent="0">
              <a:buNone/>
              <a:defRPr sz="3166"/>
            </a:lvl7pPr>
            <a:lvl8pPr marL="10779498" indent="0">
              <a:buNone/>
              <a:defRPr sz="3166"/>
            </a:lvl8pPr>
            <a:lvl9pPr marL="1231942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82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9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3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7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97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956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914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870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827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9784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3740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7698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165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569" indent="0">
              <a:buNone/>
              <a:defRPr sz="6914" b="1"/>
            </a:lvl2pPr>
            <a:lvl3pPr marL="3079142" indent="0">
              <a:buNone/>
              <a:defRPr sz="6082" b="1"/>
            </a:lvl3pPr>
            <a:lvl4pPr marL="4618703" indent="0">
              <a:buNone/>
              <a:defRPr sz="5249" b="1"/>
            </a:lvl4pPr>
            <a:lvl5pPr marL="6158274" indent="0">
              <a:buNone/>
              <a:defRPr sz="5249" b="1"/>
            </a:lvl5pPr>
            <a:lvl6pPr marL="7697846" indent="0">
              <a:buNone/>
              <a:defRPr sz="5249" b="1"/>
            </a:lvl6pPr>
            <a:lvl7pPr marL="9237406" indent="0">
              <a:buNone/>
              <a:defRPr sz="5249" b="1"/>
            </a:lvl7pPr>
            <a:lvl8pPr marL="10776982" indent="0">
              <a:buNone/>
              <a:defRPr sz="5249" b="1"/>
            </a:lvl8pPr>
            <a:lvl9pPr marL="123165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569" indent="0">
              <a:buNone/>
              <a:defRPr sz="6914" b="1"/>
            </a:lvl2pPr>
            <a:lvl3pPr marL="3079142" indent="0">
              <a:buNone/>
              <a:defRPr sz="6082" b="1"/>
            </a:lvl3pPr>
            <a:lvl4pPr marL="4618703" indent="0">
              <a:buNone/>
              <a:defRPr sz="5249" b="1"/>
            </a:lvl4pPr>
            <a:lvl5pPr marL="6158274" indent="0">
              <a:buNone/>
              <a:defRPr sz="5249" b="1"/>
            </a:lvl5pPr>
            <a:lvl6pPr marL="7697846" indent="0">
              <a:buNone/>
              <a:defRPr sz="5249" b="1"/>
            </a:lvl6pPr>
            <a:lvl7pPr marL="9237406" indent="0">
              <a:buNone/>
              <a:defRPr sz="5249" b="1"/>
            </a:lvl7pPr>
            <a:lvl8pPr marL="10776982" indent="0">
              <a:buNone/>
              <a:defRPr sz="5249" b="1"/>
            </a:lvl8pPr>
            <a:lvl9pPr marL="123165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569" indent="0">
              <a:buNone/>
              <a:defRPr sz="4164"/>
            </a:lvl2pPr>
            <a:lvl3pPr marL="3079142" indent="0">
              <a:buNone/>
              <a:defRPr sz="3333"/>
            </a:lvl3pPr>
            <a:lvl4pPr marL="4618703" indent="0">
              <a:buNone/>
              <a:defRPr sz="3166"/>
            </a:lvl4pPr>
            <a:lvl5pPr marL="6158274" indent="0">
              <a:buNone/>
              <a:defRPr sz="3166"/>
            </a:lvl5pPr>
            <a:lvl6pPr marL="7697846" indent="0">
              <a:buNone/>
              <a:defRPr sz="3166"/>
            </a:lvl6pPr>
            <a:lvl7pPr marL="9237406" indent="0">
              <a:buNone/>
              <a:defRPr sz="3166"/>
            </a:lvl7pPr>
            <a:lvl8pPr marL="10776982" indent="0">
              <a:buNone/>
              <a:defRPr sz="3166"/>
            </a:lvl8pPr>
            <a:lvl9pPr marL="123165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569" indent="0">
              <a:buNone/>
              <a:defRPr sz="9413"/>
            </a:lvl2pPr>
            <a:lvl3pPr marL="3079142" indent="0">
              <a:buNone/>
              <a:defRPr sz="8332"/>
            </a:lvl3pPr>
            <a:lvl4pPr marL="4618703" indent="0">
              <a:buNone/>
              <a:defRPr sz="6914"/>
            </a:lvl4pPr>
            <a:lvl5pPr marL="6158274" indent="0">
              <a:buNone/>
              <a:defRPr sz="6914"/>
            </a:lvl5pPr>
            <a:lvl6pPr marL="7697846" indent="0">
              <a:buNone/>
              <a:defRPr sz="6914"/>
            </a:lvl6pPr>
            <a:lvl7pPr marL="9237406" indent="0">
              <a:buNone/>
              <a:defRPr sz="6914"/>
            </a:lvl7pPr>
            <a:lvl8pPr marL="10776982" indent="0">
              <a:buNone/>
              <a:defRPr sz="6914"/>
            </a:lvl8pPr>
            <a:lvl9pPr marL="12316545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569" indent="0">
              <a:buNone/>
              <a:defRPr sz="4164"/>
            </a:lvl2pPr>
            <a:lvl3pPr marL="3079142" indent="0">
              <a:buNone/>
              <a:defRPr sz="3333"/>
            </a:lvl3pPr>
            <a:lvl4pPr marL="4618703" indent="0">
              <a:buNone/>
              <a:defRPr sz="3166"/>
            </a:lvl4pPr>
            <a:lvl5pPr marL="6158274" indent="0">
              <a:buNone/>
              <a:defRPr sz="3166"/>
            </a:lvl5pPr>
            <a:lvl6pPr marL="7697846" indent="0">
              <a:buNone/>
              <a:defRPr sz="3166"/>
            </a:lvl6pPr>
            <a:lvl7pPr marL="9237406" indent="0">
              <a:buNone/>
              <a:defRPr sz="3166"/>
            </a:lvl7pPr>
            <a:lvl8pPr marL="10776982" indent="0">
              <a:buNone/>
              <a:defRPr sz="3166"/>
            </a:lvl8pPr>
            <a:lvl9pPr marL="123165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94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9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18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769609" indent="0" algn="ctr">
              <a:buNone/>
              <a:defRPr/>
            </a:lvl2pPr>
            <a:lvl3pPr marL="1539213" indent="0" algn="ctr">
              <a:buNone/>
              <a:defRPr/>
            </a:lvl3pPr>
            <a:lvl4pPr marL="2308812" indent="0" algn="ctr">
              <a:buNone/>
              <a:defRPr/>
            </a:lvl4pPr>
            <a:lvl5pPr marL="3078420" indent="0" algn="ctr">
              <a:buNone/>
              <a:defRPr/>
            </a:lvl5pPr>
            <a:lvl6pPr marL="3848007" indent="0" algn="ctr">
              <a:buNone/>
              <a:defRPr/>
            </a:lvl6pPr>
            <a:lvl7pPr marL="4617629" indent="0" algn="ctr">
              <a:buNone/>
              <a:defRPr/>
            </a:lvl7pPr>
            <a:lvl8pPr marL="5387228" indent="0" algn="ctr">
              <a:buNone/>
              <a:defRPr/>
            </a:lvl8pPr>
            <a:lvl9pPr marL="6156840" indent="0" algn="ctr">
              <a:buNone/>
              <a:defRPr/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30"/>
            <a:ext cx="24483061" cy="7149947"/>
          </a:xfrm>
        </p:spPr>
        <p:txBody>
          <a:bodyPr/>
          <a:lstStyle>
            <a:lvl1pPr algn="l">
              <a:defRPr sz="6914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2"/>
            <a:ext cx="24483061" cy="7874947"/>
          </a:xfrm>
        </p:spPr>
        <p:txBody>
          <a:bodyPr anchor="b"/>
          <a:lstStyle>
            <a:lvl1pPr marL="0" indent="0">
              <a:buNone/>
              <a:defRPr sz="3333"/>
            </a:lvl1pPr>
            <a:lvl2pPr marL="769609" indent="0">
              <a:buNone/>
              <a:defRPr sz="3166"/>
            </a:lvl2pPr>
            <a:lvl3pPr marL="1539213" indent="0">
              <a:buNone/>
              <a:defRPr sz="2750"/>
            </a:lvl3pPr>
            <a:lvl4pPr marL="2308812" indent="0">
              <a:buNone/>
              <a:defRPr sz="2333"/>
            </a:lvl4pPr>
            <a:lvl5pPr marL="3078420" indent="0">
              <a:buNone/>
              <a:defRPr sz="2333"/>
            </a:lvl5pPr>
            <a:lvl6pPr marL="3848007" indent="0">
              <a:buNone/>
              <a:defRPr sz="2333"/>
            </a:lvl6pPr>
            <a:lvl7pPr marL="4617629" indent="0">
              <a:buNone/>
              <a:defRPr sz="2333"/>
            </a:lvl7pPr>
            <a:lvl8pPr marL="5387228" indent="0">
              <a:buNone/>
              <a:defRPr sz="2333"/>
            </a:lvl8pPr>
            <a:lvl9pPr marL="6156840" indent="0">
              <a:buNone/>
              <a:defRPr sz="2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2" y="5499965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4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9" y="5499965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4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0"/>
            <a:ext cx="12726591" cy="3358312"/>
          </a:xfrm>
        </p:spPr>
        <p:txBody>
          <a:bodyPr anchor="b"/>
          <a:lstStyle>
            <a:lvl1pPr marL="0" indent="0">
              <a:buNone/>
              <a:defRPr sz="4164" b="1"/>
            </a:lvl1pPr>
            <a:lvl2pPr marL="769609" indent="0">
              <a:buNone/>
              <a:defRPr sz="3333" b="1"/>
            </a:lvl2pPr>
            <a:lvl3pPr marL="1539213" indent="0">
              <a:buNone/>
              <a:defRPr sz="3166" b="1"/>
            </a:lvl3pPr>
            <a:lvl4pPr marL="2308812" indent="0">
              <a:buNone/>
              <a:defRPr sz="2750" b="1"/>
            </a:lvl4pPr>
            <a:lvl5pPr marL="3078420" indent="0">
              <a:buNone/>
              <a:defRPr sz="2750" b="1"/>
            </a:lvl5pPr>
            <a:lvl6pPr marL="3848007" indent="0">
              <a:buNone/>
              <a:defRPr sz="2750" b="1"/>
            </a:lvl6pPr>
            <a:lvl7pPr marL="4617629" indent="0">
              <a:buNone/>
              <a:defRPr sz="2750" b="1"/>
            </a:lvl7pPr>
            <a:lvl8pPr marL="5387228" indent="0">
              <a:buNone/>
              <a:defRPr sz="2750" b="1"/>
            </a:lvl8pPr>
            <a:lvl9pPr marL="6156840" indent="0">
              <a:buNone/>
              <a:defRPr sz="2750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4164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0"/>
            <a:ext cx="12731591" cy="3358312"/>
          </a:xfrm>
        </p:spPr>
        <p:txBody>
          <a:bodyPr anchor="b"/>
          <a:lstStyle>
            <a:lvl1pPr marL="0" indent="0">
              <a:buNone/>
              <a:defRPr sz="4164" b="1"/>
            </a:lvl1pPr>
            <a:lvl2pPr marL="769609" indent="0">
              <a:buNone/>
              <a:defRPr sz="3333" b="1"/>
            </a:lvl2pPr>
            <a:lvl3pPr marL="1539213" indent="0">
              <a:buNone/>
              <a:defRPr sz="3166" b="1"/>
            </a:lvl3pPr>
            <a:lvl4pPr marL="2308812" indent="0">
              <a:buNone/>
              <a:defRPr sz="2750" b="1"/>
            </a:lvl4pPr>
            <a:lvl5pPr marL="3078420" indent="0">
              <a:buNone/>
              <a:defRPr sz="2750" b="1"/>
            </a:lvl5pPr>
            <a:lvl6pPr marL="3848007" indent="0">
              <a:buNone/>
              <a:defRPr sz="2750" b="1"/>
            </a:lvl6pPr>
            <a:lvl7pPr marL="4617629" indent="0">
              <a:buNone/>
              <a:defRPr sz="2750" b="1"/>
            </a:lvl7pPr>
            <a:lvl8pPr marL="5387228" indent="0">
              <a:buNone/>
              <a:defRPr sz="2750" b="1"/>
            </a:lvl8pPr>
            <a:lvl9pPr marL="6156840" indent="0">
              <a:buNone/>
              <a:defRPr sz="2750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4164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5249"/>
            </a:lvl1pPr>
            <a:lvl2pPr>
              <a:defRPr sz="4833"/>
            </a:lvl2pPr>
            <a:lvl3pPr>
              <a:defRPr sz="4164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5"/>
            <a:ext cx="9476185" cy="24624823"/>
          </a:xfrm>
        </p:spPr>
        <p:txBody>
          <a:bodyPr/>
          <a:lstStyle>
            <a:lvl1pPr marL="0" indent="0">
              <a:buNone/>
              <a:defRPr sz="2333"/>
            </a:lvl1pPr>
            <a:lvl2pPr marL="769609" indent="0">
              <a:buNone/>
              <a:defRPr sz="1916"/>
            </a:lvl2pPr>
            <a:lvl3pPr marL="1539213" indent="0">
              <a:buNone/>
              <a:defRPr sz="1500"/>
            </a:lvl3pPr>
            <a:lvl4pPr marL="2308812" indent="0">
              <a:buNone/>
              <a:defRPr sz="1500"/>
            </a:lvl4pPr>
            <a:lvl5pPr marL="3078420" indent="0">
              <a:buNone/>
              <a:defRPr sz="1500"/>
            </a:lvl5pPr>
            <a:lvl6pPr marL="3848007" indent="0">
              <a:buNone/>
              <a:defRPr sz="1500"/>
            </a:lvl6pPr>
            <a:lvl7pPr marL="4617629" indent="0">
              <a:buNone/>
              <a:defRPr sz="1500"/>
            </a:lvl7pPr>
            <a:lvl8pPr marL="5387228" indent="0">
              <a:buNone/>
              <a:defRPr sz="1500"/>
            </a:lvl8pPr>
            <a:lvl9pPr marL="6156840" indent="0">
              <a:buNone/>
              <a:defRPr sz="1500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5249"/>
            </a:lvl1pPr>
            <a:lvl2pPr marL="769609" indent="0">
              <a:buNone/>
              <a:defRPr sz="4833"/>
            </a:lvl2pPr>
            <a:lvl3pPr marL="1539213" indent="0">
              <a:buNone/>
              <a:defRPr sz="4164"/>
            </a:lvl3pPr>
            <a:lvl4pPr marL="2308812" indent="0">
              <a:buNone/>
              <a:defRPr sz="3333"/>
            </a:lvl4pPr>
            <a:lvl5pPr marL="3078420" indent="0">
              <a:buNone/>
              <a:defRPr sz="3333"/>
            </a:lvl5pPr>
            <a:lvl6pPr marL="3848007" indent="0">
              <a:buNone/>
              <a:defRPr sz="3333"/>
            </a:lvl6pPr>
            <a:lvl7pPr marL="4617629" indent="0">
              <a:buNone/>
              <a:defRPr sz="3333"/>
            </a:lvl7pPr>
            <a:lvl8pPr marL="5387228" indent="0">
              <a:buNone/>
              <a:defRPr sz="3333"/>
            </a:lvl8pPr>
            <a:lvl9pPr marL="6156840" indent="0">
              <a:buNone/>
              <a:defRPr sz="3333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1"/>
            <a:ext cx="17282160" cy="4224972"/>
          </a:xfrm>
        </p:spPr>
        <p:txBody>
          <a:bodyPr/>
          <a:lstStyle>
            <a:lvl1pPr marL="0" indent="0">
              <a:buNone/>
              <a:defRPr sz="2333"/>
            </a:lvl1pPr>
            <a:lvl2pPr marL="769609" indent="0">
              <a:buNone/>
              <a:defRPr sz="1916"/>
            </a:lvl2pPr>
            <a:lvl3pPr marL="1539213" indent="0">
              <a:buNone/>
              <a:defRPr sz="1500"/>
            </a:lvl3pPr>
            <a:lvl4pPr marL="2308812" indent="0">
              <a:buNone/>
              <a:defRPr sz="1500"/>
            </a:lvl4pPr>
            <a:lvl5pPr marL="3078420" indent="0">
              <a:buNone/>
              <a:defRPr sz="1500"/>
            </a:lvl5pPr>
            <a:lvl6pPr marL="3848007" indent="0">
              <a:buNone/>
              <a:defRPr sz="1500"/>
            </a:lvl6pPr>
            <a:lvl7pPr marL="4617629" indent="0">
              <a:buNone/>
              <a:defRPr sz="1500"/>
            </a:lvl7pPr>
            <a:lvl8pPr marL="5387228" indent="0">
              <a:buNone/>
              <a:defRPr sz="1500"/>
            </a:lvl8pPr>
            <a:lvl9pPr marL="6156840" indent="0">
              <a:buNone/>
              <a:defRPr sz="1500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853" tIns="153859" rIns="307853" bIns="1538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3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853" indent="0">
              <a:buNone/>
              <a:defRPr sz="6082"/>
            </a:lvl2pPr>
            <a:lvl3pPr marL="3077706" indent="0">
              <a:buNone/>
              <a:defRPr sz="5249"/>
            </a:lvl3pPr>
            <a:lvl4pPr marL="4616551" indent="0">
              <a:buNone/>
              <a:defRPr sz="4833"/>
            </a:lvl4pPr>
            <a:lvl5pPr marL="6155401" indent="0">
              <a:buNone/>
              <a:defRPr sz="4833"/>
            </a:lvl5pPr>
            <a:lvl6pPr marL="7694257" indent="0">
              <a:buNone/>
              <a:defRPr sz="4833"/>
            </a:lvl6pPr>
            <a:lvl7pPr marL="9233098" indent="0">
              <a:buNone/>
              <a:defRPr sz="4833"/>
            </a:lvl7pPr>
            <a:lvl8pPr marL="10771958" indent="0">
              <a:buNone/>
              <a:defRPr sz="4833"/>
            </a:lvl8pPr>
            <a:lvl9pPr marL="1231080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853" indent="0">
              <a:buNone/>
              <a:defRPr sz="6914" b="1"/>
            </a:lvl2pPr>
            <a:lvl3pPr marL="3077706" indent="0">
              <a:buNone/>
              <a:defRPr sz="6082" b="1"/>
            </a:lvl3pPr>
            <a:lvl4pPr marL="4616551" indent="0">
              <a:buNone/>
              <a:defRPr sz="5249" b="1"/>
            </a:lvl4pPr>
            <a:lvl5pPr marL="6155401" indent="0">
              <a:buNone/>
              <a:defRPr sz="5249" b="1"/>
            </a:lvl5pPr>
            <a:lvl6pPr marL="7694257" indent="0">
              <a:buNone/>
              <a:defRPr sz="5249" b="1"/>
            </a:lvl6pPr>
            <a:lvl7pPr marL="9233098" indent="0">
              <a:buNone/>
              <a:defRPr sz="5249" b="1"/>
            </a:lvl7pPr>
            <a:lvl8pPr marL="10771958" indent="0">
              <a:buNone/>
              <a:defRPr sz="5249" b="1"/>
            </a:lvl8pPr>
            <a:lvl9pPr marL="123108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853" indent="0">
              <a:buNone/>
              <a:defRPr sz="6914" b="1"/>
            </a:lvl2pPr>
            <a:lvl3pPr marL="3077706" indent="0">
              <a:buNone/>
              <a:defRPr sz="6082" b="1"/>
            </a:lvl3pPr>
            <a:lvl4pPr marL="4616551" indent="0">
              <a:buNone/>
              <a:defRPr sz="5249" b="1"/>
            </a:lvl4pPr>
            <a:lvl5pPr marL="6155401" indent="0">
              <a:buNone/>
              <a:defRPr sz="5249" b="1"/>
            </a:lvl5pPr>
            <a:lvl6pPr marL="7694257" indent="0">
              <a:buNone/>
              <a:defRPr sz="5249" b="1"/>
            </a:lvl6pPr>
            <a:lvl7pPr marL="9233098" indent="0">
              <a:buNone/>
              <a:defRPr sz="5249" b="1"/>
            </a:lvl7pPr>
            <a:lvl8pPr marL="10771958" indent="0">
              <a:buNone/>
              <a:defRPr sz="5249" b="1"/>
            </a:lvl8pPr>
            <a:lvl9pPr marL="123108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360" indent="0">
              <a:buNone/>
              <a:defRPr sz="4164"/>
            </a:lvl2pPr>
            <a:lvl3pPr marL="3108725" indent="0">
              <a:buNone/>
              <a:defRPr sz="3333"/>
            </a:lvl3pPr>
            <a:lvl4pPr marL="4663077" indent="0">
              <a:buNone/>
              <a:defRPr sz="3166"/>
            </a:lvl4pPr>
            <a:lvl5pPr marL="6217441" indent="0">
              <a:buNone/>
              <a:defRPr sz="3166"/>
            </a:lvl5pPr>
            <a:lvl6pPr marL="7771800" indent="0">
              <a:buNone/>
              <a:defRPr sz="3166"/>
            </a:lvl6pPr>
            <a:lvl7pPr marL="9326164" indent="0">
              <a:buNone/>
              <a:defRPr sz="3166"/>
            </a:lvl7pPr>
            <a:lvl8pPr marL="10880527" indent="0">
              <a:buNone/>
              <a:defRPr sz="3166"/>
            </a:lvl8pPr>
            <a:lvl9pPr marL="1243488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853" indent="0">
              <a:buNone/>
              <a:defRPr sz="4164"/>
            </a:lvl2pPr>
            <a:lvl3pPr marL="3077706" indent="0">
              <a:buNone/>
              <a:defRPr sz="3333"/>
            </a:lvl3pPr>
            <a:lvl4pPr marL="4616551" indent="0">
              <a:buNone/>
              <a:defRPr sz="3166"/>
            </a:lvl4pPr>
            <a:lvl5pPr marL="6155401" indent="0">
              <a:buNone/>
              <a:defRPr sz="3166"/>
            </a:lvl5pPr>
            <a:lvl6pPr marL="7694257" indent="0">
              <a:buNone/>
              <a:defRPr sz="3166"/>
            </a:lvl6pPr>
            <a:lvl7pPr marL="9233098" indent="0">
              <a:buNone/>
              <a:defRPr sz="3166"/>
            </a:lvl7pPr>
            <a:lvl8pPr marL="10771958" indent="0">
              <a:buNone/>
              <a:defRPr sz="3166"/>
            </a:lvl8pPr>
            <a:lvl9pPr marL="123108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853" indent="0">
              <a:buNone/>
              <a:defRPr sz="9413"/>
            </a:lvl2pPr>
            <a:lvl3pPr marL="3077706" indent="0">
              <a:buNone/>
              <a:defRPr sz="8332"/>
            </a:lvl3pPr>
            <a:lvl4pPr marL="4616551" indent="0">
              <a:buNone/>
              <a:defRPr sz="6914"/>
            </a:lvl4pPr>
            <a:lvl5pPr marL="6155401" indent="0">
              <a:buNone/>
              <a:defRPr sz="6914"/>
            </a:lvl5pPr>
            <a:lvl6pPr marL="7694257" indent="0">
              <a:buNone/>
              <a:defRPr sz="6914"/>
            </a:lvl6pPr>
            <a:lvl7pPr marL="9233098" indent="0">
              <a:buNone/>
              <a:defRPr sz="6914"/>
            </a:lvl7pPr>
            <a:lvl8pPr marL="10771958" indent="0">
              <a:buNone/>
              <a:defRPr sz="6914"/>
            </a:lvl8pPr>
            <a:lvl9pPr marL="1231080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853" indent="0">
              <a:buNone/>
              <a:defRPr sz="4164"/>
            </a:lvl2pPr>
            <a:lvl3pPr marL="3077706" indent="0">
              <a:buNone/>
              <a:defRPr sz="3333"/>
            </a:lvl3pPr>
            <a:lvl4pPr marL="4616551" indent="0">
              <a:buNone/>
              <a:defRPr sz="3166"/>
            </a:lvl4pPr>
            <a:lvl5pPr marL="6155401" indent="0">
              <a:buNone/>
              <a:defRPr sz="3166"/>
            </a:lvl5pPr>
            <a:lvl6pPr marL="7694257" indent="0">
              <a:buNone/>
              <a:defRPr sz="3166"/>
            </a:lvl6pPr>
            <a:lvl7pPr marL="9233098" indent="0">
              <a:buNone/>
              <a:defRPr sz="3166"/>
            </a:lvl7pPr>
            <a:lvl8pPr marL="10771958" indent="0">
              <a:buNone/>
              <a:defRPr sz="3166"/>
            </a:lvl8pPr>
            <a:lvl9pPr marL="123108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83" tIns="153820" rIns="307783" bIns="15382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4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496" indent="0">
              <a:buNone/>
              <a:defRPr sz="6082"/>
            </a:lvl2pPr>
            <a:lvl3pPr marL="3076986" indent="0">
              <a:buNone/>
              <a:defRPr sz="5249"/>
            </a:lvl3pPr>
            <a:lvl4pPr marL="4615478" indent="0">
              <a:buNone/>
              <a:defRPr sz="4833"/>
            </a:lvl4pPr>
            <a:lvl5pPr marL="6153963" indent="0">
              <a:buNone/>
              <a:defRPr sz="4833"/>
            </a:lvl5pPr>
            <a:lvl6pPr marL="7692460" indent="0">
              <a:buNone/>
              <a:defRPr sz="4833"/>
            </a:lvl6pPr>
            <a:lvl7pPr marL="9230946" indent="0">
              <a:buNone/>
              <a:defRPr sz="4833"/>
            </a:lvl7pPr>
            <a:lvl8pPr marL="10769446" indent="0">
              <a:buNone/>
              <a:defRPr sz="4833"/>
            </a:lvl8pPr>
            <a:lvl9pPr marL="1230793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360" indent="0">
              <a:buNone/>
              <a:defRPr sz="9413"/>
            </a:lvl2pPr>
            <a:lvl3pPr marL="3108725" indent="0">
              <a:buNone/>
              <a:defRPr sz="8332"/>
            </a:lvl3pPr>
            <a:lvl4pPr marL="4663077" indent="0">
              <a:buNone/>
              <a:defRPr sz="6914"/>
            </a:lvl4pPr>
            <a:lvl5pPr marL="6217441" indent="0">
              <a:buNone/>
              <a:defRPr sz="6914"/>
            </a:lvl5pPr>
            <a:lvl6pPr marL="7771800" indent="0">
              <a:buNone/>
              <a:defRPr sz="6914"/>
            </a:lvl6pPr>
            <a:lvl7pPr marL="9326164" indent="0">
              <a:buNone/>
              <a:defRPr sz="6914"/>
            </a:lvl7pPr>
            <a:lvl8pPr marL="10880527" indent="0">
              <a:buNone/>
              <a:defRPr sz="6914"/>
            </a:lvl8pPr>
            <a:lvl9pPr marL="1243488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360" indent="0">
              <a:buNone/>
              <a:defRPr sz="4164"/>
            </a:lvl2pPr>
            <a:lvl3pPr marL="3108725" indent="0">
              <a:buNone/>
              <a:defRPr sz="3333"/>
            </a:lvl3pPr>
            <a:lvl4pPr marL="4663077" indent="0">
              <a:buNone/>
              <a:defRPr sz="3166"/>
            </a:lvl4pPr>
            <a:lvl5pPr marL="6217441" indent="0">
              <a:buNone/>
              <a:defRPr sz="3166"/>
            </a:lvl5pPr>
            <a:lvl6pPr marL="7771800" indent="0">
              <a:buNone/>
              <a:defRPr sz="3166"/>
            </a:lvl6pPr>
            <a:lvl7pPr marL="9326164" indent="0">
              <a:buNone/>
              <a:defRPr sz="3166"/>
            </a:lvl7pPr>
            <a:lvl8pPr marL="10880527" indent="0">
              <a:buNone/>
              <a:defRPr sz="3166"/>
            </a:lvl8pPr>
            <a:lvl9pPr marL="1243488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496" indent="0">
              <a:buNone/>
              <a:defRPr sz="6914" b="1"/>
            </a:lvl2pPr>
            <a:lvl3pPr marL="3076986" indent="0">
              <a:buNone/>
              <a:defRPr sz="6082" b="1"/>
            </a:lvl3pPr>
            <a:lvl4pPr marL="4615478" indent="0">
              <a:buNone/>
              <a:defRPr sz="5249" b="1"/>
            </a:lvl4pPr>
            <a:lvl5pPr marL="6153963" indent="0">
              <a:buNone/>
              <a:defRPr sz="5249" b="1"/>
            </a:lvl5pPr>
            <a:lvl6pPr marL="7692460" indent="0">
              <a:buNone/>
              <a:defRPr sz="5249" b="1"/>
            </a:lvl6pPr>
            <a:lvl7pPr marL="9230946" indent="0">
              <a:buNone/>
              <a:defRPr sz="5249" b="1"/>
            </a:lvl7pPr>
            <a:lvl8pPr marL="10769446" indent="0">
              <a:buNone/>
              <a:defRPr sz="5249" b="1"/>
            </a:lvl8pPr>
            <a:lvl9pPr marL="1230793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496" indent="0">
              <a:buNone/>
              <a:defRPr sz="6914" b="1"/>
            </a:lvl2pPr>
            <a:lvl3pPr marL="3076986" indent="0">
              <a:buNone/>
              <a:defRPr sz="6082" b="1"/>
            </a:lvl3pPr>
            <a:lvl4pPr marL="4615478" indent="0">
              <a:buNone/>
              <a:defRPr sz="5249" b="1"/>
            </a:lvl4pPr>
            <a:lvl5pPr marL="6153963" indent="0">
              <a:buNone/>
              <a:defRPr sz="5249" b="1"/>
            </a:lvl5pPr>
            <a:lvl6pPr marL="7692460" indent="0">
              <a:buNone/>
              <a:defRPr sz="5249" b="1"/>
            </a:lvl6pPr>
            <a:lvl7pPr marL="9230946" indent="0">
              <a:buNone/>
              <a:defRPr sz="5249" b="1"/>
            </a:lvl7pPr>
            <a:lvl8pPr marL="10769446" indent="0">
              <a:buNone/>
              <a:defRPr sz="5249" b="1"/>
            </a:lvl8pPr>
            <a:lvl9pPr marL="1230793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0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496" indent="0">
              <a:buNone/>
              <a:defRPr sz="4164"/>
            </a:lvl2pPr>
            <a:lvl3pPr marL="3076986" indent="0">
              <a:buNone/>
              <a:defRPr sz="3333"/>
            </a:lvl3pPr>
            <a:lvl4pPr marL="4615478" indent="0">
              <a:buNone/>
              <a:defRPr sz="3166"/>
            </a:lvl4pPr>
            <a:lvl5pPr marL="6153963" indent="0">
              <a:buNone/>
              <a:defRPr sz="3166"/>
            </a:lvl5pPr>
            <a:lvl6pPr marL="7692460" indent="0">
              <a:buNone/>
              <a:defRPr sz="3166"/>
            </a:lvl6pPr>
            <a:lvl7pPr marL="9230946" indent="0">
              <a:buNone/>
              <a:defRPr sz="3166"/>
            </a:lvl7pPr>
            <a:lvl8pPr marL="10769446" indent="0">
              <a:buNone/>
              <a:defRPr sz="3166"/>
            </a:lvl8pPr>
            <a:lvl9pPr marL="1230793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496" indent="0">
              <a:buNone/>
              <a:defRPr sz="9413"/>
            </a:lvl2pPr>
            <a:lvl3pPr marL="3076986" indent="0">
              <a:buNone/>
              <a:defRPr sz="8332"/>
            </a:lvl3pPr>
            <a:lvl4pPr marL="4615478" indent="0">
              <a:buNone/>
              <a:defRPr sz="6914"/>
            </a:lvl4pPr>
            <a:lvl5pPr marL="6153963" indent="0">
              <a:buNone/>
              <a:defRPr sz="6914"/>
            </a:lvl5pPr>
            <a:lvl6pPr marL="7692460" indent="0">
              <a:buNone/>
              <a:defRPr sz="6914"/>
            </a:lvl6pPr>
            <a:lvl7pPr marL="9230946" indent="0">
              <a:buNone/>
              <a:defRPr sz="6914"/>
            </a:lvl7pPr>
            <a:lvl8pPr marL="10769446" indent="0">
              <a:buNone/>
              <a:defRPr sz="6914"/>
            </a:lvl8pPr>
            <a:lvl9pPr marL="1230793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496" indent="0">
              <a:buNone/>
              <a:defRPr sz="4164"/>
            </a:lvl2pPr>
            <a:lvl3pPr marL="3076986" indent="0">
              <a:buNone/>
              <a:defRPr sz="3333"/>
            </a:lvl3pPr>
            <a:lvl4pPr marL="4615478" indent="0">
              <a:buNone/>
              <a:defRPr sz="3166"/>
            </a:lvl4pPr>
            <a:lvl5pPr marL="6153963" indent="0">
              <a:buNone/>
              <a:defRPr sz="3166"/>
            </a:lvl5pPr>
            <a:lvl6pPr marL="7692460" indent="0">
              <a:buNone/>
              <a:defRPr sz="3166"/>
            </a:lvl6pPr>
            <a:lvl7pPr marL="9230946" indent="0">
              <a:buNone/>
              <a:defRPr sz="3166"/>
            </a:lvl7pPr>
            <a:lvl8pPr marL="10769446" indent="0">
              <a:buNone/>
              <a:defRPr sz="3166"/>
            </a:lvl8pPr>
            <a:lvl9pPr marL="1230793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09" tIns="153782" rIns="307709" bIns="1537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00" tIns="184563" rIns="369300" bIns="18456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141" indent="0">
              <a:buNone/>
              <a:defRPr sz="6082"/>
            </a:lvl2pPr>
            <a:lvl3pPr marL="3076270" indent="0">
              <a:buNone/>
              <a:defRPr sz="5249"/>
            </a:lvl3pPr>
            <a:lvl4pPr marL="4614399" indent="0">
              <a:buNone/>
              <a:defRPr sz="4833"/>
            </a:lvl4pPr>
            <a:lvl5pPr marL="6152529" indent="0">
              <a:buNone/>
              <a:defRPr sz="4833"/>
            </a:lvl5pPr>
            <a:lvl6pPr marL="7690670" indent="0">
              <a:buNone/>
              <a:defRPr sz="4833"/>
            </a:lvl6pPr>
            <a:lvl7pPr marL="9228795" indent="0">
              <a:buNone/>
              <a:defRPr sz="4833"/>
            </a:lvl7pPr>
            <a:lvl8pPr marL="10766931" indent="0">
              <a:buNone/>
              <a:defRPr sz="4833"/>
            </a:lvl8pPr>
            <a:lvl9pPr marL="12305066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141" indent="0">
              <a:buNone/>
              <a:defRPr sz="6914" b="1"/>
            </a:lvl2pPr>
            <a:lvl3pPr marL="3076270" indent="0">
              <a:buNone/>
              <a:defRPr sz="6082" b="1"/>
            </a:lvl3pPr>
            <a:lvl4pPr marL="4614399" indent="0">
              <a:buNone/>
              <a:defRPr sz="5249" b="1"/>
            </a:lvl4pPr>
            <a:lvl5pPr marL="6152529" indent="0">
              <a:buNone/>
              <a:defRPr sz="5249" b="1"/>
            </a:lvl5pPr>
            <a:lvl6pPr marL="7690670" indent="0">
              <a:buNone/>
              <a:defRPr sz="5249" b="1"/>
            </a:lvl6pPr>
            <a:lvl7pPr marL="9228795" indent="0">
              <a:buNone/>
              <a:defRPr sz="5249" b="1"/>
            </a:lvl7pPr>
            <a:lvl8pPr marL="10766931" indent="0">
              <a:buNone/>
              <a:defRPr sz="5249" b="1"/>
            </a:lvl8pPr>
            <a:lvl9pPr marL="1230506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141" indent="0">
              <a:buNone/>
              <a:defRPr sz="6914" b="1"/>
            </a:lvl2pPr>
            <a:lvl3pPr marL="3076270" indent="0">
              <a:buNone/>
              <a:defRPr sz="6082" b="1"/>
            </a:lvl3pPr>
            <a:lvl4pPr marL="4614399" indent="0">
              <a:buNone/>
              <a:defRPr sz="5249" b="1"/>
            </a:lvl4pPr>
            <a:lvl5pPr marL="6152529" indent="0">
              <a:buNone/>
              <a:defRPr sz="5249" b="1"/>
            </a:lvl5pPr>
            <a:lvl6pPr marL="7690670" indent="0">
              <a:buNone/>
              <a:defRPr sz="5249" b="1"/>
            </a:lvl6pPr>
            <a:lvl7pPr marL="9228795" indent="0">
              <a:buNone/>
              <a:defRPr sz="5249" b="1"/>
            </a:lvl7pPr>
            <a:lvl8pPr marL="10766931" indent="0">
              <a:buNone/>
              <a:defRPr sz="5249" b="1"/>
            </a:lvl8pPr>
            <a:lvl9pPr marL="12305066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2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141" indent="0">
              <a:buNone/>
              <a:defRPr sz="4164"/>
            </a:lvl2pPr>
            <a:lvl3pPr marL="3076270" indent="0">
              <a:buNone/>
              <a:defRPr sz="3333"/>
            </a:lvl3pPr>
            <a:lvl4pPr marL="4614399" indent="0">
              <a:buNone/>
              <a:defRPr sz="3166"/>
            </a:lvl4pPr>
            <a:lvl5pPr marL="6152529" indent="0">
              <a:buNone/>
              <a:defRPr sz="3166"/>
            </a:lvl5pPr>
            <a:lvl6pPr marL="7690670" indent="0">
              <a:buNone/>
              <a:defRPr sz="3166"/>
            </a:lvl6pPr>
            <a:lvl7pPr marL="9228795" indent="0">
              <a:buNone/>
              <a:defRPr sz="3166"/>
            </a:lvl7pPr>
            <a:lvl8pPr marL="10766931" indent="0">
              <a:buNone/>
              <a:defRPr sz="3166"/>
            </a:lvl8pPr>
            <a:lvl9pPr marL="1230506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141" indent="0">
              <a:buNone/>
              <a:defRPr sz="9413"/>
            </a:lvl2pPr>
            <a:lvl3pPr marL="3076270" indent="0">
              <a:buNone/>
              <a:defRPr sz="8332"/>
            </a:lvl3pPr>
            <a:lvl4pPr marL="4614399" indent="0">
              <a:buNone/>
              <a:defRPr sz="6914"/>
            </a:lvl4pPr>
            <a:lvl5pPr marL="6152529" indent="0">
              <a:buNone/>
              <a:defRPr sz="6914"/>
            </a:lvl5pPr>
            <a:lvl6pPr marL="7690670" indent="0">
              <a:buNone/>
              <a:defRPr sz="6914"/>
            </a:lvl6pPr>
            <a:lvl7pPr marL="9228795" indent="0">
              <a:buNone/>
              <a:defRPr sz="6914"/>
            </a:lvl7pPr>
            <a:lvl8pPr marL="10766931" indent="0">
              <a:buNone/>
              <a:defRPr sz="6914"/>
            </a:lvl8pPr>
            <a:lvl9pPr marL="12305066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141" indent="0">
              <a:buNone/>
              <a:defRPr sz="4164"/>
            </a:lvl2pPr>
            <a:lvl3pPr marL="3076270" indent="0">
              <a:buNone/>
              <a:defRPr sz="3333"/>
            </a:lvl3pPr>
            <a:lvl4pPr marL="4614399" indent="0">
              <a:buNone/>
              <a:defRPr sz="3166"/>
            </a:lvl4pPr>
            <a:lvl5pPr marL="6152529" indent="0">
              <a:buNone/>
              <a:defRPr sz="3166"/>
            </a:lvl5pPr>
            <a:lvl6pPr marL="7690670" indent="0">
              <a:buNone/>
              <a:defRPr sz="3166"/>
            </a:lvl6pPr>
            <a:lvl7pPr marL="9228795" indent="0">
              <a:buNone/>
              <a:defRPr sz="3166"/>
            </a:lvl7pPr>
            <a:lvl8pPr marL="10766931" indent="0">
              <a:buNone/>
              <a:defRPr sz="3166"/>
            </a:lvl8pPr>
            <a:lvl9pPr marL="12305066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781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3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781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6841636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7901138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3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6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0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7" y="6825866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7441655"/>
            <a:ext cx="25923241" cy="24716487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81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7781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555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332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109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887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66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6442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0219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781" indent="0">
              <a:buNone/>
              <a:defRPr sz="6914" b="1"/>
            </a:lvl2pPr>
            <a:lvl3pPr marL="3075552" indent="0">
              <a:buNone/>
              <a:defRPr sz="6082" b="1"/>
            </a:lvl3pPr>
            <a:lvl4pPr marL="4613324" indent="0">
              <a:buNone/>
              <a:defRPr sz="5249" b="1"/>
            </a:lvl4pPr>
            <a:lvl5pPr marL="6151096" indent="0">
              <a:buNone/>
              <a:defRPr sz="5249" b="1"/>
            </a:lvl5pPr>
            <a:lvl6pPr marL="7688874" indent="0">
              <a:buNone/>
              <a:defRPr sz="5249" b="1"/>
            </a:lvl6pPr>
            <a:lvl7pPr marL="9226645" indent="0">
              <a:buNone/>
              <a:defRPr sz="5249" b="1"/>
            </a:lvl7pPr>
            <a:lvl8pPr marL="10764421" indent="0">
              <a:buNone/>
              <a:defRPr sz="5249" b="1"/>
            </a:lvl8pPr>
            <a:lvl9pPr marL="1230219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781" indent="0">
              <a:buNone/>
              <a:defRPr sz="6914" b="1"/>
            </a:lvl2pPr>
            <a:lvl3pPr marL="3075552" indent="0">
              <a:buNone/>
              <a:defRPr sz="6082" b="1"/>
            </a:lvl3pPr>
            <a:lvl4pPr marL="4613324" indent="0">
              <a:buNone/>
              <a:defRPr sz="5249" b="1"/>
            </a:lvl4pPr>
            <a:lvl5pPr marL="6151096" indent="0">
              <a:buNone/>
              <a:defRPr sz="5249" b="1"/>
            </a:lvl5pPr>
            <a:lvl6pPr marL="7688874" indent="0">
              <a:buNone/>
              <a:defRPr sz="5249" b="1"/>
            </a:lvl6pPr>
            <a:lvl7pPr marL="9226645" indent="0">
              <a:buNone/>
              <a:defRPr sz="5249" b="1"/>
            </a:lvl7pPr>
            <a:lvl8pPr marL="10764421" indent="0">
              <a:buNone/>
              <a:defRPr sz="5249" b="1"/>
            </a:lvl8pPr>
            <a:lvl9pPr marL="1230219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3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781" indent="0">
              <a:buNone/>
              <a:defRPr sz="4164"/>
            </a:lvl2pPr>
            <a:lvl3pPr marL="3075552" indent="0">
              <a:buNone/>
              <a:defRPr sz="3333"/>
            </a:lvl3pPr>
            <a:lvl4pPr marL="4613324" indent="0">
              <a:buNone/>
              <a:defRPr sz="3166"/>
            </a:lvl4pPr>
            <a:lvl5pPr marL="6151096" indent="0">
              <a:buNone/>
              <a:defRPr sz="3166"/>
            </a:lvl5pPr>
            <a:lvl6pPr marL="7688874" indent="0">
              <a:buNone/>
              <a:defRPr sz="3166"/>
            </a:lvl6pPr>
            <a:lvl7pPr marL="9226645" indent="0">
              <a:buNone/>
              <a:defRPr sz="3166"/>
            </a:lvl7pPr>
            <a:lvl8pPr marL="10764421" indent="0">
              <a:buNone/>
              <a:defRPr sz="3166"/>
            </a:lvl8pPr>
            <a:lvl9pPr marL="1230219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0832"/>
            </a:lvl1pPr>
            <a:lvl2pPr marL="1537781" indent="0">
              <a:buNone/>
              <a:defRPr sz="9413"/>
            </a:lvl2pPr>
            <a:lvl3pPr marL="3075552" indent="0">
              <a:buNone/>
              <a:defRPr sz="8332"/>
            </a:lvl3pPr>
            <a:lvl4pPr marL="4613324" indent="0">
              <a:buNone/>
              <a:defRPr sz="6914"/>
            </a:lvl4pPr>
            <a:lvl5pPr marL="6151096" indent="0">
              <a:buNone/>
              <a:defRPr sz="6914"/>
            </a:lvl5pPr>
            <a:lvl6pPr marL="7688874" indent="0">
              <a:buNone/>
              <a:defRPr sz="6914"/>
            </a:lvl6pPr>
            <a:lvl7pPr marL="9226645" indent="0">
              <a:buNone/>
              <a:defRPr sz="6914"/>
            </a:lvl7pPr>
            <a:lvl8pPr marL="10764421" indent="0">
              <a:buNone/>
              <a:defRPr sz="6914"/>
            </a:lvl8pPr>
            <a:lvl9pPr marL="12302194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781" indent="0">
              <a:buNone/>
              <a:defRPr sz="4164"/>
            </a:lvl2pPr>
            <a:lvl3pPr marL="3075552" indent="0">
              <a:buNone/>
              <a:defRPr sz="3333"/>
            </a:lvl3pPr>
            <a:lvl4pPr marL="4613324" indent="0">
              <a:buNone/>
              <a:defRPr sz="3166"/>
            </a:lvl4pPr>
            <a:lvl5pPr marL="6151096" indent="0">
              <a:buNone/>
              <a:defRPr sz="3166"/>
            </a:lvl5pPr>
            <a:lvl6pPr marL="7688874" indent="0">
              <a:buNone/>
              <a:defRPr sz="3166"/>
            </a:lvl6pPr>
            <a:lvl7pPr marL="9226645" indent="0">
              <a:buNone/>
              <a:defRPr sz="3166"/>
            </a:lvl7pPr>
            <a:lvl8pPr marL="10764421" indent="0">
              <a:buNone/>
              <a:defRPr sz="3166"/>
            </a:lvl8pPr>
            <a:lvl9pPr marL="1230219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575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575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568" tIns="153711" rIns="307568" bIns="15371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130" tIns="184478" rIns="369130" bIns="18447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855" tIns="155421" rIns="310855" bIns="1554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7425" indent="0">
              <a:buNone/>
              <a:defRPr sz="6082"/>
            </a:lvl2pPr>
            <a:lvl3pPr marL="3074830" indent="0">
              <a:buNone/>
              <a:defRPr sz="5249"/>
            </a:lvl3pPr>
            <a:lvl4pPr marL="4612250" indent="0">
              <a:buNone/>
              <a:defRPr sz="4833"/>
            </a:lvl4pPr>
            <a:lvl5pPr marL="6149665" indent="0">
              <a:buNone/>
              <a:defRPr sz="4833"/>
            </a:lvl5pPr>
            <a:lvl6pPr marL="7687077" indent="0">
              <a:buNone/>
              <a:defRPr sz="4833"/>
            </a:lvl6pPr>
            <a:lvl7pPr marL="9224491" indent="0">
              <a:buNone/>
              <a:defRPr sz="4833"/>
            </a:lvl7pPr>
            <a:lvl8pPr marL="10761911" indent="0">
              <a:buNone/>
              <a:defRPr sz="4833"/>
            </a:lvl8pPr>
            <a:lvl9pPr marL="1229932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425" indent="0">
              <a:buNone/>
              <a:defRPr sz="6914" b="1"/>
            </a:lvl2pPr>
            <a:lvl3pPr marL="3074830" indent="0">
              <a:buNone/>
              <a:defRPr sz="6082" b="1"/>
            </a:lvl3pPr>
            <a:lvl4pPr marL="4612250" indent="0">
              <a:buNone/>
              <a:defRPr sz="5249" b="1"/>
            </a:lvl4pPr>
            <a:lvl5pPr marL="6149665" indent="0">
              <a:buNone/>
              <a:defRPr sz="5249" b="1"/>
            </a:lvl5pPr>
            <a:lvl6pPr marL="7687077" indent="0">
              <a:buNone/>
              <a:defRPr sz="5249" b="1"/>
            </a:lvl6pPr>
            <a:lvl7pPr marL="9224491" indent="0">
              <a:buNone/>
              <a:defRPr sz="5249" b="1"/>
            </a:lvl7pPr>
            <a:lvl8pPr marL="10761911" indent="0">
              <a:buNone/>
              <a:defRPr sz="5249" b="1"/>
            </a:lvl8pPr>
            <a:lvl9pPr marL="1229932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425" indent="0">
              <a:buNone/>
              <a:defRPr sz="6914" b="1"/>
            </a:lvl2pPr>
            <a:lvl3pPr marL="3074830" indent="0">
              <a:buNone/>
              <a:defRPr sz="6082" b="1"/>
            </a:lvl3pPr>
            <a:lvl4pPr marL="4612250" indent="0">
              <a:buNone/>
              <a:defRPr sz="5249" b="1"/>
            </a:lvl4pPr>
            <a:lvl5pPr marL="6149665" indent="0">
              <a:buNone/>
              <a:defRPr sz="5249" b="1"/>
            </a:lvl5pPr>
            <a:lvl6pPr marL="7687077" indent="0">
              <a:buNone/>
              <a:defRPr sz="5249" b="1"/>
            </a:lvl6pPr>
            <a:lvl7pPr marL="9224491" indent="0">
              <a:buNone/>
              <a:defRPr sz="5249" b="1"/>
            </a:lvl7pPr>
            <a:lvl8pPr marL="10761911" indent="0">
              <a:buNone/>
              <a:defRPr sz="5249" b="1"/>
            </a:lvl8pPr>
            <a:lvl9pPr marL="1229932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425" indent="0">
              <a:buNone/>
              <a:defRPr sz="4164"/>
            </a:lvl2pPr>
            <a:lvl3pPr marL="3074830" indent="0">
              <a:buNone/>
              <a:defRPr sz="3333"/>
            </a:lvl3pPr>
            <a:lvl4pPr marL="4612250" indent="0">
              <a:buNone/>
              <a:defRPr sz="3166"/>
            </a:lvl4pPr>
            <a:lvl5pPr marL="6149665" indent="0">
              <a:buNone/>
              <a:defRPr sz="3166"/>
            </a:lvl5pPr>
            <a:lvl6pPr marL="7687077" indent="0">
              <a:buNone/>
              <a:defRPr sz="3166"/>
            </a:lvl6pPr>
            <a:lvl7pPr marL="9224491" indent="0">
              <a:buNone/>
              <a:defRPr sz="3166"/>
            </a:lvl7pPr>
            <a:lvl8pPr marL="10761911" indent="0">
              <a:buNone/>
              <a:defRPr sz="3166"/>
            </a:lvl8pPr>
            <a:lvl9pPr marL="1229932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425" indent="0">
              <a:buNone/>
              <a:defRPr sz="9413"/>
            </a:lvl2pPr>
            <a:lvl3pPr marL="3074830" indent="0">
              <a:buNone/>
              <a:defRPr sz="8332"/>
            </a:lvl3pPr>
            <a:lvl4pPr marL="4612250" indent="0">
              <a:buNone/>
              <a:defRPr sz="6914"/>
            </a:lvl4pPr>
            <a:lvl5pPr marL="6149665" indent="0">
              <a:buNone/>
              <a:defRPr sz="6914"/>
            </a:lvl5pPr>
            <a:lvl6pPr marL="7687077" indent="0">
              <a:buNone/>
              <a:defRPr sz="6914"/>
            </a:lvl6pPr>
            <a:lvl7pPr marL="9224491" indent="0">
              <a:buNone/>
              <a:defRPr sz="6914"/>
            </a:lvl7pPr>
            <a:lvl8pPr marL="10761911" indent="0">
              <a:buNone/>
              <a:defRPr sz="6914"/>
            </a:lvl8pPr>
            <a:lvl9pPr marL="1229932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425" indent="0">
              <a:buNone/>
              <a:defRPr sz="4164"/>
            </a:lvl2pPr>
            <a:lvl3pPr marL="3074830" indent="0">
              <a:buNone/>
              <a:defRPr sz="3333"/>
            </a:lvl3pPr>
            <a:lvl4pPr marL="4612250" indent="0">
              <a:buNone/>
              <a:defRPr sz="3166"/>
            </a:lvl4pPr>
            <a:lvl5pPr marL="6149665" indent="0">
              <a:buNone/>
              <a:defRPr sz="3166"/>
            </a:lvl5pPr>
            <a:lvl6pPr marL="7687077" indent="0">
              <a:buNone/>
              <a:defRPr sz="3166"/>
            </a:lvl6pPr>
            <a:lvl7pPr marL="9224491" indent="0">
              <a:buNone/>
              <a:defRPr sz="3166"/>
            </a:lvl7pPr>
            <a:lvl8pPr marL="10761911" indent="0">
              <a:buNone/>
              <a:defRPr sz="3166"/>
            </a:lvl8pPr>
            <a:lvl9pPr marL="1229932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96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09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706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411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117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822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529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233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5940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645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064" indent="0">
              <a:buNone/>
              <a:defRPr sz="6914" b="1"/>
            </a:lvl2pPr>
            <a:lvl3pPr marL="3074110" indent="0">
              <a:buNone/>
              <a:defRPr sz="6082" b="1"/>
            </a:lvl3pPr>
            <a:lvl4pPr marL="4611172" indent="0">
              <a:buNone/>
              <a:defRPr sz="5249" b="1"/>
            </a:lvl4pPr>
            <a:lvl5pPr marL="6148229" indent="0">
              <a:buNone/>
              <a:defRPr sz="5249" b="1"/>
            </a:lvl5pPr>
            <a:lvl6pPr marL="7685290" indent="0">
              <a:buNone/>
              <a:defRPr sz="5249" b="1"/>
            </a:lvl6pPr>
            <a:lvl7pPr marL="9222339" indent="0">
              <a:buNone/>
              <a:defRPr sz="5249" b="1"/>
            </a:lvl7pPr>
            <a:lvl8pPr marL="10759402" indent="0">
              <a:buNone/>
              <a:defRPr sz="5249" b="1"/>
            </a:lvl8pPr>
            <a:lvl9pPr marL="1229645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064" indent="0">
              <a:buNone/>
              <a:defRPr sz="6914" b="1"/>
            </a:lvl2pPr>
            <a:lvl3pPr marL="3074110" indent="0">
              <a:buNone/>
              <a:defRPr sz="6082" b="1"/>
            </a:lvl3pPr>
            <a:lvl4pPr marL="4611172" indent="0">
              <a:buNone/>
              <a:defRPr sz="5249" b="1"/>
            </a:lvl4pPr>
            <a:lvl5pPr marL="6148229" indent="0">
              <a:buNone/>
              <a:defRPr sz="5249" b="1"/>
            </a:lvl5pPr>
            <a:lvl6pPr marL="7685290" indent="0">
              <a:buNone/>
              <a:defRPr sz="5249" b="1"/>
            </a:lvl6pPr>
            <a:lvl7pPr marL="9222339" indent="0">
              <a:buNone/>
              <a:defRPr sz="5249" b="1"/>
            </a:lvl7pPr>
            <a:lvl8pPr marL="10759402" indent="0">
              <a:buNone/>
              <a:defRPr sz="5249" b="1"/>
            </a:lvl8pPr>
            <a:lvl9pPr marL="1229645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6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064" indent="0">
              <a:buNone/>
              <a:defRPr sz="4164"/>
            </a:lvl2pPr>
            <a:lvl3pPr marL="3074110" indent="0">
              <a:buNone/>
              <a:defRPr sz="3333"/>
            </a:lvl3pPr>
            <a:lvl4pPr marL="4611172" indent="0">
              <a:buNone/>
              <a:defRPr sz="3166"/>
            </a:lvl4pPr>
            <a:lvl5pPr marL="6148229" indent="0">
              <a:buNone/>
              <a:defRPr sz="3166"/>
            </a:lvl5pPr>
            <a:lvl6pPr marL="7685290" indent="0">
              <a:buNone/>
              <a:defRPr sz="3166"/>
            </a:lvl6pPr>
            <a:lvl7pPr marL="9222339" indent="0">
              <a:buNone/>
              <a:defRPr sz="3166"/>
            </a:lvl7pPr>
            <a:lvl8pPr marL="10759402" indent="0">
              <a:buNone/>
              <a:defRPr sz="3166"/>
            </a:lvl8pPr>
            <a:lvl9pPr marL="1229645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064" indent="0">
              <a:buNone/>
              <a:defRPr sz="9413"/>
            </a:lvl2pPr>
            <a:lvl3pPr marL="3074110" indent="0">
              <a:buNone/>
              <a:defRPr sz="8332"/>
            </a:lvl3pPr>
            <a:lvl4pPr marL="4611172" indent="0">
              <a:buNone/>
              <a:defRPr sz="6914"/>
            </a:lvl4pPr>
            <a:lvl5pPr marL="6148229" indent="0">
              <a:buNone/>
              <a:defRPr sz="6914"/>
            </a:lvl5pPr>
            <a:lvl6pPr marL="7685290" indent="0">
              <a:buNone/>
              <a:defRPr sz="6914"/>
            </a:lvl6pPr>
            <a:lvl7pPr marL="9222339" indent="0">
              <a:buNone/>
              <a:defRPr sz="6914"/>
            </a:lvl7pPr>
            <a:lvl8pPr marL="10759402" indent="0">
              <a:buNone/>
              <a:defRPr sz="6914"/>
            </a:lvl8pPr>
            <a:lvl9pPr marL="12296457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064" indent="0">
              <a:buNone/>
              <a:defRPr sz="4164"/>
            </a:lvl2pPr>
            <a:lvl3pPr marL="3074110" indent="0">
              <a:buNone/>
              <a:defRPr sz="3333"/>
            </a:lvl3pPr>
            <a:lvl4pPr marL="4611172" indent="0">
              <a:buNone/>
              <a:defRPr sz="3166"/>
            </a:lvl4pPr>
            <a:lvl5pPr marL="6148229" indent="0">
              <a:buNone/>
              <a:defRPr sz="3166"/>
            </a:lvl5pPr>
            <a:lvl6pPr marL="7685290" indent="0">
              <a:buNone/>
              <a:defRPr sz="3166"/>
            </a:lvl6pPr>
            <a:lvl7pPr marL="9222339" indent="0">
              <a:buNone/>
              <a:defRPr sz="3166"/>
            </a:lvl7pPr>
            <a:lvl8pPr marL="10759402" indent="0">
              <a:buNone/>
              <a:defRPr sz="3166"/>
            </a:lvl8pPr>
            <a:lvl9pPr marL="1229645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997" indent="0">
              <a:buNone/>
              <a:defRPr sz="6082"/>
            </a:lvl2pPr>
            <a:lvl3pPr marL="3107997" indent="0">
              <a:buNone/>
              <a:defRPr sz="5249"/>
            </a:lvl3pPr>
            <a:lvl4pPr marL="4661992" indent="0">
              <a:buNone/>
              <a:defRPr sz="4833"/>
            </a:lvl4pPr>
            <a:lvl5pPr marL="6215991" indent="0">
              <a:buNone/>
              <a:defRPr sz="4833"/>
            </a:lvl5pPr>
            <a:lvl6pPr marL="7769989" indent="0">
              <a:buNone/>
              <a:defRPr sz="4833"/>
            </a:lvl6pPr>
            <a:lvl7pPr marL="9323985" indent="0">
              <a:buNone/>
              <a:defRPr sz="4833"/>
            </a:lvl7pPr>
            <a:lvl8pPr marL="10877990" indent="0">
              <a:buNone/>
              <a:defRPr sz="4833"/>
            </a:lvl8pPr>
            <a:lvl9pPr marL="1243198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04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426" tIns="153642" rIns="307426" bIns="15364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960" tIns="184395" rIns="368960" bIns="18439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6709" indent="0">
              <a:buNone/>
              <a:defRPr sz="6082"/>
            </a:lvl2pPr>
            <a:lvl3pPr marL="3073396" indent="0">
              <a:buNone/>
              <a:defRPr sz="5249"/>
            </a:lvl3pPr>
            <a:lvl4pPr marL="4610098" indent="0">
              <a:buNone/>
              <a:defRPr sz="4833"/>
            </a:lvl4pPr>
            <a:lvl5pPr marL="6146797" indent="0">
              <a:buNone/>
              <a:defRPr sz="4833"/>
            </a:lvl5pPr>
            <a:lvl6pPr marL="7683494" indent="0">
              <a:buNone/>
              <a:defRPr sz="4833"/>
            </a:lvl6pPr>
            <a:lvl7pPr marL="9220188" indent="0">
              <a:buNone/>
              <a:defRPr sz="4833"/>
            </a:lvl7pPr>
            <a:lvl8pPr marL="10756895" indent="0">
              <a:buNone/>
              <a:defRPr sz="4833"/>
            </a:lvl8pPr>
            <a:lvl9pPr marL="1229358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709" indent="0">
              <a:buNone/>
              <a:defRPr sz="6914" b="1"/>
            </a:lvl2pPr>
            <a:lvl3pPr marL="3073396" indent="0">
              <a:buNone/>
              <a:defRPr sz="6082" b="1"/>
            </a:lvl3pPr>
            <a:lvl4pPr marL="4610098" indent="0">
              <a:buNone/>
              <a:defRPr sz="5249" b="1"/>
            </a:lvl4pPr>
            <a:lvl5pPr marL="6146797" indent="0">
              <a:buNone/>
              <a:defRPr sz="5249" b="1"/>
            </a:lvl5pPr>
            <a:lvl6pPr marL="7683494" indent="0">
              <a:buNone/>
              <a:defRPr sz="5249" b="1"/>
            </a:lvl6pPr>
            <a:lvl7pPr marL="9220188" indent="0">
              <a:buNone/>
              <a:defRPr sz="5249" b="1"/>
            </a:lvl7pPr>
            <a:lvl8pPr marL="10756895" indent="0">
              <a:buNone/>
              <a:defRPr sz="5249" b="1"/>
            </a:lvl8pPr>
            <a:lvl9pPr marL="1229358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709" indent="0">
              <a:buNone/>
              <a:defRPr sz="6914" b="1"/>
            </a:lvl2pPr>
            <a:lvl3pPr marL="3073396" indent="0">
              <a:buNone/>
              <a:defRPr sz="6082" b="1"/>
            </a:lvl3pPr>
            <a:lvl4pPr marL="4610098" indent="0">
              <a:buNone/>
              <a:defRPr sz="5249" b="1"/>
            </a:lvl4pPr>
            <a:lvl5pPr marL="6146797" indent="0">
              <a:buNone/>
              <a:defRPr sz="5249" b="1"/>
            </a:lvl5pPr>
            <a:lvl6pPr marL="7683494" indent="0">
              <a:buNone/>
              <a:defRPr sz="5249" b="1"/>
            </a:lvl6pPr>
            <a:lvl7pPr marL="9220188" indent="0">
              <a:buNone/>
              <a:defRPr sz="5249" b="1"/>
            </a:lvl7pPr>
            <a:lvl8pPr marL="10756895" indent="0">
              <a:buNone/>
              <a:defRPr sz="5249" b="1"/>
            </a:lvl8pPr>
            <a:lvl9pPr marL="1229358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8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709" indent="0">
              <a:buNone/>
              <a:defRPr sz="4164"/>
            </a:lvl2pPr>
            <a:lvl3pPr marL="3073396" indent="0">
              <a:buNone/>
              <a:defRPr sz="3333"/>
            </a:lvl3pPr>
            <a:lvl4pPr marL="4610098" indent="0">
              <a:buNone/>
              <a:defRPr sz="3166"/>
            </a:lvl4pPr>
            <a:lvl5pPr marL="6146797" indent="0">
              <a:buNone/>
              <a:defRPr sz="3166"/>
            </a:lvl5pPr>
            <a:lvl6pPr marL="7683494" indent="0">
              <a:buNone/>
              <a:defRPr sz="3166"/>
            </a:lvl6pPr>
            <a:lvl7pPr marL="9220188" indent="0">
              <a:buNone/>
              <a:defRPr sz="3166"/>
            </a:lvl7pPr>
            <a:lvl8pPr marL="10756895" indent="0">
              <a:buNone/>
              <a:defRPr sz="3166"/>
            </a:lvl8pPr>
            <a:lvl9pPr marL="1229358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709" indent="0">
              <a:buNone/>
              <a:defRPr sz="9413"/>
            </a:lvl2pPr>
            <a:lvl3pPr marL="3073396" indent="0">
              <a:buNone/>
              <a:defRPr sz="8332"/>
            </a:lvl3pPr>
            <a:lvl4pPr marL="4610098" indent="0">
              <a:buNone/>
              <a:defRPr sz="6914"/>
            </a:lvl4pPr>
            <a:lvl5pPr marL="6146797" indent="0">
              <a:buNone/>
              <a:defRPr sz="6914"/>
            </a:lvl5pPr>
            <a:lvl6pPr marL="7683494" indent="0">
              <a:buNone/>
              <a:defRPr sz="6914"/>
            </a:lvl6pPr>
            <a:lvl7pPr marL="9220188" indent="0">
              <a:buNone/>
              <a:defRPr sz="6914"/>
            </a:lvl7pPr>
            <a:lvl8pPr marL="10756895" indent="0">
              <a:buNone/>
              <a:defRPr sz="6914"/>
            </a:lvl8pPr>
            <a:lvl9pPr marL="1229358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709" indent="0">
              <a:buNone/>
              <a:defRPr sz="4164"/>
            </a:lvl2pPr>
            <a:lvl3pPr marL="3073396" indent="0">
              <a:buNone/>
              <a:defRPr sz="3333"/>
            </a:lvl3pPr>
            <a:lvl4pPr marL="4610098" indent="0">
              <a:buNone/>
              <a:defRPr sz="3166"/>
            </a:lvl4pPr>
            <a:lvl5pPr marL="6146797" indent="0">
              <a:buNone/>
              <a:defRPr sz="3166"/>
            </a:lvl5pPr>
            <a:lvl6pPr marL="7683494" indent="0">
              <a:buNone/>
              <a:defRPr sz="3166"/>
            </a:lvl6pPr>
            <a:lvl7pPr marL="9220188" indent="0">
              <a:buNone/>
              <a:defRPr sz="3166"/>
            </a:lvl7pPr>
            <a:lvl8pPr marL="10756895" indent="0">
              <a:buNone/>
              <a:defRPr sz="3166"/>
            </a:lvl8pPr>
            <a:lvl9pPr marL="1229358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230"/>
            <a:ext cx="24483061" cy="7716611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2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0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1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0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45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6355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267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0902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536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170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1803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5438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072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355" indent="0">
              <a:buNone/>
              <a:defRPr sz="6914" b="1"/>
            </a:lvl2pPr>
            <a:lvl3pPr marL="3072675" indent="0">
              <a:buNone/>
              <a:defRPr sz="6082" b="1"/>
            </a:lvl3pPr>
            <a:lvl4pPr marL="4609020" indent="0">
              <a:buNone/>
              <a:defRPr sz="5249" b="1"/>
            </a:lvl4pPr>
            <a:lvl5pPr marL="6145363" indent="0">
              <a:buNone/>
              <a:defRPr sz="5249" b="1"/>
            </a:lvl5pPr>
            <a:lvl6pPr marL="7681703" indent="0">
              <a:buNone/>
              <a:defRPr sz="5249" b="1"/>
            </a:lvl6pPr>
            <a:lvl7pPr marL="9218036" indent="0">
              <a:buNone/>
              <a:defRPr sz="5249" b="1"/>
            </a:lvl7pPr>
            <a:lvl8pPr marL="10754384" indent="0">
              <a:buNone/>
              <a:defRPr sz="5249" b="1"/>
            </a:lvl8pPr>
            <a:lvl9pPr marL="1229072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355" indent="0">
              <a:buNone/>
              <a:defRPr sz="6914" b="1"/>
            </a:lvl2pPr>
            <a:lvl3pPr marL="3072675" indent="0">
              <a:buNone/>
              <a:defRPr sz="6082" b="1"/>
            </a:lvl3pPr>
            <a:lvl4pPr marL="4609020" indent="0">
              <a:buNone/>
              <a:defRPr sz="5249" b="1"/>
            </a:lvl4pPr>
            <a:lvl5pPr marL="6145363" indent="0">
              <a:buNone/>
              <a:defRPr sz="5249" b="1"/>
            </a:lvl5pPr>
            <a:lvl6pPr marL="7681703" indent="0">
              <a:buNone/>
              <a:defRPr sz="5249" b="1"/>
            </a:lvl6pPr>
            <a:lvl7pPr marL="9218036" indent="0">
              <a:buNone/>
              <a:defRPr sz="5249" b="1"/>
            </a:lvl7pPr>
            <a:lvl8pPr marL="10754384" indent="0">
              <a:buNone/>
              <a:defRPr sz="5249" b="1"/>
            </a:lvl8pPr>
            <a:lvl9pPr marL="1229072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9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355" indent="0">
              <a:buNone/>
              <a:defRPr sz="4164"/>
            </a:lvl2pPr>
            <a:lvl3pPr marL="3072675" indent="0">
              <a:buNone/>
              <a:defRPr sz="3333"/>
            </a:lvl3pPr>
            <a:lvl4pPr marL="4609020" indent="0">
              <a:buNone/>
              <a:defRPr sz="3166"/>
            </a:lvl4pPr>
            <a:lvl5pPr marL="6145363" indent="0">
              <a:buNone/>
              <a:defRPr sz="3166"/>
            </a:lvl5pPr>
            <a:lvl6pPr marL="7681703" indent="0">
              <a:buNone/>
              <a:defRPr sz="3166"/>
            </a:lvl6pPr>
            <a:lvl7pPr marL="9218036" indent="0">
              <a:buNone/>
              <a:defRPr sz="3166"/>
            </a:lvl7pPr>
            <a:lvl8pPr marL="10754384" indent="0">
              <a:buNone/>
              <a:defRPr sz="3166"/>
            </a:lvl8pPr>
            <a:lvl9pPr marL="1229072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997" indent="0">
              <a:buNone/>
              <a:defRPr sz="6914" b="1"/>
            </a:lvl2pPr>
            <a:lvl3pPr marL="3107997" indent="0">
              <a:buNone/>
              <a:defRPr sz="6082" b="1"/>
            </a:lvl3pPr>
            <a:lvl4pPr marL="4661992" indent="0">
              <a:buNone/>
              <a:defRPr sz="5249" b="1"/>
            </a:lvl4pPr>
            <a:lvl5pPr marL="6215991" indent="0">
              <a:buNone/>
              <a:defRPr sz="5249" b="1"/>
            </a:lvl5pPr>
            <a:lvl6pPr marL="7769989" indent="0">
              <a:buNone/>
              <a:defRPr sz="5249" b="1"/>
            </a:lvl6pPr>
            <a:lvl7pPr marL="9323985" indent="0">
              <a:buNone/>
              <a:defRPr sz="5249" b="1"/>
            </a:lvl7pPr>
            <a:lvl8pPr marL="10877990" indent="0">
              <a:buNone/>
              <a:defRPr sz="5249" b="1"/>
            </a:lvl8pPr>
            <a:lvl9pPr marL="1243198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997" indent="0">
              <a:buNone/>
              <a:defRPr sz="6914" b="1"/>
            </a:lvl2pPr>
            <a:lvl3pPr marL="3107997" indent="0">
              <a:buNone/>
              <a:defRPr sz="6082" b="1"/>
            </a:lvl3pPr>
            <a:lvl4pPr marL="4661992" indent="0">
              <a:buNone/>
              <a:defRPr sz="5249" b="1"/>
            </a:lvl4pPr>
            <a:lvl5pPr marL="6215991" indent="0">
              <a:buNone/>
              <a:defRPr sz="5249" b="1"/>
            </a:lvl5pPr>
            <a:lvl6pPr marL="7769989" indent="0">
              <a:buNone/>
              <a:defRPr sz="5249" b="1"/>
            </a:lvl6pPr>
            <a:lvl7pPr marL="9323985" indent="0">
              <a:buNone/>
              <a:defRPr sz="5249" b="1"/>
            </a:lvl7pPr>
            <a:lvl8pPr marL="10877990" indent="0">
              <a:buNone/>
              <a:defRPr sz="5249" b="1"/>
            </a:lvl8pPr>
            <a:lvl9pPr marL="1243198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355" indent="0">
              <a:buNone/>
              <a:defRPr sz="9413"/>
            </a:lvl2pPr>
            <a:lvl3pPr marL="3072675" indent="0">
              <a:buNone/>
              <a:defRPr sz="8332"/>
            </a:lvl3pPr>
            <a:lvl4pPr marL="4609020" indent="0">
              <a:buNone/>
              <a:defRPr sz="6914"/>
            </a:lvl4pPr>
            <a:lvl5pPr marL="6145363" indent="0">
              <a:buNone/>
              <a:defRPr sz="6914"/>
            </a:lvl5pPr>
            <a:lvl6pPr marL="7681703" indent="0">
              <a:buNone/>
              <a:defRPr sz="6914"/>
            </a:lvl6pPr>
            <a:lvl7pPr marL="9218036" indent="0">
              <a:buNone/>
              <a:defRPr sz="6914"/>
            </a:lvl7pPr>
            <a:lvl8pPr marL="10754384" indent="0">
              <a:buNone/>
              <a:defRPr sz="6914"/>
            </a:lvl8pPr>
            <a:lvl9pPr marL="12290722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355" indent="0">
              <a:buNone/>
              <a:defRPr sz="4164"/>
            </a:lvl2pPr>
            <a:lvl3pPr marL="3072675" indent="0">
              <a:buNone/>
              <a:defRPr sz="3333"/>
            </a:lvl3pPr>
            <a:lvl4pPr marL="4609020" indent="0">
              <a:buNone/>
              <a:defRPr sz="3166"/>
            </a:lvl4pPr>
            <a:lvl5pPr marL="6145363" indent="0">
              <a:buNone/>
              <a:defRPr sz="3166"/>
            </a:lvl5pPr>
            <a:lvl6pPr marL="7681703" indent="0">
              <a:buNone/>
              <a:defRPr sz="3166"/>
            </a:lvl6pPr>
            <a:lvl7pPr marL="9218036" indent="0">
              <a:buNone/>
              <a:defRPr sz="3166"/>
            </a:lvl7pPr>
            <a:lvl8pPr marL="10754384" indent="0">
              <a:buNone/>
              <a:defRPr sz="3166"/>
            </a:lvl8pPr>
            <a:lvl9pPr marL="1229072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37"/>
            <a:ext cx="6480810" cy="30716442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83" tIns="153567" rIns="307283" bIns="1535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6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998" indent="0">
              <a:buNone/>
              <a:defRPr sz="6082"/>
            </a:lvl2pPr>
            <a:lvl3pPr marL="3071958" indent="0">
              <a:buNone/>
              <a:defRPr sz="5249"/>
            </a:lvl3pPr>
            <a:lvl4pPr marL="4607947" indent="0">
              <a:buNone/>
              <a:defRPr sz="4833"/>
            </a:lvl4pPr>
            <a:lvl5pPr marL="6143929" indent="0">
              <a:buNone/>
              <a:defRPr sz="4833"/>
            </a:lvl5pPr>
            <a:lvl6pPr marL="7679911" indent="0">
              <a:buNone/>
              <a:defRPr sz="4833"/>
            </a:lvl6pPr>
            <a:lvl7pPr marL="9215889" indent="0">
              <a:buNone/>
              <a:defRPr sz="4833"/>
            </a:lvl7pPr>
            <a:lvl8pPr marL="10751877" indent="0">
              <a:buNone/>
              <a:defRPr sz="4833"/>
            </a:lvl8pPr>
            <a:lvl9pPr marL="12287858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998" indent="0">
              <a:buNone/>
              <a:defRPr sz="6914" b="1"/>
            </a:lvl2pPr>
            <a:lvl3pPr marL="3071958" indent="0">
              <a:buNone/>
              <a:defRPr sz="6082" b="1"/>
            </a:lvl3pPr>
            <a:lvl4pPr marL="4607947" indent="0">
              <a:buNone/>
              <a:defRPr sz="5249" b="1"/>
            </a:lvl4pPr>
            <a:lvl5pPr marL="6143929" indent="0">
              <a:buNone/>
              <a:defRPr sz="5249" b="1"/>
            </a:lvl5pPr>
            <a:lvl6pPr marL="7679911" indent="0">
              <a:buNone/>
              <a:defRPr sz="5249" b="1"/>
            </a:lvl6pPr>
            <a:lvl7pPr marL="9215889" indent="0">
              <a:buNone/>
              <a:defRPr sz="5249" b="1"/>
            </a:lvl7pPr>
            <a:lvl8pPr marL="10751877" indent="0">
              <a:buNone/>
              <a:defRPr sz="5249" b="1"/>
            </a:lvl8pPr>
            <a:lvl9pPr marL="1228785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998" indent="0">
              <a:buNone/>
              <a:defRPr sz="6914" b="1"/>
            </a:lvl2pPr>
            <a:lvl3pPr marL="3071958" indent="0">
              <a:buNone/>
              <a:defRPr sz="6082" b="1"/>
            </a:lvl3pPr>
            <a:lvl4pPr marL="4607947" indent="0">
              <a:buNone/>
              <a:defRPr sz="5249" b="1"/>
            </a:lvl4pPr>
            <a:lvl5pPr marL="6143929" indent="0">
              <a:buNone/>
              <a:defRPr sz="5249" b="1"/>
            </a:lvl5pPr>
            <a:lvl6pPr marL="7679911" indent="0">
              <a:buNone/>
              <a:defRPr sz="5249" b="1"/>
            </a:lvl6pPr>
            <a:lvl7pPr marL="9215889" indent="0">
              <a:buNone/>
              <a:defRPr sz="5249" b="1"/>
            </a:lvl7pPr>
            <a:lvl8pPr marL="10751877" indent="0">
              <a:buNone/>
              <a:defRPr sz="5249" b="1"/>
            </a:lvl8pPr>
            <a:lvl9pPr marL="1228785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1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998" indent="0">
              <a:buNone/>
              <a:defRPr sz="4164"/>
            </a:lvl2pPr>
            <a:lvl3pPr marL="3071958" indent="0">
              <a:buNone/>
              <a:defRPr sz="3333"/>
            </a:lvl3pPr>
            <a:lvl4pPr marL="4607947" indent="0">
              <a:buNone/>
              <a:defRPr sz="3166"/>
            </a:lvl4pPr>
            <a:lvl5pPr marL="6143929" indent="0">
              <a:buNone/>
              <a:defRPr sz="3166"/>
            </a:lvl5pPr>
            <a:lvl6pPr marL="7679911" indent="0">
              <a:buNone/>
              <a:defRPr sz="3166"/>
            </a:lvl6pPr>
            <a:lvl7pPr marL="9215889" indent="0">
              <a:buNone/>
              <a:defRPr sz="3166"/>
            </a:lvl7pPr>
            <a:lvl8pPr marL="10751877" indent="0">
              <a:buNone/>
              <a:defRPr sz="3166"/>
            </a:lvl8pPr>
            <a:lvl9pPr marL="1228785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998" indent="0">
              <a:buNone/>
              <a:defRPr sz="9413"/>
            </a:lvl2pPr>
            <a:lvl3pPr marL="3071958" indent="0">
              <a:buNone/>
              <a:defRPr sz="8332"/>
            </a:lvl3pPr>
            <a:lvl4pPr marL="4607947" indent="0">
              <a:buNone/>
              <a:defRPr sz="6914"/>
            </a:lvl4pPr>
            <a:lvl5pPr marL="6143929" indent="0">
              <a:buNone/>
              <a:defRPr sz="6914"/>
            </a:lvl5pPr>
            <a:lvl6pPr marL="7679911" indent="0">
              <a:buNone/>
              <a:defRPr sz="6914"/>
            </a:lvl6pPr>
            <a:lvl7pPr marL="9215889" indent="0">
              <a:buNone/>
              <a:defRPr sz="6914"/>
            </a:lvl7pPr>
            <a:lvl8pPr marL="10751877" indent="0">
              <a:buNone/>
              <a:defRPr sz="6914"/>
            </a:lvl8pPr>
            <a:lvl9pPr marL="12287858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998" indent="0">
              <a:buNone/>
              <a:defRPr sz="4164"/>
            </a:lvl2pPr>
            <a:lvl3pPr marL="3071958" indent="0">
              <a:buNone/>
              <a:defRPr sz="3333"/>
            </a:lvl3pPr>
            <a:lvl4pPr marL="4607947" indent="0">
              <a:buNone/>
              <a:defRPr sz="3166"/>
            </a:lvl4pPr>
            <a:lvl5pPr marL="6143929" indent="0">
              <a:buNone/>
              <a:defRPr sz="3166"/>
            </a:lvl5pPr>
            <a:lvl6pPr marL="7679911" indent="0">
              <a:buNone/>
              <a:defRPr sz="3166"/>
            </a:lvl6pPr>
            <a:lvl7pPr marL="9215889" indent="0">
              <a:buNone/>
              <a:defRPr sz="3166"/>
            </a:lvl7pPr>
            <a:lvl8pPr marL="10751877" indent="0">
              <a:buNone/>
              <a:defRPr sz="3166"/>
            </a:lvl8pPr>
            <a:lvl9pPr marL="1228785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08" tIns="153530" rIns="307208" bIns="1535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636" indent="0">
              <a:buNone/>
              <a:defRPr sz="6082"/>
            </a:lvl2pPr>
            <a:lvl3pPr marL="3071243" indent="0">
              <a:buNone/>
              <a:defRPr sz="5249"/>
            </a:lvl3pPr>
            <a:lvl4pPr marL="4606868" indent="0">
              <a:buNone/>
              <a:defRPr sz="4833"/>
            </a:lvl4pPr>
            <a:lvl5pPr marL="6142498" indent="0">
              <a:buNone/>
              <a:defRPr sz="4833"/>
            </a:lvl5pPr>
            <a:lvl6pPr marL="7678124" indent="0">
              <a:buNone/>
              <a:defRPr sz="4833"/>
            </a:lvl6pPr>
            <a:lvl7pPr marL="9213741" indent="0">
              <a:buNone/>
              <a:defRPr sz="4833"/>
            </a:lvl7pPr>
            <a:lvl8pPr marL="10749367" indent="0">
              <a:buNone/>
              <a:defRPr sz="4833"/>
            </a:lvl8pPr>
            <a:lvl9pPr marL="1228499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636" indent="0">
              <a:buNone/>
              <a:defRPr sz="6914" b="1"/>
            </a:lvl2pPr>
            <a:lvl3pPr marL="3071243" indent="0">
              <a:buNone/>
              <a:defRPr sz="6082" b="1"/>
            </a:lvl3pPr>
            <a:lvl4pPr marL="4606868" indent="0">
              <a:buNone/>
              <a:defRPr sz="5249" b="1"/>
            </a:lvl4pPr>
            <a:lvl5pPr marL="6142498" indent="0">
              <a:buNone/>
              <a:defRPr sz="5249" b="1"/>
            </a:lvl5pPr>
            <a:lvl6pPr marL="7678124" indent="0">
              <a:buNone/>
              <a:defRPr sz="5249" b="1"/>
            </a:lvl6pPr>
            <a:lvl7pPr marL="9213741" indent="0">
              <a:buNone/>
              <a:defRPr sz="5249" b="1"/>
            </a:lvl7pPr>
            <a:lvl8pPr marL="10749367" indent="0">
              <a:buNone/>
              <a:defRPr sz="5249" b="1"/>
            </a:lvl8pPr>
            <a:lvl9pPr marL="1228499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636" indent="0">
              <a:buNone/>
              <a:defRPr sz="6914" b="1"/>
            </a:lvl2pPr>
            <a:lvl3pPr marL="3071243" indent="0">
              <a:buNone/>
              <a:defRPr sz="6082" b="1"/>
            </a:lvl3pPr>
            <a:lvl4pPr marL="4606868" indent="0">
              <a:buNone/>
              <a:defRPr sz="5249" b="1"/>
            </a:lvl4pPr>
            <a:lvl5pPr marL="6142498" indent="0">
              <a:buNone/>
              <a:defRPr sz="5249" b="1"/>
            </a:lvl5pPr>
            <a:lvl6pPr marL="7678124" indent="0">
              <a:buNone/>
              <a:defRPr sz="5249" b="1"/>
            </a:lvl6pPr>
            <a:lvl7pPr marL="9213741" indent="0">
              <a:buNone/>
              <a:defRPr sz="5249" b="1"/>
            </a:lvl7pPr>
            <a:lvl8pPr marL="10749367" indent="0">
              <a:buNone/>
              <a:defRPr sz="5249" b="1"/>
            </a:lvl8pPr>
            <a:lvl9pPr marL="1228499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636" indent="0">
              <a:buNone/>
              <a:defRPr sz="4164"/>
            </a:lvl2pPr>
            <a:lvl3pPr marL="3071243" indent="0">
              <a:buNone/>
              <a:defRPr sz="3333"/>
            </a:lvl3pPr>
            <a:lvl4pPr marL="4606868" indent="0">
              <a:buNone/>
              <a:defRPr sz="3166"/>
            </a:lvl4pPr>
            <a:lvl5pPr marL="6142498" indent="0">
              <a:buNone/>
              <a:defRPr sz="3166"/>
            </a:lvl5pPr>
            <a:lvl6pPr marL="7678124" indent="0">
              <a:buNone/>
              <a:defRPr sz="3166"/>
            </a:lvl6pPr>
            <a:lvl7pPr marL="9213741" indent="0">
              <a:buNone/>
              <a:defRPr sz="3166"/>
            </a:lvl7pPr>
            <a:lvl8pPr marL="10749367" indent="0">
              <a:buNone/>
              <a:defRPr sz="3166"/>
            </a:lvl8pPr>
            <a:lvl9pPr marL="1228499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636" indent="0">
              <a:buNone/>
              <a:defRPr sz="9413"/>
            </a:lvl2pPr>
            <a:lvl3pPr marL="3071243" indent="0">
              <a:buNone/>
              <a:defRPr sz="8332"/>
            </a:lvl3pPr>
            <a:lvl4pPr marL="4606868" indent="0">
              <a:buNone/>
              <a:defRPr sz="6914"/>
            </a:lvl4pPr>
            <a:lvl5pPr marL="6142498" indent="0">
              <a:buNone/>
              <a:defRPr sz="6914"/>
            </a:lvl5pPr>
            <a:lvl6pPr marL="7678124" indent="0">
              <a:buNone/>
              <a:defRPr sz="6914"/>
            </a:lvl6pPr>
            <a:lvl7pPr marL="9213741" indent="0">
              <a:buNone/>
              <a:defRPr sz="6914"/>
            </a:lvl7pPr>
            <a:lvl8pPr marL="10749367" indent="0">
              <a:buNone/>
              <a:defRPr sz="6914"/>
            </a:lvl8pPr>
            <a:lvl9pPr marL="1228499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636" indent="0">
              <a:buNone/>
              <a:defRPr sz="4164"/>
            </a:lvl2pPr>
            <a:lvl3pPr marL="3071243" indent="0">
              <a:buNone/>
              <a:defRPr sz="3333"/>
            </a:lvl3pPr>
            <a:lvl4pPr marL="4606868" indent="0">
              <a:buNone/>
              <a:defRPr sz="3166"/>
            </a:lvl4pPr>
            <a:lvl5pPr marL="6142498" indent="0">
              <a:buNone/>
              <a:defRPr sz="3166"/>
            </a:lvl5pPr>
            <a:lvl6pPr marL="7678124" indent="0">
              <a:buNone/>
              <a:defRPr sz="3166"/>
            </a:lvl6pPr>
            <a:lvl7pPr marL="9213741" indent="0">
              <a:buNone/>
              <a:defRPr sz="3166"/>
            </a:lvl7pPr>
            <a:lvl8pPr marL="10749367" indent="0">
              <a:buNone/>
              <a:defRPr sz="3166"/>
            </a:lvl8pPr>
            <a:lvl9pPr marL="1228499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137" tIns="153495" rIns="307137" bIns="1534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8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280" indent="0">
              <a:buNone/>
              <a:defRPr sz="6082"/>
            </a:lvl2pPr>
            <a:lvl3pPr marL="3070528" indent="0">
              <a:buNone/>
              <a:defRPr sz="5249"/>
            </a:lvl3pPr>
            <a:lvl4pPr marL="4605797" indent="0">
              <a:buNone/>
              <a:defRPr sz="4833"/>
            </a:lvl4pPr>
            <a:lvl5pPr marL="6141062" indent="0">
              <a:buNone/>
              <a:defRPr sz="4833"/>
            </a:lvl5pPr>
            <a:lvl6pPr marL="7676330" indent="0">
              <a:buNone/>
              <a:defRPr sz="4833"/>
            </a:lvl6pPr>
            <a:lvl7pPr marL="9211587" indent="0">
              <a:buNone/>
              <a:defRPr sz="4833"/>
            </a:lvl7pPr>
            <a:lvl8pPr marL="10746862" indent="0">
              <a:buNone/>
              <a:defRPr sz="4833"/>
            </a:lvl8pPr>
            <a:lvl9pPr marL="12282127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280" indent="0">
              <a:buNone/>
              <a:defRPr sz="6914" b="1"/>
            </a:lvl2pPr>
            <a:lvl3pPr marL="3070528" indent="0">
              <a:buNone/>
              <a:defRPr sz="6082" b="1"/>
            </a:lvl3pPr>
            <a:lvl4pPr marL="4605797" indent="0">
              <a:buNone/>
              <a:defRPr sz="5249" b="1"/>
            </a:lvl4pPr>
            <a:lvl5pPr marL="6141062" indent="0">
              <a:buNone/>
              <a:defRPr sz="5249" b="1"/>
            </a:lvl5pPr>
            <a:lvl6pPr marL="7676330" indent="0">
              <a:buNone/>
              <a:defRPr sz="5249" b="1"/>
            </a:lvl6pPr>
            <a:lvl7pPr marL="9211587" indent="0">
              <a:buNone/>
              <a:defRPr sz="5249" b="1"/>
            </a:lvl7pPr>
            <a:lvl8pPr marL="10746862" indent="0">
              <a:buNone/>
              <a:defRPr sz="5249" b="1"/>
            </a:lvl8pPr>
            <a:lvl9pPr marL="1228212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280" indent="0">
              <a:buNone/>
              <a:defRPr sz="6914" b="1"/>
            </a:lvl2pPr>
            <a:lvl3pPr marL="3070528" indent="0">
              <a:buNone/>
              <a:defRPr sz="6082" b="1"/>
            </a:lvl3pPr>
            <a:lvl4pPr marL="4605797" indent="0">
              <a:buNone/>
              <a:defRPr sz="5249" b="1"/>
            </a:lvl4pPr>
            <a:lvl5pPr marL="6141062" indent="0">
              <a:buNone/>
              <a:defRPr sz="5249" b="1"/>
            </a:lvl5pPr>
            <a:lvl6pPr marL="7676330" indent="0">
              <a:buNone/>
              <a:defRPr sz="5249" b="1"/>
            </a:lvl6pPr>
            <a:lvl7pPr marL="9211587" indent="0">
              <a:buNone/>
              <a:defRPr sz="5249" b="1"/>
            </a:lvl7pPr>
            <a:lvl8pPr marL="10746862" indent="0">
              <a:buNone/>
              <a:defRPr sz="5249" b="1"/>
            </a:lvl8pPr>
            <a:lvl9pPr marL="12282127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997" indent="0">
              <a:buNone/>
              <a:defRPr sz="4164"/>
            </a:lvl2pPr>
            <a:lvl3pPr marL="3107997" indent="0">
              <a:buNone/>
              <a:defRPr sz="3333"/>
            </a:lvl3pPr>
            <a:lvl4pPr marL="4661992" indent="0">
              <a:buNone/>
              <a:defRPr sz="3166"/>
            </a:lvl4pPr>
            <a:lvl5pPr marL="6215991" indent="0">
              <a:buNone/>
              <a:defRPr sz="3166"/>
            </a:lvl5pPr>
            <a:lvl6pPr marL="7769989" indent="0">
              <a:buNone/>
              <a:defRPr sz="3166"/>
            </a:lvl6pPr>
            <a:lvl7pPr marL="9323985" indent="0">
              <a:buNone/>
              <a:defRPr sz="3166"/>
            </a:lvl7pPr>
            <a:lvl8pPr marL="10877990" indent="0">
              <a:buNone/>
              <a:defRPr sz="3166"/>
            </a:lvl8pPr>
            <a:lvl9pPr marL="1243198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280" indent="0">
              <a:buNone/>
              <a:defRPr sz="4164"/>
            </a:lvl2pPr>
            <a:lvl3pPr marL="3070528" indent="0">
              <a:buNone/>
              <a:defRPr sz="3333"/>
            </a:lvl3pPr>
            <a:lvl4pPr marL="4605797" indent="0">
              <a:buNone/>
              <a:defRPr sz="3166"/>
            </a:lvl4pPr>
            <a:lvl5pPr marL="6141062" indent="0">
              <a:buNone/>
              <a:defRPr sz="3166"/>
            </a:lvl5pPr>
            <a:lvl6pPr marL="7676330" indent="0">
              <a:buNone/>
              <a:defRPr sz="3166"/>
            </a:lvl6pPr>
            <a:lvl7pPr marL="9211587" indent="0">
              <a:buNone/>
              <a:defRPr sz="3166"/>
            </a:lvl7pPr>
            <a:lvl8pPr marL="10746862" indent="0">
              <a:buNone/>
              <a:defRPr sz="3166"/>
            </a:lvl8pPr>
            <a:lvl9pPr marL="1228212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280" indent="0">
              <a:buNone/>
              <a:defRPr sz="9413"/>
            </a:lvl2pPr>
            <a:lvl3pPr marL="3070528" indent="0">
              <a:buNone/>
              <a:defRPr sz="8332"/>
            </a:lvl3pPr>
            <a:lvl4pPr marL="4605797" indent="0">
              <a:buNone/>
              <a:defRPr sz="6914"/>
            </a:lvl4pPr>
            <a:lvl5pPr marL="6141062" indent="0">
              <a:buNone/>
              <a:defRPr sz="6914"/>
            </a:lvl5pPr>
            <a:lvl6pPr marL="7676330" indent="0">
              <a:buNone/>
              <a:defRPr sz="6914"/>
            </a:lvl6pPr>
            <a:lvl7pPr marL="9211587" indent="0">
              <a:buNone/>
              <a:defRPr sz="6914"/>
            </a:lvl7pPr>
            <a:lvl8pPr marL="10746862" indent="0">
              <a:buNone/>
              <a:defRPr sz="6914"/>
            </a:lvl8pPr>
            <a:lvl9pPr marL="12282127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280" indent="0">
              <a:buNone/>
              <a:defRPr sz="4164"/>
            </a:lvl2pPr>
            <a:lvl3pPr marL="3070528" indent="0">
              <a:buNone/>
              <a:defRPr sz="3333"/>
            </a:lvl3pPr>
            <a:lvl4pPr marL="4605797" indent="0">
              <a:buNone/>
              <a:defRPr sz="3166"/>
            </a:lvl4pPr>
            <a:lvl5pPr marL="6141062" indent="0">
              <a:buNone/>
              <a:defRPr sz="3166"/>
            </a:lvl5pPr>
            <a:lvl6pPr marL="7676330" indent="0">
              <a:buNone/>
              <a:defRPr sz="3166"/>
            </a:lvl6pPr>
            <a:lvl7pPr marL="9211587" indent="0">
              <a:buNone/>
              <a:defRPr sz="3166"/>
            </a:lvl7pPr>
            <a:lvl8pPr marL="10746862" indent="0">
              <a:buNone/>
              <a:defRPr sz="3166"/>
            </a:lvl8pPr>
            <a:lvl9pPr marL="12282127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066" tIns="153455" rIns="307066" bIns="1534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0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922" indent="0">
              <a:buNone/>
              <a:defRPr sz="6082"/>
            </a:lvl2pPr>
            <a:lvl3pPr marL="3069816" indent="0">
              <a:buNone/>
              <a:defRPr sz="5249"/>
            </a:lvl3pPr>
            <a:lvl4pPr marL="4604724" indent="0">
              <a:buNone/>
              <a:defRPr sz="4833"/>
            </a:lvl4pPr>
            <a:lvl5pPr marL="6139630" indent="0">
              <a:buNone/>
              <a:defRPr sz="4833"/>
            </a:lvl5pPr>
            <a:lvl6pPr marL="7674539" indent="0">
              <a:buNone/>
              <a:defRPr sz="4833"/>
            </a:lvl6pPr>
            <a:lvl7pPr marL="9209442" indent="0">
              <a:buNone/>
              <a:defRPr sz="4833"/>
            </a:lvl7pPr>
            <a:lvl8pPr marL="10744358" indent="0">
              <a:buNone/>
              <a:defRPr sz="4833"/>
            </a:lvl8pPr>
            <a:lvl9pPr marL="1227926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997" indent="0">
              <a:buNone/>
              <a:defRPr sz="9413"/>
            </a:lvl2pPr>
            <a:lvl3pPr marL="3107997" indent="0">
              <a:buNone/>
              <a:defRPr sz="8332"/>
            </a:lvl3pPr>
            <a:lvl4pPr marL="4661992" indent="0">
              <a:buNone/>
              <a:defRPr sz="6914"/>
            </a:lvl4pPr>
            <a:lvl5pPr marL="6215991" indent="0">
              <a:buNone/>
              <a:defRPr sz="6914"/>
            </a:lvl5pPr>
            <a:lvl6pPr marL="7769989" indent="0">
              <a:buNone/>
              <a:defRPr sz="6914"/>
            </a:lvl6pPr>
            <a:lvl7pPr marL="9323985" indent="0">
              <a:buNone/>
              <a:defRPr sz="6914"/>
            </a:lvl7pPr>
            <a:lvl8pPr marL="10877990" indent="0">
              <a:buNone/>
              <a:defRPr sz="6914"/>
            </a:lvl8pPr>
            <a:lvl9pPr marL="1243198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997" indent="0">
              <a:buNone/>
              <a:defRPr sz="4164"/>
            </a:lvl2pPr>
            <a:lvl3pPr marL="3107997" indent="0">
              <a:buNone/>
              <a:defRPr sz="3333"/>
            </a:lvl3pPr>
            <a:lvl4pPr marL="4661992" indent="0">
              <a:buNone/>
              <a:defRPr sz="3166"/>
            </a:lvl4pPr>
            <a:lvl5pPr marL="6215991" indent="0">
              <a:buNone/>
              <a:defRPr sz="3166"/>
            </a:lvl5pPr>
            <a:lvl6pPr marL="7769989" indent="0">
              <a:buNone/>
              <a:defRPr sz="3166"/>
            </a:lvl6pPr>
            <a:lvl7pPr marL="9323985" indent="0">
              <a:buNone/>
              <a:defRPr sz="3166"/>
            </a:lvl7pPr>
            <a:lvl8pPr marL="10877990" indent="0">
              <a:buNone/>
              <a:defRPr sz="3166"/>
            </a:lvl8pPr>
            <a:lvl9pPr marL="1243198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922" indent="0">
              <a:buNone/>
              <a:defRPr sz="6914" b="1"/>
            </a:lvl2pPr>
            <a:lvl3pPr marL="3069816" indent="0">
              <a:buNone/>
              <a:defRPr sz="6082" b="1"/>
            </a:lvl3pPr>
            <a:lvl4pPr marL="4604724" indent="0">
              <a:buNone/>
              <a:defRPr sz="5249" b="1"/>
            </a:lvl4pPr>
            <a:lvl5pPr marL="6139630" indent="0">
              <a:buNone/>
              <a:defRPr sz="5249" b="1"/>
            </a:lvl5pPr>
            <a:lvl6pPr marL="7674539" indent="0">
              <a:buNone/>
              <a:defRPr sz="5249" b="1"/>
            </a:lvl6pPr>
            <a:lvl7pPr marL="9209442" indent="0">
              <a:buNone/>
              <a:defRPr sz="5249" b="1"/>
            </a:lvl7pPr>
            <a:lvl8pPr marL="10744358" indent="0">
              <a:buNone/>
              <a:defRPr sz="5249" b="1"/>
            </a:lvl8pPr>
            <a:lvl9pPr marL="1227926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922" indent="0">
              <a:buNone/>
              <a:defRPr sz="6914" b="1"/>
            </a:lvl2pPr>
            <a:lvl3pPr marL="3069816" indent="0">
              <a:buNone/>
              <a:defRPr sz="6082" b="1"/>
            </a:lvl3pPr>
            <a:lvl4pPr marL="4604724" indent="0">
              <a:buNone/>
              <a:defRPr sz="5249" b="1"/>
            </a:lvl4pPr>
            <a:lvl5pPr marL="6139630" indent="0">
              <a:buNone/>
              <a:defRPr sz="5249" b="1"/>
            </a:lvl5pPr>
            <a:lvl6pPr marL="7674539" indent="0">
              <a:buNone/>
              <a:defRPr sz="5249" b="1"/>
            </a:lvl6pPr>
            <a:lvl7pPr marL="9209442" indent="0">
              <a:buNone/>
              <a:defRPr sz="5249" b="1"/>
            </a:lvl7pPr>
            <a:lvl8pPr marL="10744358" indent="0">
              <a:buNone/>
              <a:defRPr sz="5249" b="1"/>
            </a:lvl8pPr>
            <a:lvl9pPr marL="1227926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5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922" indent="0">
              <a:buNone/>
              <a:defRPr sz="4164"/>
            </a:lvl2pPr>
            <a:lvl3pPr marL="3069816" indent="0">
              <a:buNone/>
              <a:defRPr sz="3333"/>
            </a:lvl3pPr>
            <a:lvl4pPr marL="4604724" indent="0">
              <a:buNone/>
              <a:defRPr sz="3166"/>
            </a:lvl4pPr>
            <a:lvl5pPr marL="6139630" indent="0">
              <a:buNone/>
              <a:defRPr sz="3166"/>
            </a:lvl5pPr>
            <a:lvl6pPr marL="7674539" indent="0">
              <a:buNone/>
              <a:defRPr sz="3166"/>
            </a:lvl6pPr>
            <a:lvl7pPr marL="9209442" indent="0">
              <a:buNone/>
              <a:defRPr sz="3166"/>
            </a:lvl7pPr>
            <a:lvl8pPr marL="10744358" indent="0">
              <a:buNone/>
              <a:defRPr sz="3166"/>
            </a:lvl8pPr>
            <a:lvl9pPr marL="1227926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922" indent="0">
              <a:buNone/>
              <a:defRPr sz="9413"/>
            </a:lvl2pPr>
            <a:lvl3pPr marL="3069816" indent="0">
              <a:buNone/>
              <a:defRPr sz="8332"/>
            </a:lvl3pPr>
            <a:lvl4pPr marL="4604724" indent="0">
              <a:buNone/>
              <a:defRPr sz="6914"/>
            </a:lvl4pPr>
            <a:lvl5pPr marL="6139630" indent="0">
              <a:buNone/>
              <a:defRPr sz="6914"/>
            </a:lvl5pPr>
            <a:lvl6pPr marL="7674539" indent="0">
              <a:buNone/>
              <a:defRPr sz="6914"/>
            </a:lvl6pPr>
            <a:lvl7pPr marL="9209442" indent="0">
              <a:buNone/>
              <a:defRPr sz="6914"/>
            </a:lvl7pPr>
            <a:lvl8pPr marL="10744358" indent="0">
              <a:buNone/>
              <a:defRPr sz="6914"/>
            </a:lvl8pPr>
            <a:lvl9pPr marL="1227926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922" indent="0">
              <a:buNone/>
              <a:defRPr sz="4164"/>
            </a:lvl2pPr>
            <a:lvl3pPr marL="3069816" indent="0">
              <a:buNone/>
              <a:defRPr sz="3333"/>
            </a:lvl3pPr>
            <a:lvl4pPr marL="4604724" indent="0">
              <a:buNone/>
              <a:defRPr sz="3166"/>
            </a:lvl4pPr>
            <a:lvl5pPr marL="6139630" indent="0">
              <a:buNone/>
              <a:defRPr sz="3166"/>
            </a:lvl5pPr>
            <a:lvl6pPr marL="7674539" indent="0">
              <a:buNone/>
              <a:defRPr sz="3166"/>
            </a:lvl6pPr>
            <a:lvl7pPr marL="9209442" indent="0">
              <a:buNone/>
              <a:defRPr sz="3166"/>
            </a:lvl7pPr>
            <a:lvl8pPr marL="10744358" indent="0">
              <a:buNone/>
              <a:defRPr sz="3166"/>
            </a:lvl8pPr>
            <a:lvl9pPr marL="1227926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95" tIns="153417" rIns="306995" bIns="1534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565" indent="0">
              <a:buNone/>
              <a:defRPr sz="6082"/>
            </a:lvl2pPr>
            <a:lvl3pPr marL="3069099" indent="0">
              <a:buNone/>
              <a:defRPr sz="5249"/>
            </a:lvl3pPr>
            <a:lvl4pPr marL="4603651" indent="0">
              <a:buNone/>
              <a:defRPr sz="4833"/>
            </a:lvl4pPr>
            <a:lvl5pPr marL="6138195" indent="0">
              <a:buNone/>
              <a:defRPr sz="4833"/>
            </a:lvl5pPr>
            <a:lvl6pPr marL="7672750" indent="0">
              <a:buNone/>
              <a:defRPr sz="4833"/>
            </a:lvl6pPr>
            <a:lvl7pPr marL="9207294" indent="0">
              <a:buNone/>
              <a:defRPr sz="4833"/>
            </a:lvl7pPr>
            <a:lvl8pPr marL="10741850" indent="0">
              <a:buNone/>
              <a:defRPr sz="4833"/>
            </a:lvl8pPr>
            <a:lvl9pPr marL="1227640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565" indent="0">
              <a:buNone/>
              <a:defRPr sz="6914" b="1"/>
            </a:lvl2pPr>
            <a:lvl3pPr marL="3069099" indent="0">
              <a:buNone/>
              <a:defRPr sz="6082" b="1"/>
            </a:lvl3pPr>
            <a:lvl4pPr marL="4603651" indent="0">
              <a:buNone/>
              <a:defRPr sz="5249" b="1"/>
            </a:lvl4pPr>
            <a:lvl5pPr marL="6138195" indent="0">
              <a:buNone/>
              <a:defRPr sz="5249" b="1"/>
            </a:lvl5pPr>
            <a:lvl6pPr marL="7672750" indent="0">
              <a:buNone/>
              <a:defRPr sz="5249" b="1"/>
            </a:lvl6pPr>
            <a:lvl7pPr marL="9207294" indent="0">
              <a:buNone/>
              <a:defRPr sz="5249" b="1"/>
            </a:lvl7pPr>
            <a:lvl8pPr marL="10741850" indent="0">
              <a:buNone/>
              <a:defRPr sz="5249" b="1"/>
            </a:lvl8pPr>
            <a:lvl9pPr marL="122764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565" indent="0">
              <a:buNone/>
              <a:defRPr sz="6914" b="1"/>
            </a:lvl2pPr>
            <a:lvl3pPr marL="3069099" indent="0">
              <a:buNone/>
              <a:defRPr sz="6082" b="1"/>
            </a:lvl3pPr>
            <a:lvl4pPr marL="4603651" indent="0">
              <a:buNone/>
              <a:defRPr sz="5249" b="1"/>
            </a:lvl4pPr>
            <a:lvl5pPr marL="6138195" indent="0">
              <a:buNone/>
              <a:defRPr sz="5249" b="1"/>
            </a:lvl5pPr>
            <a:lvl6pPr marL="7672750" indent="0">
              <a:buNone/>
              <a:defRPr sz="5249" b="1"/>
            </a:lvl6pPr>
            <a:lvl7pPr marL="9207294" indent="0">
              <a:buNone/>
              <a:defRPr sz="5249" b="1"/>
            </a:lvl7pPr>
            <a:lvl8pPr marL="10741850" indent="0">
              <a:buNone/>
              <a:defRPr sz="5249" b="1"/>
            </a:lvl8pPr>
            <a:lvl9pPr marL="122764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7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565" indent="0">
              <a:buNone/>
              <a:defRPr sz="4164"/>
            </a:lvl2pPr>
            <a:lvl3pPr marL="3069099" indent="0">
              <a:buNone/>
              <a:defRPr sz="3333"/>
            </a:lvl3pPr>
            <a:lvl4pPr marL="4603651" indent="0">
              <a:buNone/>
              <a:defRPr sz="3166"/>
            </a:lvl4pPr>
            <a:lvl5pPr marL="6138195" indent="0">
              <a:buNone/>
              <a:defRPr sz="3166"/>
            </a:lvl5pPr>
            <a:lvl6pPr marL="7672750" indent="0">
              <a:buNone/>
              <a:defRPr sz="3166"/>
            </a:lvl6pPr>
            <a:lvl7pPr marL="9207294" indent="0">
              <a:buNone/>
              <a:defRPr sz="3166"/>
            </a:lvl7pPr>
            <a:lvl8pPr marL="10741850" indent="0">
              <a:buNone/>
              <a:defRPr sz="3166"/>
            </a:lvl8pPr>
            <a:lvl9pPr marL="122764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565" indent="0">
              <a:buNone/>
              <a:defRPr sz="9413"/>
            </a:lvl2pPr>
            <a:lvl3pPr marL="3069099" indent="0">
              <a:buNone/>
              <a:defRPr sz="8332"/>
            </a:lvl3pPr>
            <a:lvl4pPr marL="4603651" indent="0">
              <a:buNone/>
              <a:defRPr sz="6914"/>
            </a:lvl4pPr>
            <a:lvl5pPr marL="6138195" indent="0">
              <a:buNone/>
              <a:defRPr sz="6914"/>
            </a:lvl5pPr>
            <a:lvl6pPr marL="7672750" indent="0">
              <a:buNone/>
              <a:defRPr sz="6914"/>
            </a:lvl6pPr>
            <a:lvl7pPr marL="9207294" indent="0">
              <a:buNone/>
              <a:defRPr sz="6914"/>
            </a:lvl7pPr>
            <a:lvl8pPr marL="10741850" indent="0">
              <a:buNone/>
              <a:defRPr sz="6914"/>
            </a:lvl8pPr>
            <a:lvl9pPr marL="1227640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565" indent="0">
              <a:buNone/>
              <a:defRPr sz="4164"/>
            </a:lvl2pPr>
            <a:lvl3pPr marL="3069099" indent="0">
              <a:buNone/>
              <a:defRPr sz="3333"/>
            </a:lvl3pPr>
            <a:lvl4pPr marL="4603651" indent="0">
              <a:buNone/>
              <a:defRPr sz="3166"/>
            </a:lvl4pPr>
            <a:lvl5pPr marL="6138195" indent="0">
              <a:buNone/>
              <a:defRPr sz="3166"/>
            </a:lvl5pPr>
            <a:lvl6pPr marL="7672750" indent="0">
              <a:buNone/>
              <a:defRPr sz="3166"/>
            </a:lvl6pPr>
            <a:lvl7pPr marL="9207294" indent="0">
              <a:buNone/>
              <a:defRPr sz="3166"/>
            </a:lvl7pPr>
            <a:lvl8pPr marL="10741850" indent="0">
              <a:buNone/>
              <a:defRPr sz="3166"/>
            </a:lvl8pPr>
            <a:lvl9pPr marL="122764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24" tIns="153380" rIns="306924" bIns="1533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358" tIns="184080" rIns="368358" bIns="1840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4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209" indent="0">
              <a:buNone/>
              <a:defRPr sz="6082"/>
            </a:lvl2pPr>
            <a:lvl3pPr marL="3068382" indent="0">
              <a:buNone/>
              <a:defRPr sz="5249"/>
            </a:lvl3pPr>
            <a:lvl4pPr marL="4602581" indent="0">
              <a:buNone/>
              <a:defRPr sz="4833"/>
            </a:lvl4pPr>
            <a:lvl5pPr marL="6136762" indent="0">
              <a:buNone/>
              <a:defRPr sz="4833"/>
            </a:lvl5pPr>
            <a:lvl6pPr marL="7670959" indent="0">
              <a:buNone/>
              <a:defRPr sz="4833"/>
            </a:lvl6pPr>
            <a:lvl7pPr marL="9205147" indent="0">
              <a:buNone/>
              <a:defRPr sz="4833"/>
            </a:lvl7pPr>
            <a:lvl8pPr marL="10739345" indent="0">
              <a:buNone/>
              <a:defRPr sz="4833"/>
            </a:lvl8pPr>
            <a:lvl9pPr marL="1227353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209" indent="0">
              <a:buNone/>
              <a:defRPr sz="6914" b="1"/>
            </a:lvl2pPr>
            <a:lvl3pPr marL="3068382" indent="0">
              <a:buNone/>
              <a:defRPr sz="6082" b="1"/>
            </a:lvl3pPr>
            <a:lvl4pPr marL="4602581" indent="0">
              <a:buNone/>
              <a:defRPr sz="5249" b="1"/>
            </a:lvl4pPr>
            <a:lvl5pPr marL="6136762" indent="0">
              <a:buNone/>
              <a:defRPr sz="5249" b="1"/>
            </a:lvl5pPr>
            <a:lvl6pPr marL="7670959" indent="0">
              <a:buNone/>
              <a:defRPr sz="5249" b="1"/>
            </a:lvl6pPr>
            <a:lvl7pPr marL="9205147" indent="0">
              <a:buNone/>
              <a:defRPr sz="5249" b="1"/>
            </a:lvl7pPr>
            <a:lvl8pPr marL="10739345" indent="0">
              <a:buNone/>
              <a:defRPr sz="5249" b="1"/>
            </a:lvl8pPr>
            <a:lvl9pPr marL="1227353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209" indent="0">
              <a:buNone/>
              <a:defRPr sz="6914" b="1"/>
            </a:lvl2pPr>
            <a:lvl3pPr marL="3068382" indent="0">
              <a:buNone/>
              <a:defRPr sz="6082" b="1"/>
            </a:lvl3pPr>
            <a:lvl4pPr marL="4602581" indent="0">
              <a:buNone/>
              <a:defRPr sz="5249" b="1"/>
            </a:lvl4pPr>
            <a:lvl5pPr marL="6136762" indent="0">
              <a:buNone/>
              <a:defRPr sz="5249" b="1"/>
            </a:lvl5pPr>
            <a:lvl6pPr marL="7670959" indent="0">
              <a:buNone/>
              <a:defRPr sz="5249" b="1"/>
            </a:lvl6pPr>
            <a:lvl7pPr marL="9205147" indent="0">
              <a:buNone/>
              <a:defRPr sz="5249" b="1"/>
            </a:lvl7pPr>
            <a:lvl8pPr marL="10739345" indent="0">
              <a:buNone/>
              <a:defRPr sz="5249" b="1"/>
            </a:lvl8pPr>
            <a:lvl9pPr marL="1227353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209" indent="0">
              <a:buNone/>
              <a:defRPr sz="4164"/>
            </a:lvl2pPr>
            <a:lvl3pPr marL="3068382" indent="0">
              <a:buNone/>
              <a:defRPr sz="3333"/>
            </a:lvl3pPr>
            <a:lvl4pPr marL="4602581" indent="0">
              <a:buNone/>
              <a:defRPr sz="3166"/>
            </a:lvl4pPr>
            <a:lvl5pPr marL="6136762" indent="0">
              <a:buNone/>
              <a:defRPr sz="3166"/>
            </a:lvl5pPr>
            <a:lvl6pPr marL="7670959" indent="0">
              <a:buNone/>
              <a:defRPr sz="3166"/>
            </a:lvl6pPr>
            <a:lvl7pPr marL="9205147" indent="0">
              <a:buNone/>
              <a:defRPr sz="3166"/>
            </a:lvl7pPr>
            <a:lvl8pPr marL="10739345" indent="0">
              <a:buNone/>
              <a:defRPr sz="3166"/>
            </a:lvl8pPr>
            <a:lvl9pPr marL="1227353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209" indent="0">
              <a:buNone/>
              <a:defRPr sz="9413"/>
            </a:lvl2pPr>
            <a:lvl3pPr marL="3068382" indent="0">
              <a:buNone/>
              <a:defRPr sz="8332"/>
            </a:lvl3pPr>
            <a:lvl4pPr marL="4602581" indent="0">
              <a:buNone/>
              <a:defRPr sz="6914"/>
            </a:lvl4pPr>
            <a:lvl5pPr marL="6136762" indent="0">
              <a:buNone/>
              <a:defRPr sz="6914"/>
            </a:lvl5pPr>
            <a:lvl6pPr marL="7670959" indent="0">
              <a:buNone/>
              <a:defRPr sz="6914"/>
            </a:lvl6pPr>
            <a:lvl7pPr marL="9205147" indent="0">
              <a:buNone/>
              <a:defRPr sz="6914"/>
            </a:lvl7pPr>
            <a:lvl8pPr marL="10739345" indent="0">
              <a:buNone/>
              <a:defRPr sz="6914"/>
            </a:lvl8pPr>
            <a:lvl9pPr marL="1227353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209" indent="0">
              <a:buNone/>
              <a:defRPr sz="4164"/>
            </a:lvl2pPr>
            <a:lvl3pPr marL="3068382" indent="0">
              <a:buNone/>
              <a:defRPr sz="3333"/>
            </a:lvl3pPr>
            <a:lvl4pPr marL="4602581" indent="0">
              <a:buNone/>
              <a:defRPr sz="3166"/>
            </a:lvl4pPr>
            <a:lvl5pPr marL="6136762" indent="0">
              <a:buNone/>
              <a:defRPr sz="3166"/>
            </a:lvl5pPr>
            <a:lvl6pPr marL="7670959" indent="0">
              <a:buNone/>
              <a:defRPr sz="3166"/>
            </a:lvl6pPr>
            <a:lvl7pPr marL="9205147" indent="0">
              <a:buNone/>
              <a:defRPr sz="3166"/>
            </a:lvl7pPr>
            <a:lvl8pPr marL="10739345" indent="0">
              <a:buNone/>
              <a:defRPr sz="3166"/>
            </a:lvl8pPr>
            <a:lvl9pPr marL="1227353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770" tIns="153305" rIns="306770" bIns="153305"/>
          <a:lstStyle/>
          <a:p>
            <a:pPr defTabSz="3066877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687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784" tIns="155384" rIns="310784" bIns="15538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3455" indent="0">
              <a:buNone/>
              <a:defRPr sz="6082"/>
            </a:lvl2pPr>
            <a:lvl3pPr marL="3066877" indent="0">
              <a:buNone/>
              <a:defRPr sz="5249"/>
            </a:lvl3pPr>
            <a:lvl4pPr marL="4600324" indent="0">
              <a:buNone/>
              <a:defRPr sz="4833"/>
            </a:lvl4pPr>
            <a:lvl5pPr marL="6133775" indent="0">
              <a:buNone/>
              <a:defRPr sz="4833"/>
            </a:lvl5pPr>
            <a:lvl6pPr marL="7667201" indent="0">
              <a:buNone/>
              <a:defRPr sz="4833"/>
            </a:lvl6pPr>
            <a:lvl7pPr marL="9200658" indent="0">
              <a:buNone/>
              <a:defRPr sz="4833"/>
            </a:lvl7pPr>
            <a:lvl8pPr marL="10734076" indent="0">
              <a:buNone/>
              <a:defRPr sz="4833"/>
            </a:lvl8pPr>
            <a:lvl9pPr marL="1226753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455" indent="0">
              <a:buNone/>
              <a:defRPr sz="6914" b="1"/>
            </a:lvl2pPr>
            <a:lvl3pPr marL="3066877" indent="0">
              <a:buNone/>
              <a:defRPr sz="6082" b="1"/>
            </a:lvl3pPr>
            <a:lvl4pPr marL="4600324" indent="0">
              <a:buNone/>
              <a:defRPr sz="5249" b="1"/>
            </a:lvl4pPr>
            <a:lvl5pPr marL="6133775" indent="0">
              <a:buNone/>
              <a:defRPr sz="5249" b="1"/>
            </a:lvl5pPr>
            <a:lvl6pPr marL="7667201" indent="0">
              <a:buNone/>
              <a:defRPr sz="5249" b="1"/>
            </a:lvl6pPr>
            <a:lvl7pPr marL="9200658" indent="0">
              <a:buNone/>
              <a:defRPr sz="5249" b="1"/>
            </a:lvl7pPr>
            <a:lvl8pPr marL="10734076" indent="0">
              <a:buNone/>
              <a:defRPr sz="5249" b="1"/>
            </a:lvl8pPr>
            <a:lvl9pPr marL="1226753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455" indent="0">
              <a:buNone/>
              <a:defRPr sz="6914" b="1"/>
            </a:lvl2pPr>
            <a:lvl3pPr marL="3066877" indent="0">
              <a:buNone/>
              <a:defRPr sz="6082" b="1"/>
            </a:lvl3pPr>
            <a:lvl4pPr marL="4600324" indent="0">
              <a:buNone/>
              <a:defRPr sz="5249" b="1"/>
            </a:lvl4pPr>
            <a:lvl5pPr marL="6133775" indent="0">
              <a:buNone/>
              <a:defRPr sz="5249" b="1"/>
            </a:lvl5pPr>
            <a:lvl6pPr marL="7667201" indent="0">
              <a:buNone/>
              <a:defRPr sz="5249" b="1"/>
            </a:lvl6pPr>
            <a:lvl7pPr marL="9200658" indent="0">
              <a:buNone/>
              <a:defRPr sz="5249" b="1"/>
            </a:lvl7pPr>
            <a:lvl8pPr marL="10734076" indent="0">
              <a:buNone/>
              <a:defRPr sz="5249" b="1"/>
            </a:lvl8pPr>
            <a:lvl9pPr marL="1226753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3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455" indent="0">
              <a:buNone/>
              <a:defRPr sz="4164"/>
            </a:lvl2pPr>
            <a:lvl3pPr marL="3066877" indent="0">
              <a:buNone/>
              <a:defRPr sz="3333"/>
            </a:lvl3pPr>
            <a:lvl4pPr marL="4600324" indent="0">
              <a:buNone/>
              <a:defRPr sz="3166"/>
            </a:lvl4pPr>
            <a:lvl5pPr marL="6133775" indent="0">
              <a:buNone/>
              <a:defRPr sz="3166"/>
            </a:lvl5pPr>
            <a:lvl6pPr marL="7667201" indent="0">
              <a:buNone/>
              <a:defRPr sz="3166"/>
            </a:lvl6pPr>
            <a:lvl7pPr marL="9200658" indent="0">
              <a:buNone/>
              <a:defRPr sz="3166"/>
            </a:lvl7pPr>
            <a:lvl8pPr marL="10734076" indent="0">
              <a:buNone/>
              <a:defRPr sz="3166"/>
            </a:lvl8pPr>
            <a:lvl9pPr marL="1226753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455" indent="0">
              <a:buNone/>
              <a:defRPr sz="9413"/>
            </a:lvl2pPr>
            <a:lvl3pPr marL="3066877" indent="0">
              <a:buNone/>
              <a:defRPr sz="8332"/>
            </a:lvl3pPr>
            <a:lvl4pPr marL="4600324" indent="0">
              <a:buNone/>
              <a:defRPr sz="6914"/>
            </a:lvl4pPr>
            <a:lvl5pPr marL="6133775" indent="0">
              <a:buNone/>
              <a:defRPr sz="6914"/>
            </a:lvl5pPr>
            <a:lvl6pPr marL="7667201" indent="0">
              <a:buNone/>
              <a:defRPr sz="6914"/>
            </a:lvl6pPr>
            <a:lvl7pPr marL="9200658" indent="0">
              <a:buNone/>
              <a:defRPr sz="6914"/>
            </a:lvl7pPr>
            <a:lvl8pPr marL="10734076" indent="0">
              <a:buNone/>
              <a:defRPr sz="6914"/>
            </a:lvl8pPr>
            <a:lvl9pPr marL="1226753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455" indent="0">
              <a:buNone/>
              <a:defRPr sz="4164"/>
            </a:lvl2pPr>
            <a:lvl3pPr marL="3066877" indent="0">
              <a:buNone/>
              <a:defRPr sz="3333"/>
            </a:lvl3pPr>
            <a:lvl4pPr marL="4600324" indent="0">
              <a:buNone/>
              <a:defRPr sz="3166"/>
            </a:lvl4pPr>
            <a:lvl5pPr marL="6133775" indent="0">
              <a:buNone/>
              <a:defRPr sz="3166"/>
            </a:lvl5pPr>
            <a:lvl6pPr marL="7667201" indent="0">
              <a:buNone/>
              <a:defRPr sz="3166"/>
            </a:lvl6pPr>
            <a:lvl7pPr marL="9200658" indent="0">
              <a:buNone/>
              <a:defRPr sz="3166"/>
            </a:lvl7pPr>
            <a:lvl8pPr marL="10734076" indent="0">
              <a:buNone/>
              <a:defRPr sz="3166"/>
            </a:lvl8pPr>
            <a:lvl9pPr marL="1226753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97" tIns="153267" rIns="306697" bIns="153267"/>
          <a:lstStyle/>
          <a:p>
            <a:pPr defTabSz="3066159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159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159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85" tIns="183945" rIns="368085" bIns="1839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61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3098" indent="0">
              <a:buNone/>
              <a:defRPr sz="6082"/>
            </a:lvl2pPr>
            <a:lvl3pPr marL="3066159" indent="0">
              <a:buNone/>
              <a:defRPr sz="5249"/>
            </a:lvl3pPr>
            <a:lvl4pPr marL="4599253" indent="0">
              <a:buNone/>
              <a:defRPr sz="4833"/>
            </a:lvl4pPr>
            <a:lvl5pPr marL="6132343" indent="0">
              <a:buNone/>
              <a:defRPr sz="4833"/>
            </a:lvl5pPr>
            <a:lvl6pPr marL="7665411" indent="0">
              <a:buNone/>
              <a:defRPr sz="4833"/>
            </a:lvl6pPr>
            <a:lvl7pPr marL="9198514" indent="0">
              <a:buNone/>
              <a:defRPr sz="4833"/>
            </a:lvl7pPr>
            <a:lvl8pPr marL="10731569" indent="0">
              <a:buNone/>
              <a:defRPr sz="4833"/>
            </a:lvl8pPr>
            <a:lvl9pPr marL="1226467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098" indent="0">
              <a:buNone/>
              <a:defRPr sz="6914" b="1"/>
            </a:lvl2pPr>
            <a:lvl3pPr marL="3066159" indent="0">
              <a:buNone/>
              <a:defRPr sz="6082" b="1"/>
            </a:lvl3pPr>
            <a:lvl4pPr marL="4599253" indent="0">
              <a:buNone/>
              <a:defRPr sz="5249" b="1"/>
            </a:lvl4pPr>
            <a:lvl5pPr marL="6132343" indent="0">
              <a:buNone/>
              <a:defRPr sz="5249" b="1"/>
            </a:lvl5pPr>
            <a:lvl6pPr marL="7665411" indent="0">
              <a:buNone/>
              <a:defRPr sz="5249" b="1"/>
            </a:lvl6pPr>
            <a:lvl7pPr marL="9198514" indent="0">
              <a:buNone/>
              <a:defRPr sz="5249" b="1"/>
            </a:lvl7pPr>
            <a:lvl8pPr marL="10731569" indent="0">
              <a:buNone/>
              <a:defRPr sz="5249" b="1"/>
            </a:lvl8pPr>
            <a:lvl9pPr marL="122646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098" indent="0">
              <a:buNone/>
              <a:defRPr sz="6914" b="1"/>
            </a:lvl2pPr>
            <a:lvl3pPr marL="3066159" indent="0">
              <a:buNone/>
              <a:defRPr sz="6082" b="1"/>
            </a:lvl3pPr>
            <a:lvl4pPr marL="4599253" indent="0">
              <a:buNone/>
              <a:defRPr sz="5249" b="1"/>
            </a:lvl4pPr>
            <a:lvl5pPr marL="6132343" indent="0">
              <a:buNone/>
              <a:defRPr sz="5249" b="1"/>
            </a:lvl5pPr>
            <a:lvl6pPr marL="7665411" indent="0">
              <a:buNone/>
              <a:defRPr sz="5249" b="1"/>
            </a:lvl6pPr>
            <a:lvl7pPr marL="9198514" indent="0">
              <a:buNone/>
              <a:defRPr sz="5249" b="1"/>
            </a:lvl7pPr>
            <a:lvl8pPr marL="10731569" indent="0">
              <a:buNone/>
              <a:defRPr sz="5249" b="1"/>
            </a:lvl8pPr>
            <a:lvl9pPr marL="122646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098" indent="0">
              <a:buNone/>
              <a:defRPr sz="4164"/>
            </a:lvl2pPr>
            <a:lvl3pPr marL="3066159" indent="0">
              <a:buNone/>
              <a:defRPr sz="3333"/>
            </a:lvl3pPr>
            <a:lvl4pPr marL="4599253" indent="0">
              <a:buNone/>
              <a:defRPr sz="3166"/>
            </a:lvl4pPr>
            <a:lvl5pPr marL="6132343" indent="0">
              <a:buNone/>
              <a:defRPr sz="3166"/>
            </a:lvl5pPr>
            <a:lvl6pPr marL="7665411" indent="0">
              <a:buNone/>
              <a:defRPr sz="3166"/>
            </a:lvl6pPr>
            <a:lvl7pPr marL="9198514" indent="0">
              <a:buNone/>
              <a:defRPr sz="3166"/>
            </a:lvl7pPr>
            <a:lvl8pPr marL="10731569" indent="0">
              <a:buNone/>
              <a:defRPr sz="3166"/>
            </a:lvl8pPr>
            <a:lvl9pPr marL="122646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098" indent="0">
              <a:buNone/>
              <a:defRPr sz="9413"/>
            </a:lvl2pPr>
            <a:lvl3pPr marL="3066159" indent="0">
              <a:buNone/>
              <a:defRPr sz="8332"/>
            </a:lvl3pPr>
            <a:lvl4pPr marL="4599253" indent="0">
              <a:buNone/>
              <a:defRPr sz="6914"/>
            </a:lvl4pPr>
            <a:lvl5pPr marL="6132343" indent="0">
              <a:buNone/>
              <a:defRPr sz="6914"/>
            </a:lvl5pPr>
            <a:lvl6pPr marL="7665411" indent="0">
              <a:buNone/>
              <a:defRPr sz="6914"/>
            </a:lvl6pPr>
            <a:lvl7pPr marL="9198514" indent="0">
              <a:buNone/>
              <a:defRPr sz="6914"/>
            </a:lvl7pPr>
            <a:lvl8pPr marL="10731569" indent="0">
              <a:buNone/>
              <a:defRPr sz="6914"/>
            </a:lvl8pPr>
            <a:lvl9pPr marL="1226467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098" indent="0">
              <a:buNone/>
              <a:defRPr sz="4164"/>
            </a:lvl2pPr>
            <a:lvl3pPr marL="3066159" indent="0">
              <a:buNone/>
              <a:defRPr sz="3333"/>
            </a:lvl3pPr>
            <a:lvl4pPr marL="4599253" indent="0">
              <a:buNone/>
              <a:defRPr sz="3166"/>
            </a:lvl4pPr>
            <a:lvl5pPr marL="6132343" indent="0">
              <a:buNone/>
              <a:defRPr sz="3166"/>
            </a:lvl5pPr>
            <a:lvl6pPr marL="7665411" indent="0">
              <a:buNone/>
              <a:defRPr sz="3166"/>
            </a:lvl6pPr>
            <a:lvl7pPr marL="9198514" indent="0">
              <a:buNone/>
              <a:defRPr sz="3166"/>
            </a:lvl7pPr>
            <a:lvl8pPr marL="10731569" indent="0">
              <a:buNone/>
              <a:defRPr sz="3166"/>
            </a:lvl8pPr>
            <a:lvl9pPr marL="122646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637" indent="0">
              <a:buNone/>
              <a:defRPr sz="6082"/>
            </a:lvl2pPr>
            <a:lvl3pPr marL="3107274" indent="0">
              <a:buNone/>
              <a:defRPr sz="5249"/>
            </a:lvl3pPr>
            <a:lvl4pPr marL="4660904" indent="0">
              <a:buNone/>
              <a:defRPr sz="4833"/>
            </a:lvl4pPr>
            <a:lvl5pPr marL="6214542" indent="0">
              <a:buNone/>
              <a:defRPr sz="4833"/>
            </a:lvl5pPr>
            <a:lvl6pPr marL="7768179" indent="0">
              <a:buNone/>
              <a:defRPr sz="4833"/>
            </a:lvl6pPr>
            <a:lvl7pPr marL="9321810" indent="0">
              <a:buNone/>
              <a:defRPr sz="4833"/>
            </a:lvl7pPr>
            <a:lvl8pPr marL="10875456" indent="0">
              <a:buNone/>
              <a:defRPr sz="4833"/>
            </a:lvl8pPr>
            <a:lvl9pPr marL="1242908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83" tIns="153216" rIns="306583" bIns="153216"/>
          <a:lstStyle/>
          <a:p>
            <a:pPr defTabSz="3064990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499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499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48" tIns="183883" rIns="367948" bIns="18388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499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2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501" indent="0">
              <a:buNone/>
              <a:defRPr sz="6082"/>
            </a:lvl2pPr>
            <a:lvl3pPr marL="3064990" indent="0">
              <a:buNone/>
              <a:defRPr sz="5249"/>
            </a:lvl3pPr>
            <a:lvl4pPr marL="4597491" indent="0">
              <a:buNone/>
              <a:defRPr sz="4833"/>
            </a:lvl4pPr>
            <a:lvl5pPr marL="6129967" indent="0">
              <a:buNone/>
              <a:defRPr sz="4833"/>
            </a:lvl5pPr>
            <a:lvl6pPr marL="7662453" indent="0">
              <a:buNone/>
              <a:defRPr sz="4833"/>
            </a:lvl6pPr>
            <a:lvl7pPr marL="9194956" indent="0">
              <a:buNone/>
              <a:defRPr sz="4833"/>
            </a:lvl7pPr>
            <a:lvl8pPr marL="10727419" indent="0">
              <a:buNone/>
              <a:defRPr sz="4833"/>
            </a:lvl8pPr>
            <a:lvl9pPr marL="12259924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501" indent="0">
              <a:buNone/>
              <a:defRPr sz="6914" b="1"/>
            </a:lvl2pPr>
            <a:lvl3pPr marL="3064990" indent="0">
              <a:buNone/>
              <a:defRPr sz="6082" b="1"/>
            </a:lvl3pPr>
            <a:lvl4pPr marL="4597491" indent="0">
              <a:buNone/>
              <a:defRPr sz="5249" b="1"/>
            </a:lvl4pPr>
            <a:lvl5pPr marL="6129967" indent="0">
              <a:buNone/>
              <a:defRPr sz="5249" b="1"/>
            </a:lvl5pPr>
            <a:lvl6pPr marL="7662453" indent="0">
              <a:buNone/>
              <a:defRPr sz="5249" b="1"/>
            </a:lvl6pPr>
            <a:lvl7pPr marL="9194956" indent="0">
              <a:buNone/>
              <a:defRPr sz="5249" b="1"/>
            </a:lvl7pPr>
            <a:lvl8pPr marL="10727419" indent="0">
              <a:buNone/>
              <a:defRPr sz="5249" b="1"/>
            </a:lvl8pPr>
            <a:lvl9pPr marL="1225992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501" indent="0">
              <a:buNone/>
              <a:defRPr sz="6914" b="1"/>
            </a:lvl2pPr>
            <a:lvl3pPr marL="3064990" indent="0">
              <a:buNone/>
              <a:defRPr sz="6082" b="1"/>
            </a:lvl3pPr>
            <a:lvl4pPr marL="4597491" indent="0">
              <a:buNone/>
              <a:defRPr sz="5249" b="1"/>
            </a:lvl4pPr>
            <a:lvl5pPr marL="6129967" indent="0">
              <a:buNone/>
              <a:defRPr sz="5249" b="1"/>
            </a:lvl5pPr>
            <a:lvl6pPr marL="7662453" indent="0">
              <a:buNone/>
              <a:defRPr sz="5249" b="1"/>
            </a:lvl6pPr>
            <a:lvl7pPr marL="9194956" indent="0">
              <a:buNone/>
              <a:defRPr sz="5249" b="1"/>
            </a:lvl7pPr>
            <a:lvl8pPr marL="10727419" indent="0">
              <a:buNone/>
              <a:defRPr sz="5249" b="1"/>
            </a:lvl8pPr>
            <a:lvl9pPr marL="1225992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8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501" indent="0">
              <a:buNone/>
              <a:defRPr sz="4164"/>
            </a:lvl2pPr>
            <a:lvl3pPr marL="3064990" indent="0">
              <a:buNone/>
              <a:defRPr sz="3333"/>
            </a:lvl3pPr>
            <a:lvl4pPr marL="4597491" indent="0">
              <a:buNone/>
              <a:defRPr sz="3166"/>
            </a:lvl4pPr>
            <a:lvl5pPr marL="6129967" indent="0">
              <a:buNone/>
              <a:defRPr sz="3166"/>
            </a:lvl5pPr>
            <a:lvl6pPr marL="7662453" indent="0">
              <a:buNone/>
              <a:defRPr sz="3166"/>
            </a:lvl6pPr>
            <a:lvl7pPr marL="9194956" indent="0">
              <a:buNone/>
              <a:defRPr sz="3166"/>
            </a:lvl7pPr>
            <a:lvl8pPr marL="10727419" indent="0">
              <a:buNone/>
              <a:defRPr sz="3166"/>
            </a:lvl8pPr>
            <a:lvl9pPr marL="1225992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501" indent="0">
              <a:buNone/>
              <a:defRPr sz="9413"/>
            </a:lvl2pPr>
            <a:lvl3pPr marL="3064990" indent="0">
              <a:buNone/>
              <a:defRPr sz="8332"/>
            </a:lvl3pPr>
            <a:lvl4pPr marL="4597491" indent="0">
              <a:buNone/>
              <a:defRPr sz="6914"/>
            </a:lvl4pPr>
            <a:lvl5pPr marL="6129967" indent="0">
              <a:buNone/>
              <a:defRPr sz="6914"/>
            </a:lvl5pPr>
            <a:lvl6pPr marL="7662453" indent="0">
              <a:buNone/>
              <a:defRPr sz="6914"/>
            </a:lvl6pPr>
            <a:lvl7pPr marL="9194956" indent="0">
              <a:buNone/>
              <a:defRPr sz="6914"/>
            </a:lvl7pPr>
            <a:lvl8pPr marL="10727419" indent="0">
              <a:buNone/>
              <a:defRPr sz="6914"/>
            </a:lvl8pPr>
            <a:lvl9pPr marL="12259924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501" indent="0">
              <a:buNone/>
              <a:defRPr sz="4164"/>
            </a:lvl2pPr>
            <a:lvl3pPr marL="3064990" indent="0">
              <a:buNone/>
              <a:defRPr sz="3333"/>
            </a:lvl3pPr>
            <a:lvl4pPr marL="4597491" indent="0">
              <a:buNone/>
              <a:defRPr sz="3166"/>
            </a:lvl4pPr>
            <a:lvl5pPr marL="6129967" indent="0">
              <a:buNone/>
              <a:defRPr sz="3166"/>
            </a:lvl5pPr>
            <a:lvl6pPr marL="7662453" indent="0">
              <a:buNone/>
              <a:defRPr sz="3166"/>
            </a:lvl6pPr>
            <a:lvl7pPr marL="9194956" indent="0">
              <a:buNone/>
              <a:defRPr sz="3166"/>
            </a:lvl7pPr>
            <a:lvl8pPr marL="10727419" indent="0">
              <a:buNone/>
              <a:defRPr sz="3166"/>
            </a:lvl8pPr>
            <a:lvl9pPr marL="1225992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39" tIns="153234" rIns="306639" bIns="153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776" indent="0">
              <a:buNone/>
              <a:defRPr sz="6082"/>
            </a:lvl2pPr>
            <a:lvl3pPr marL="3065522" indent="0">
              <a:buNone/>
              <a:defRPr sz="5249"/>
            </a:lvl3pPr>
            <a:lvl4pPr marL="4598291" indent="0">
              <a:buNone/>
              <a:defRPr sz="4833"/>
            </a:lvl4pPr>
            <a:lvl5pPr marL="6131043" indent="0">
              <a:buNone/>
              <a:defRPr sz="4833"/>
            </a:lvl5pPr>
            <a:lvl6pPr marL="7663809" indent="0">
              <a:buNone/>
              <a:defRPr sz="4833"/>
            </a:lvl6pPr>
            <a:lvl7pPr marL="9196566" indent="0">
              <a:buNone/>
              <a:defRPr sz="4833"/>
            </a:lvl7pPr>
            <a:lvl8pPr marL="10729332" indent="0">
              <a:buNone/>
              <a:defRPr sz="4833"/>
            </a:lvl8pPr>
            <a:lvl9pPr marL="12262090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76" indent="0">
              <a:buNone/>
              <a:defRPr sz="6914" b="1"/>
            </a:lvl2pPr>
            <a:lvl3pPr marL="3065522" indent="0">
              <a:buNone/>
              <a:defRPr sz="6082" b="1"/>
            </a:lvl3pPr>
            <a:lvl4pPr marL="4598291" indent="0">
              <a:buNone/>
              <a:defRPr sz="5249" b="1"/>
            </a:lvl4pPr>
            <a:lvl5pPr marL="6131043" indent="0">
              <a:buNone/>
              <a:defRPr sz="5249" b="1"/>
            </a:lvl5pPr>
            <a:lvl6pPr marL="7663809" indent="0">
              <a:buNone/>
              <a:defRPr sz="5249" b="1"/>
            </a:lvl6pPr>
            <a:lvl7pPr marL="9196566" indent="0">
              <a:buNone/>
              <a:defRPr sz="5249" b="1"/>
            </a:lvl7pPr>
            <a:lvl8pPr marL="10729332" indent="0">
              <a:buNone/>
              <a:defRPr sz="5249" b="1"/>
            </a:lvl8pPr>
            <a:lvl9pPr marL="1226209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76" indent="0">
              <a:buNone/>
              <a:defRPr sz="6914" b="1"/>
            </a:lvl2pPr>
            <a:lvl3pPr marL="3065522" indent="0">
              <a:buNone/>
              <a:defRPr sz="6082" b="1"/>
            </a:lvl3pPr>
            <a:lvl4pPr marL="4598291" indent="0">
              <a:buNone/>
              <a:defRPr sz="5249" b="1"/>
            </a:lvl4pPr>
            <a:lvl5pPr marL="6131043" indent="0">
              <a:buNone/>
              <a:defRPr sz="5249" b="1"/>
            </a:lvl5pPr>
            <a:lvl6pPr marL="7663809" indent="0">
              <a:buNone/>
              <a:defRPr sz="5249" b="1"/>
            </a:lvl6pPr>
            <a:lvl7pPr marL="9196566" indent="0">
              <a:buNone/>
              <a:defRPr sz="5249" b="1"/>
            </a:lvl7pPr>
            <a:lvl8pPr marL="10729332" indent="0">
              <a:buNone/>
              <a:defRPr sz="5249" b="1"/>
            </a:lvl8pPr>
            <a:lvl9pPr marL="12262090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5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776" indent="0">
              <a:buNone/>
              <a:defRPr sz="4164"/>
            </a:lvl2pPr>
            <a:lvl3pPr marL="3065522" indent="0">
              <a:buNone/>
              <a:defRPr sz="3333"/>
            </a:lvl3pPr>
            <a:lvl4pPr marL="4598291" indent="0">
              <a:buNone/>
              <a:defRPr sz="3166"/>
            </a:lvl4pPr>
            <a:lvl5pPr marL="6131043" indent="0">
              <a:buNone/>
              <a:defRPr sz="3166"/>
            </a:lvl5pPr>
            <a:lvl6pPr marL="7663809" indent="0">
              <a:buNone/>
              <a:defRPr sz="3166"/>
            </a:lvl6pPr>
            <a:lvl7pPr marL="9196566" indent="0">
              <a:buNone/>
              <a:defRPr sz="3166"/>
            </a:lvl7pPr>
            <a:lvl8pPr marL="10729332" indent="0">
              <a:buNone/>
              <a:defRPr sz="3166"/>
            </a:lvl8pPr>
            <a:lvl9pPr marL="1226209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637" indent="0">
              <a:buNone/>
              <a:defRPr sz="6914" b="1"/>
            </a:lvl2pPr>
            <a:lvl3pPr marL="3107274" indent="0">
              <a:buNone/>
              <a:defRPr sz="6082" b="1"/>
            </a:lvl3pPr>
            <a:lvl4pPr marL="4660904" indent="0">
              <a:buNone/>
              <a:defRPr sz="5249" b="1"/>
            </a:lvl4pPr>
            <a:lvl5pPr marL="6214542" indent="0">
              <a:buNone/>
              <a:defRPr sz="5249" b="1"/>
            </a:lvl5pPr>
            <a:lvl6pPr marL="7768179" indent="0">
              <a:buNone/>
              <a:defRPr sz="5249" b="1"/>
            </a:lvl6pPr>
            <a:lvl7pPr marL="9321810" indent="0">
              <a:buNone/>
              <a:defRPr sz="5249" b="1"/>
            </a:lvl7pPr>
            <a:lvl8pPr marL="10875456" indent="0">
              <a:buNone/>
              <a:defRPr sz="5249" b="1"/>
            </a:lvl8pPr>
            <a:lvl9pPr marL="1242908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637" indent="0">
              <a:buNone/>
              <a:defRPr sz="6914" b="1"/>
            </a:lvl2pPr>
            <a:lvl3pPr marL="3107274" indent="0">
              <a:buNone/>
              <a:defRPr sz="6082" b="1"/>
            </a:lvl3pPr>
            <a:lvl4pPr marL="4660904" indent="0">
              <a:buNone/>
              <a:defRPr sz="5249" b="1"/>
            </a:lvl4pPr>
            <a:lvl5pPr marL="6214542" indent="0">
              <a:buNone/>
              <a:defRPr sz="5249" b="1"/>
            </a:lvl5pPr>
            <a:lvl6pPr marL="7768179" indent="0">
              <a:buNone/>
              <a:defRPr sz="5249" b="1"/>
            </a:lvl6pPr>
            <a:lvl7pPr marL="9321810" indent="0">
              <a:buNone/>
              <a:defRPr sz="5249" b="1"/>
            </a:lvl7pPr>
            <a:lvl8pPr marL="10875456" indent="0">
              <a:buNone/>
              <a:defRPr sz="5249" b="1"/>
            </a:lvl8pPr>
            <a:lvl9pPr marL="1242908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776" indent="0">
              <a:buNone/>
              <a:defRPr sz="9413"/>
            </a:lvl2pPr>
            <a:lvl3pPr marL="3065522" indent="0">
              <a:buNone/>
              <a:defRPr sz="8332"/>
            </a:lvl3pPr>
            <a:lvl4pPr marL="4598291" indent="0">
              <a:buNone/>
              <a:defRPr sz="6914"/>
            </a:lvl4pPr>
            <a:lvl5pPr marL="6131043" indent="0">
              <a:buNone/>
              <a:defRPr sz="6914"/>
            </a:lvl5pPr>
            <a:lvl6pPr marL="7663809" indent="0">
              <a:buNone/>
              <a:defRPr sz="6914"/>
            </a:lvl6pPr>
            <a:lvl7pPr marL="9196566" indent="0">
              <a:buNone/>
              <a:defRPr sz="6914"/>
            </a:lvl7pPr>
            <a:lvl8pPr marL="10729332" indent="0">
              <a:buNone/>
              <a:defRPr sz="6914"/>
            </a:lvl8pPr>
            <a:lvl9pPr marL="12262090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776" indent="0">
              <a:buNone/>
              <a:defRPr sz="4164"/>
            </a:lvl2pPr>
            <a:lvl3pPr marL="3065522" indent="0">
              <a:buNone/>
              <a:defRPr sz="3333"/>
            </a:lvl3pPr>
            <a:lvl4pPr marL="4598291" indent="0">
              <a:buNone/>
              <a:defRPr sz="3166"/>
            </a:lvl4pPr>
            <a:lvl5pPr marL="6131043" indent="0">
              <a:buNone/>
              <a:defRPr sz="3166"/>
            </a:lvl5pPr>
            <a:lvl6pPr marL="7663809" indent="0">
              <a:buNone/>
              <a:defRPr sz="3166"/>
            </a:lvl6pPr>
            <a:lvl7pPr marL="9196566" indent="0">
              <a:buNone/>
              <a:defRPr sz="3166"/>
            </a:lvl7pPr>
            <a:lvl8pPr marL="10729332" indent="0">
              <a:buNone/>
              <a:defRPr sz="3166"/>
            </a:lvl8pPr>
            <a:lvl9pPr marL="12262090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66" tIns="153201" rIns="306566" bIns="15320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1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419" indent="0">
              <a:buNone/>
              <a:defRPr sz="6082"/>
            </a:lvl2pPr>
            <a:lvl3pPr marL="3064805" indent="0">
              <a:buNone/>
              <a:defRPr sz="5249"/>
            </a:lvl3pPr>
            <a:lvl4pPr marL="4597216" indent="0">
              <a:buNone/>
              <a:defRPr sz="4833"/>
            </a:lvl4pPr>
            <a:lvl5pPr marL="6129615" indent="0">
              <a:buNone/>
              <a:defRPr sz="4833"/>
            </a:lvl5pPr>
            <a:lvl6pPr marL="7662022" indent="0">
              <a:buNone/>
              <a:defRPr sz="4833"/>
            </a:lvl6pPr>
            <a:lvl7pPr marL="9194417" indent="0">
              <a:buNone/>
              <a:defRPr sz="4833"/>
            </a:lvl7pPr>
            <a:lvl8pPr marL="10726830" indent="0">
              <a:buNone/>
              <a:defRPr sz="4833"/>
            </a:lvl8pPr>
            <a:lvl9pPr marL="1225923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419" indent="0">
              <a:buNone/>
              <a:defRPr sz="6914" b="1"/>
            </a:lvl2pPr>
            <a:lvl3pPr marL="3064805" indent="0">
              <a:buNone/>
              <a:defRPr sz="6082" b="1"/>
            </a:lvl3pPr>
            <a:lvl4pPr marL="4597216" indent="0">
              <a:buNone/>
              <a:defRPr sz="5249" b="1"/>
            </a:lvl4pPr>
            <a:lvl5pPr marL="6129615" indent="0">
              <a:buNone/>
              <a:defRPr sz="5249" b="1"/>
            </a:lvl5pPr>
            <a:lvl6pPr marL="7662022" indent="0">
              <a:buNone/>
              <a:defRPr sz="5249" b="1"/>
            </a:lvl6pPr>
            <a:lvl7pPr marL="9194417" indent="0">
              <a:buNone/>
              <a:defRPr sz="5249" b="1"/>
            </a:lvl7pPr>
            <a:lvl8pPr marL="10726830" indent="0">
              <a:buNone/>
              <a:defRPr sz="5249" b="1"/>
            </a:lvl8pPr>
            <a:lvl9pPr marL="1225923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419" indent="0">
              <a:buNone/>
              <a:defRPr sz="6914" b="1"/>
            </a:lvl2pPr>
            <a:lvl3pPr marL="3064805" indent="0">
              <a:buNone/>
              <a:defRPr sz="6082" b="1"/>
            </a:lvl3pPr>
            <a:lvl4pPr marL="4597216" indent="0">
              <a:buNone/>
              <a:defRPr sz="5249" b="1"/>
            </a:lvl4pPr>
            <a:lvl5pPr marL="6129615" indent="0">
              <a:buNone/>
              <a:defRPr sz="5249" b="1"/>
            </a:lvl5pPr>
            <a:lvl6pPr marL="7662022" indent="0">
              <a:buNone/>
              <a:defRPr sz="5249" b="1"/>
            </a:lvl6pPr>
            <a:lvl7pPr marL="9194417" indent="0">
              <a:buNone/>
              <a:defRPr sz="5249" b="1"/>
            </a:lvl7pPr>
            <a:lvl8pPr marL="10726830" indent="0">
              <a:buNone/>
              <a:defRPr sz="5249" b="1"/>
            </a:lvl8pPr>
            <a:lvl9pPr marL="1225923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7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419" indent="0">
              <a:buNone/>
              <a:defRPr sz="4164"/>
            </a:lvl2pPr>
            <a:lvl3pPr marL="3064805" indent="0">
              <a:buNone/>
              <a:defRPr sz="3333"/>
            </a:lvl3pPr>
            <a:lvl4pPr marL="4597216" indent="0">
              <a:buNone/>
              <a:defRPr sz="3166"/>
            </a:lvl4pPr>
            <a:lvl5pPr marL="6129615" indent="0">
              <a:buNone/>
              <a:defRPr sz="3166"/>
            </a:lvl5pPr>
            <a:lvl6pPr marL="7662022" indent="0">
              <a:buNone/>
              <a:defRPr sz="3166"/>
            </a:lvl6pPr>
            <a:lvl7pPr marL="9194417" indent="0">
              <a:buNone/>
              <a:defRPr sz="3166"/>
            </a:lvl7pPr>
            <a:lvl8pPr marL="10726830" indent="0">
              <a:buNone/>
              <a:defRPr sz="3166"/>
            </a:lvl8pPr>
            <a:lvl9pPr marL="1225923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419" indent="0">
              <a:buNone/>
              <a:defRPr sz="9413"/>
            </a:lvl2pPr>
            <a:lvl3pPr marL="3064805" indent="0">
              <a:buNone/>
              <a:defRPr sz="8332"/>
            </a:lvl3pPr>
            <a:lvl4pPr marL="4597216" indent="0">
              <a:buNone/>
              <a:defRPr sz="6914"/>
            </a:lvl4pPr>
            <a:lvl5pPr marL="6129615" indent="0">
              <a:buNone/>
              <a:defRPr sz="6914"/>
            </a:lvl5pPr>
            <a:lvl6pPr marL="7662022" indent="0">
              <a:buNone/>
              <a:defRPr sz="6914"/>
            </a:lvl6pPr>
            <a:lvl7pPr marL="9194417" indent="0">
              <a:buNone/>
              <a:defRPr sz="6914"/>
            </a:lvl7pPr>
            <a:lvl8pPr marL="10726830" indent="0">
              <a:buNone/>
              <a:defRPr sz="6914"/>
            </a:lvl8pPr>
            <a:lvl9pPr marL="1225923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419" indent="0">
              <a:buNone/>
              <a:defRPr sz="4164"/>
            </a:lvl2pPr>
            <a:lvl3pPr marL="3064805" indent="0">
              <a:buNone/>
              <a:defRPr sz="3333"/>
            </a:lvl3pPr>
            <a:lvl4pPr marL="4597216" indent="0">
              <a:buNone/>
              <a:defRPr sz="3166"/>
            </a:lvl4pPr>
            <a:lvl5pPr marL="6129615" indent="0">
              <a:buNone/>
              <a:defRPr sz="3166"/>
            </a:lvl5pPr>
            <a:lvl6pPr marL="7662022" indent="0">
              <a:buNone/>
              <a:defRPr sz="3166"/>
            </a:lvl6pPr>
            <a:lvl7pPr marL="9194417" indent="0">
              <a:buNone/>
              <a:defRPr sz="3166"/>
            </a:lvl7pPr>
            <a:lvl8pPr marL="10726830" indent="0">
              <a:buNone/>
              <a:defRPr sz="3166"/>
            </a:lvl8pPr>
            <a:lvl9pPr marL="1225923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95" tIns="153167" rIns="306495" bIns="1531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3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060" indent="0">
              <a:buNone/>
              <a:defRPr sz="6082"/>
            </a:lvl2pPr>
            <a:lvl3pPr marL="3064097" indent="0">
              <a:buNone/>
              <a:defRPr sz="5249"/>
            </a:lvl3pPr>
            <a:lvl4pPr marL="4596143" indent="0">
              <a:buNone/>
              <a:defRPr sz="4833"/>
            </a:lvl4pPr>
            <a:lvl5pPr marL="6128182" indent="0">
              <a:buNone/>
              <a:defRPr sz="4833"/>
            </a:lvl5pPr>
            <a:lvl6pPr marL="7660235" indent="0">
              <a:buNone/>
              <a:defRPr sz="4833"/>
            </a:lvl6pPr>
            <a:lvl7pPr marL="9192273" indent="0">
              <a:buNone/>
              <a:defRPr sz="4833"/>
            </a:lvl7pPr>
            <a:lvl8pPr marL="10724329" indent="0">
              <a:buNone/>
              <a:defRPr sz="4833"/>
            </a:lvl8pPr>
            <a:lvl9pPr marL="12256371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060" indent="0">
              <a:buNone/>
              <a:defRPr sz="6914" b="1"/>
            </a:lvl2pPr>
            <a:lvl3pPr marL="3064097" indent="0">
              <a:buNone/>
              <a:defRPr sz="6082" b="1"/>
            </a:lvl3pPr>
            <a:lvl4pPr marL="4596143" indent="0">
              <a:buNone/>
              <a:defRPr sz="5249" b="1"/>
            </a:lvl4pPr>
            <a:lvl5pPr marL="6128182" indent="0">
              <a:buNone/>
              <a:defRPr sz="5249" b="1"/>
            </a:lvl5pPr>
            <a:lvl6pPr marL="7660235" indent="0">
              <a:buNone/>
              <a:defRPr sz="5249" b="1"/>
            </a:lvl6pPr>
            <a:lvl7pPr marL="9192273" indent="0">
              <a:buNone/>
              <a:defRPr sz="5249" b="1"/>
            </a:lvl7pPr>
            <a:lvl8pPr marL="10724329" indent="0">
              <a:buNone/>
              <a:defRPr sz="5249" b="1"/>
            </a:lvl8pPr>
            <a:lvl9pPr marL="122563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060" indent="0">
              <a:buNone/>
              <a:defRPr sz="6914" b="1"/>
            </a:lvl2pPr>
            <a:lvl3pPr marL="3064097" indent="0">
              <a:buNone/>
              <a:defRPr sz="6082" b="1"/>
            </a:lvl3pPr>
            <a:lvl4pPr marL="4596143" indent="0">
              <a:buNone/>
              <a:defRPr sz="5249" b="1"/>
            </a:lvl4pPr>
            <a:lvl5pPr marL="6128182" indent="0">
              <a:buNone/>
              <a:defRPr sz="5249" b="1"/>
            </a:lvl5pPr>
            <a:lvl6pPr marL="7660235" indent="0">
              <a:buNone/>
              <a:defRPr sz="5249" b="1"/>
            </a:lvl6pPr>
            <a:lvl7pPr marL="9192273" indent="0">
              <a:buNone/>
              <a:defRPr sz="5249" b="1"/>
            </a:lvl7pPr>
            <a:lvl8pPr marL="10724329" indent="0">
              <a:buNone/>
              <a:defRPr sz="5249" b="1"/>
            </a:lvl8pPr>
            <a:lvl9pPr marL="12256371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060" indent="0">
              <a:buNone/>
              <a:defRPr sz="4164"/>
            </a:lvl2pPr>
            <a:lvl3pPr marL="3064097" indent="0">
              <a:buNone/>
              <a:defRPr sz="3333"/>
            </a:lvl3pPr>
            <a:lvl4pPr marL="4596143" indent="0">
              <a:buNone/>
              <a:defRPr sz="3166"/>
            </a:lvl4pPr>
            <a:lvl5pPr marL="6128182" indent="0">
              <a:buNone/>
              <a:defRPr sz="3166"/>
            </a:lvl5pPr>
            <a:lvl6pPr marL="7660235" indent="0">
              <a:buNone/>
              <a:defRPr sz="3166"/>
            </a:lvl6pPr>
            <a:lvl7pPr marL="9192273" indent="0">
              <a:buNone/>
              <a:defRPr sz="3166"/>
            </a:lvl7pPr>
            <a:lvl8pPr marL="10724329" indent="0">
              <a:buNone/>
              <a:defRPr sz="3166"/>
            </a:lvl8pPr>
            <a:lvl9pPr marL="122563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060" indent="0">
              <a:buNone/>
              <a:defRPr sz="9413"/>
            </a:lvl2pPr>
            <a:lvl3pPr marL="3064097" indent="0">
              <a:buNone/>
              <a:defRPr sz="8332"/>
            </a:lvl3pPr>
            <a:lvl4pPr marL="4596143" indent="0">
              <a:buNone/>
              <a:defRPr sz="6914"/>
            </a:lvl4pPr>
            <a:lvl5pPr marL="6128182" indent="0">
              <a:buNone/>
              <a:defRPr sz="6914"/>
            </a:lvl5pPr>
            <a:lvl6pPr marL="7660235" indent="0">
              <a:buNone/>
              <a:defRPr sz="6914"/>
            </a:lvl6pPr>
            <a:lvl7pPr marL="9192273" indent="0">
              <a:buNone/>
              <a:defRPr sz="6914"/>
            </a:lvl7pPr>
            <a:lvl8pPr marL="10724329" indent="0">
              <a:buNone/>
              <a:defRPr sz="6914"/>
            </a:lvl8pPr>
            <a:lvl9pPr marL="1225637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060" indent="0">
              <a:buNone/>
              <a:defRPr sz="4164"/>
            </a:lvl2pPr>
            <a:lvl3pPr marL="3064097" indent="0">
              <a:buNone/>
              <a:defRPr sz="3333"/>
            </a:lvl3pPr>
            <a:lvl4pPr marL="4596143" indent="0">
              <a:buNone/>
              <a:defRPr sz="3166"/>
            </a:lvl4pPr>
            <a:lvl5pPr marL="6128182" indent="0">
              <a:buNone/>
              <a:defRPr sz="3166"/>
            </a:lvl5pPr>
            <a:lvl6pPr marL="7660235" indent="0">
              <a:buNone/>
              <a:defRPr sz="3166"/>
            </a:lvl6pPr>
            <a:lvl7pPr marL="9192273" indent="0">
              <a:buNone/>
              <a:defRPr sz="3166"/>
            </a:lvl7pPr>
            <a:lvl8pPr marL="10724329" indent="0">
              <a:buNone/>
              <a:defRPr sz="3166"/>
            </a:lvl8pPr>
            <a:lvl9pPr marL="1225637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24" tIns="153130" rIns="306424" bIns="1531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4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1704" indent="0">
              <a:buNone/>
              <a:defRPr sz="6082"/>
            </a:lvl2pPr>
            <a:lvl3pPr marL="3063379" indent="0">
              <a:buNone/>
              <a:defRPr sz="5249"/>
            </a:lvl3pPr>
            <a:lvl4pPr marL="4595072" indent="0">
              <a:buNone/>
              <a:defRPr sz="4833"/>
            </a:lvl4pPr>
            <a:lvl5pPr marL="6126753" indent="0">
              <a:buNone/>
              <a:defRPr sz="4833"/>
            </a:lvl5pPr>
            <a:lvl6pPr marL="7658448" indent="0">
              <a:buNone/>
              <a:defRPr sz="4833"/>
            </a:lvl6pPr>
            <a:lvl7pPr marL="9190128" indent="0">
              <a:buNone/>
              <a:defRPr sz="4833"/>
            </a:lvl7pPr>
            <a:lvl8pPr marL="10721825" indent="0">
              <a:buNone/>
              <a:defRPr sz="4833"/>
            </a:lvl8pPr>
            <a:lvl9pPr marL="1225351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704" indent="0">
              <a:buNone/>
              <a:defRPr sz="6914" b="1"/>
            </a:lvl2pPr>
            <a:lvl3pPr marL="3063379" indent="0">
              <a:buNone/>
              <a:defRPr sz="6082" b="1"/>
            </a:lvl3pPr>
            <a:lvl4pPr marL="4595072" indent="0">
              <a:buNone/>
              <a:defRPr sz="5249" b="1"/>
            </a:lvl4pPr>
            <a:lvl5pPr marL="6126753" indent="0">
              <a:buNone/>
              <a:defRPr sz="5249" b="1"/>
            </a:lvl5pPr>
            <a:lvl6pPr marL="7658448" indent="0">
              <a:buNone/>
              <a:defRPr sz="5249" b="1"/>
            </a:lvl6pPr>
            <a:lvl7pPr marL="9190128" indent="0">
              <a:buNone/>
              <a:defRPr sz="5249" b="1"/>
            </a:lvl7pPr>
            <a:lvl8pPr marL="10721825" indent="0">
              <a:buNone/>
              <a:defRPr sz="5249" b="1"/>
            </a:lvl8pPr>
            <a:lvl9pPr marL="1225351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704" indent="0">
              <a:buNone/>
              <a:defRPr sz="6914" b="1"/>
            </a:lvl2pPr>
            <a:lvl3pPr marL="3063379" indent="0">
              <a:buNone/>
              <a:defRPr sz="6082" b="1"/>
            </a:lvl3pPr>
            <a:lvl4pPr marL="4595072" indent="0">
              <a:buNone/>
              <a:defRPr sz="5249" b="1"/>
            </a:lvl4pPr>
            <a:lvl5pPr marL="6126753" indent="0">
              <a:buNone/>
              <a:defRPr sz="5249" b="1"/>
            </a:lvl5pPr>
            <a:lvl6pPr marL="7658448" indent="0">
              <a:buNone/>
              <a:defRPr sz="5249" b="1"/>
            </a:lvl6pPr>
            <a:lvl7pPr marL="9190128" indent="0">
              <a:buNone/>
              <a:defRPr sz="5249" b="1"/>
            </a:lvl7pPr>
            <a:lvl8pPr marL="10721825" indent="0">
              <a:buNone/>
              <a:defRPr sz="5249" b="1"/>
            </a:lvl8pPr>
            <a:lvl9pPr marL="1225351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637" indent="0">
              <a:buNone/>
              <a:defRPr sz="4164"/>
            </a:lvl2pPr>
            <a:lvl3pPr marL="3107274" indent="0">
              <a:buNone/>
              <a:defRPr sz="3333"/>
            </a:lvl3pPr>
            <a:lvl4pPr marL="4660904" indent="0">
              <a:buNone/>
              <a:defRPr sz="3166"/>
            </a:lvl4pPr>
            <a:lvl5pPr marL="6214542" indent="0">
              <a:buNone/>
              <a:defRPr sz="3166"/>
            </a:lvl5pPr>
            <a:lvl6pPr marL="7768179" indent="0">
              <a:buNone/>
              <a:defRPr sz="3166"/>
            </a:lvl6pPr>
            <a:lvl7pPr marL="9321810" indent="0">
              <a:buNone/>
              <a:defRPr sz="3166"/>
            </a:lvl7pPr>
            <a:lvl8pPr marL="10875456" indent="0">
              <a:buNone/>
              <a:defRPr sz="3166"/>
            </a:lvl8pPr>
            <a:lvl9pPr marL="1242908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0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704" indent="0">
              <a:buNone/>
              <a:defRPr sz="4164"/>
            </a:lvl2pPr>
            <a:lvl3pPr marL="3063379" indent="0">
              <a:buNone/>
              <a:defRPr sz="3333"/>
            </a:lvl3pPr>
            <a:lvl4pPr marL="4595072" indent="0">
              <a:buNone/>
              <a:defRPr sz="3166"/>
            </a:lvl4pPr>
            <a:lvl5pPr marL="6126753" indent="0">
              <a:buNone/>
              <a:defRPr sz="3166"/>
            </a:lvl5pPr>
            <a:lvl6pPr marL="7658448" indent="0">
              <a:buNone/>
              <a:defRPr sz="3166"/>
            </a:lvl6pPr>
            <a:lvl7pPr marL="9190128" indent="0">
              <a:buNone/>
              <a:defRPr sz="3166"/>
            </a:lvl7pPr>
            <a:lvl8pPr marL="10721825" indent="0">
              <a:buNone/>
              <a:defRPr sz="3166"/>
            </a:lvl8pPr>
            <a:lvl9pPr marL="1225351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704" indent="0">
              <a:buNone/>
              <a:defRPr sz="9413"/>
            </a:lvl2pPr>
            <a:lvl3pPr marL="3063379" indent="0">
              <a:buNone/>
              <a:defRPr sz="8332"/>
            </a:lvl3pPr>
            <a:lvl4pPr marL="4595072" indent="0">
              <a:buNone/>
              <a:defRPr sz="6914"/>
            </a:lvl4pPr>
            <a:lvl5pPr marL="6126753" indent="0">
              <a:buNone/>
              <a:defRPr sz="6914"/>
            </a:lvl5pPr>
            <a:lvl6pPr marL="7658448" indent="0">
              <a:buNone/>
              <a:defRPr sz="6914"/>
            </a:lvl6pPr>
            <a:lvl7pPr marL="9190128" indent="0">
              <a:buNone/>
              <a:defRPr sz="6914"/>
            </a:lvl7pPr>
            <a:lvl8pPr marL="10721825" indent="0">
              <a:buNone/>
              <a:defRPr sz="6914"/>
            </a:lvl8pPr>
            <a:lvl9pPr marL="1225351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704" indent="0">
              <a:buNone/>
              <a:defRPr sz="4164"/>
            </a:lvl2pPr>
            <a:lvl3pPr marL="3063379" indent="0">
              <a:buNone/>
              <a:defRPr sz="3333"/>
            </a:lvl3pPr>
            <a:lvl4pPr marL="4595072" indent="0">
              <a:buNone/>
              <a:defRPr sz="3166"/>
            </a:lvl4pPr>
            <a:lvl5pPr marL="6126753" indent="0">
              <a:buNone/>
              <a:defRPr sz="3166"/>
            </a:lvl5pPr>
            <a:lvl6pPr marL="7658448" indent="0">
              <a:buNone/>
              <a:defRPr sz="3166"/>
            </a:lvl6pPr>
            <a:lvl7pPr marL="9190128" indent="0">
              <a:buNone/>
              <a:defRPr sz="3166"/>
            </a:lvl7pPr>
            <a:lvl8pPr marL="10721825" indent="0">
              <a:buNone/>
              <a:defRPr sz="3166"/>
            </a:lvl8pPr>
            <a:lvl9pPr marL="1225351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354" tIns="153091" rIns="306354" bIns="15309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6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1347" indent="0">
              <a:buNone/>
              <a:defRPr sz="6082"/>
            </a:lvl2pPr>
            <a:lvl3pPr marL="3062663" indent="0">
              <a:buNone/>
              <a:defRPr sz="5249"/>
            </a:lvl3pPr>
            <a:lvl4pPr marL="4594000" indent="0">
              <a:buNone/>
              <a:defRPr sz="4833"/>
            </a:lvl4pPr>
            <a:lvl5pPr marL="6125322" indent="0">
              <a:buNone/>
              <a:defRPr sz="4833"/>
            </a:lvl5pPr>
            <a:lvl6pPr marL="7656658" indent="0">
              <a:buNone/>
              <a:defRPr sz="4833"/>
            </a:lvl6pPr>
            <a:lvl7pPr marL="9187986" indent="0">
              <a:buNone/>
              <a:defRPr sz="4833"/>
            </a:lvl7pPr>
            <a:lvl8pPr marL="10719325" indent="0">
              <a:buNone/>
              <a:defRPr sz="4833"/>
            </a:lvl8pPr>
            <a:lvl9pPr marL="12250659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637" indent="0">
              <a:buNone/>
              <a:defRPr sz="9413"/>
            </a:lvl2pPr>
            <a:lvl3pPr marL="3107274" indent="0">
              <a:buNone/>
              <a:defRPr sz="8332"/>
            </a:lvl3pPr>
            <a:lvl4pPr marL="4660904" indent="0">
              <a:buNone/>
              <a:defRPr sz="6914"/>
            </a:lvl4pPr>
            <a:lvl5pPr marL="6214542" indent="0">
              <a:buNone/>
              <a:defRPr sz="6914"/>
            </a:lvl5pPr>
            <a:lvl6pPr marL="7768179" indent="0">
              <a:buNone/>
              <a:defRPr sz="6914"/>
            </a:lvl6pPr>
            <a:lvl7pPr marL="9321810" indent="0">
              <a:buNone/>
              <a:defRPr sz="6914"/>
            </a:lvl7pPr>
            <a:lvl8pPr marL="10875456" indent="0">
              <a:buNone/>
              <a:defRPr sz="6914"/>
            </a:lvl8pPr>
            <a:lvl9pPr marL="12429081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637" indent="0">
              <a:buNone/>
              <a:defRPr sz="4164"/>
            </a:lvl2pPr>
            <a:lvl3pPr marL="3107274" indent="0">
              <a:buNone/>
              <a:defRPr sz="3333"/>
            </a:lvl3pPr>
            <a:lvl4pPr marL="4660904" indent="0">
              <a:buNone/>
              <a:defRPr sz="3166"/>
            </a:lvl4pPr>
            <a:lvl5pPr marL="6214542" indent="0">
              <a:buNone/>
              <a:defRPr sz="3166"/>
            </a:lvl5pPr>
            <a:lvl6pPr marL="7768179" indent="0">
              <a:buNone/>
              <a:defRPr sz="3166"/>
            </a:lvl6pPr>
            <a:lvl7pPr marL="9321810" indent="0">
              <a:buNone/>
              <a:defRPr sz="3166"/>
            </a:lvl7pPr>
            <a:lvl8pPr marL="10875456" indent="0">
              <a:buNone/>
              <a:defRPr sz="3166"/>
            </a:lvl8pPr>
            <a:lvl9pPr marL="12429081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347" indent="0">
              <a:buNone/>
              <a:defRPr sz="6914" b="1"/>
            </a:lvl2pPr>
            <a:lvl3pPr marL="3062663" indent="0">
              <a:buNone/>
              <a:defRPr sz="6082" b="1"/>
            </a:lvl3pPr>
            <a:lvl4pPr marL="4594000" indent="0">
              <a:buNone/>
              <a:defRPr sz="5249" b="1"/>
            </a:lvl4pPr>
            <a:lvl5pPr marL="6125322" indent="0">
              <a:buNone/>
              <a:defRPr sz="5249" b="1"/>
            </a:lvl5pPr>
            <a:lvl6pPr marL="7656658" indent="0">
              <a:buNone/>
              <a:defRPr sz="5249" b="1"/>
            </a:lvl6pPr>
            <a:lvl7pPr marL="9187986" indent="0">
              <a:buNone/>
              <a:defRPr sz="5249" b="1"/>
            </a:lvl7pPr>
            <a:lvl8pPr marL="10719325" indent="0">
              <a:buNone/>
              <a:defRPr sz="5249" b="1"/>
            </a:lvl8pPr>
            <a:lvl9pPr marL="1225065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347" indent="0">
              <a:buNone/>
              <a:defRPr sz="6914" b="1"/>
            </a:lvl2pPr>
            <a:lvl3pPr marL="3062663" indent="0">
              <a:buNone/>
              <a:defRPr sz="6082" b="1"/>
            </a:lvl3pPr>
            <a:lvl4pPr marL="4594000" indent="0">
              <a:buNone/>
              <a:defRPr sz="5249" b="1"/>
            </a:lvl4pPr>
            <a:lvl5pPr marL="6125322" indent="0">
              <a:buNone/>
              <a:defRPr sz="5249" b="1"/>
            </a:lvl5pPr>
            <a:lvl6pPr marL="7656658" indent="0">
              <a:buNone/>
              <a:defRPr sz="5249" b="1"/>
            </a:lvl6pPr>
            <a:lvl7pPr marL="9187986" indent="0">
              <a:buNone/>
              <a:defRPr sz="5249" b="1"/>
            </a:lvl7pPr>
            <a:lvl8pPr marL="10719325" indent="0">
              <a:buNone/>
              <a:defRPr sz="5249" b="1"/>
            </a:lvl8pPr>
            <a:lvl9pPr marL="12250659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1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347" indent="0">
              <a:buNone/>
              <a:defRPr sz="4164"/>
            </a:lvl2pPr>
            <a:lvl3pPr marL="3062663" indent="0">
              <a:buNone/>
              <a:defRPr sz="3333"/>
            </a:lvl3pPr>
            <a:lvl4pPr marL="4594000" indent="0">
              <a:buNone/>
              <a:defRPr sz="3166"/>
            </a:lvl4pPr>
            <a:lvl5pPr marL="6125322" indent="0">
              <a:buNone/>
              <a:defRPr sz="3166"/>
            </a:lvl5pPr>
            <a:lvl6pPr marL="7656658" indent="0">
              <a:buNone/>
              <a:defRPr sz="3166"/>
            </a:lvl6pPr>
            <a:lvl7pPr marL="9187986" indent="0">
              <a:buNone/>
              <a:defRPr sz="3166"/>
            </a:lvl7pPr>
            <a:lvl8pPr marL="10719325" indent="0">
              <a:buNone/>
              <a:defRPr sz="3166"/>
            </a:lvl8pPr>
            <a:lvl9pPr marL="1225065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347" indent="0">
              <a:buNone/>
              <a:defRPr sz="9413"/>
            </a:lvl2pPr>
            <a:lvl3pPr marL="3062663" indent="0">
              <a:buNone/>
              <a:defRPr sz="8332"/>
            </a:lvl3pPr>
            <a:lvl4pPr marL="4594000" indent="0">
              <a:buNone/>
              <a:defRPr sz="6914"/>
            </a:lvl4pPr>
            <a:lvl5pPr marL="6125322" indent="0">
              <a:buNone/>
              <a:defRPr sz="6914"/>
            </a:lvl5pPr>
            <a:lvl6pPr marL="7656658" indent="0">
              <a:buNone/>
              <a:defRPr sz="6914"/>
            </a:lvl6pPr>
            <a:lvl7pPr marL="9187986" indent="0">
              <a:buNone/>
              <a:defRPr sz="6914"/>
            </a:lvl7pPr>
            <a:lvl8pPr marL="10719325" indent="0">
              <a:buNone/>
              <a:defRPr sz="6914"/>
            </a:lvl8pPr>
            <a:lvl9pPr marL="12250659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347" indent="0">
              <a:buNone/>
              <a:defRPr sz="4164"/>
            </a:lvl2pPr>
            <a:lvl3pPr marL="3062663" indent="0">
              <a:buNone/>
              <a:defRPr sz="3333"/>
            </a:lvl3pPr>
            <a:lvl4pPr marL="4594000" indent="0">
              <a:buNone/>
              <a:defRPr sz="3166"/>
            </a:lvl4pPr>
            <a:lvl5pPr marL="6125322" indent="0">
              <a:buNone/>
              <a:defRPr sz="3166"/>
            </a:lvl5pPr>
            <a:lvl6pPr marL="7656658" indent="0">
              <a:buNone/>
              <a:defRPr sz="3166"/>
            </a:lvl6pPr>
            <a:lvl7pPr marL="9187986" indent="0">
              <a:buNone/>
              <a:defRPr sz="3166"/>
            </a:lvl7pPr>
            <a:lvl8pPr marL="10719325" indent="0">
              <a:buNone/>
              <a:defRPr sz="3166"/>
            </a:lvl8pPr>
            <a:lvl9pPr marL="12250659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83" tIns="153055" rIns="306283" bIns="1530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990" indent="0">
              <a:buNone/>
              <a:defRPr sz="6082"/>
            </a:lvl2pPr>
            <a:lvl3pPr marL="3061947" indent="0">
              <a:buNone/>
              <a:defRPr sz="5249"/>
            </a:lvl3pPr>
            <a:lvl4pPr marL="4592928" indent="0">
              <a:buNone/>
              <a:defRPr sz="4833"/>
            </a:lvl4pPr>
            <a:lvl5pPr marL="6123893" indent="0">
              <a:buNone/>
              <a:defRPr sz="4833"/>
            </a:lvl5pPr>
            <a:lvl6pPr marL="7654878" indent="0">
              <a:buNone/>
              <a:defRPr sz="4833"/>
            </a:lvl6pPr>
            <a:lvl7pPr marL="9185841" indent="0">
              <a:buNone/>
              <a:defRPr sz="4833"/>
            </a:lvl7pPr>
            <a:lvl8pPr marL="10716829" indent="0">
              <a:buNone/>
              <a:defRPr sz="4833"/>
            </a:lvl8pPr>
            <a:lvl9pPr marL="12247803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990" indent="0">
              <a:buNone/>
              <a:defRPr sz="6914" b="1"/>
            </a:lvl2pPr>
            <a:lvl3pPr marL="3061947" indent="0">
              <a:buNone/>
              <a:defRPr sz="6082" b="1"/>
            </a:lvl3pPr>
            <a:lvl4pPr marL="4592928" indent="0">
              <a:buNone/>
              <a:defRPr sz="5249" b="1"/>
            </a:lvl4pPr>
            <a:lvl5pPr marL="6123893" indent="0">
              <a:buNone/>
              <a:defRPr sz="5249" b="1"/>
            </a:lvl5pPr>
            <a:lvl6pPr marL="7654878" indent="0">
              <a:buNone/>
              <a:defRPr sz="5249" b="1"/>
            </a:lvl6pPr>
            <a:lvl7pPr marL="9185841" indent="0">
              <a:buNone/>
              <a:defRPr sz="5249" b="1"/>
            </a:lvl7pPr>
            <a:lvl8pPr marL="10716829" indent="0">
              <a:buNone/>
              <a:defRPr sz="5249" b="1"/>
            </a:lvl8pPr>
            <a:lvl9pPr marL="122478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990" indent="0">
              <a:buNone/>
              <a:defRPr sz="6914" b="1"/>
            </a:lvl2pPr>
            <a:lvl3pPr marL="3061947" indent="0">
              <a:buNone/>
              <a:defRPr sz="6082" b="1"/>
            </a:lvl3pPr>
            <a:lvl4pPr marL="4592928" indent="0">
              <a:buNone/>
              <a:defRPr sz="5249" b="1"/>
            </a:lvl4pPr>
            <a:lvl5pPr marL="6123893" indent="0">
              <a:buNone/>
              <a:defRPr sz="5249" b="1"/>
            </a:lvl5pPr>
            <a:lvl6pPr marL="7654878" indent="0">
              <a:buNone/>
              <a:defRPr sz="5249" b="1"/>
            </a:lvl6pPr>
            <a:lvl7pPr marL="9185841" indent="0">
              <a:buNone/>
              <a:defRPr sz="5249" b="1"/>
            </a:lvl7pPr>
            <a:lvl8pPr marL="10716829" indent="0">
              <a:buNone/>
              <a:defRPr sz="5249" b="1"/>
            </a:lvl8pPr>
            <a:lvl9pPr marL="12247803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3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990" indent="0">
              <a:buNone/>
              <a:defRPr sz="4164"/>
            </a:lvl2pPr>
            <a:lvl3pPr marL="3061947" indent="0">
              <a:buNone/>
              <a:defRPr sz="3333"/>
            </a:lvl3pPr>
            <a:lvl4pPr marL="4592928" indent="0">
              <a:buNone/>
              <a:defRPr sz="3166"/>
            </a:lvl4pPr>
            <a:lvl5pPr marL="6123893" indent="0">
              <a:buNone/>
              <a:defRPr sz="3166"/>
            </a:lvl5pPr>
            <a:lvl6pPr marL="7654878" indent="0">
              <a:buNone/>
              <a:defRPr sz="3166"/>
            </a:lvl6pPr>
            <a:lvl7pPr marL="9185841" indent="0">
              <a:buNone/>
              <a:defRPr sz="3166"/>
            </a:lvl7pPr>
            <a:lvl8pPr marL="10716829" indent="0">
              <a:buNone/>
              <a:defRPr sz="3166"/>
            </a:lvl8pPr>
            <a:lvl9pPr marL="122478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990" indent="0">
              <a:buNone/>
              <a:defRPr sz="9413"/>
            </a:lvl2pPr>
            <a:lvl3pPr marL="3061947" indent="0">
              <a:buNone/>
              <a:defRPr sz="8332"/>
            </a:lvl3pPr>
            <a:lvl4pPr marL="4592928" indent="0">
              <a:buNone/>
              <a:defRPr sz="6914"/>
            </a:lvl4pPr>
            <a:lvl5pPr marL="6123893" indent="0">
              <a:buNone/>
              <a:defRPr sz="6914"/>
            </a:lvl5pPr>
            <a:lvl6pPr marL="7654878" indent="0">
              <a:buNone/>
              <a:defRPr sz="6914"/>
            </a:lvl6pPr>
            <a:lvl7pPr marL="9185841" indent="0">
              <a:buNone/>
              <a:defRPr sz="6914"/>
            </a:lvl7pPr>
            <a:lvl8pPr marL="10716829" indent="0">
              <a:buNone/>
              <a:defRPr sz="6914"/>
            </a:lvl8pPr>
            <a:lvl9pPr marL="12247803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990" indent="0">
              <a:buNone/>
              <a:defRPr sz="4164"/>
            </a:lvl2pPr>
            <a:lvl3pPr marL="3061947" indent="0">
              <a:buNone/>
              <a:defRPr sz="3333"/>
            </a:lvl3pPr>
            <a:lvl4pPr marL="4592928" indent="0">
              <a:buNone/>
              <a:defRPr sz="3166"/>
            </a:lvl4pPr>
            <a:lvl5pPr marL="6123893" indent="0">
              <a:buNone/>
              <a:defRPr sz="3166"/>
            </a:lvl5pPr>
            <a:lvl6pPr marL="7654878" indent="0">
              <a:buNone/>
              <a:defRPr sz="3166"/>
            </a:lvl6pPr>
            <a:lvl7pPr marL="9185841" indent="0">
              <a:buNone/>
              <a:defRPr sz="3166"/>
            </a:lvl7pPr>
            <a:lvl8pPr marL="10716829" indent="0">
              <a:buNone/>
              <a:defRPr sz="3166"/>
            </a:lvl8pPr>
            <a:lvl9pPr marL="12247803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09" tIns="153017" rIns="306209" bIns="1530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633" indent="0">
              <a:buNone/>
              <a:defRPr sz="6082"/>
            </a:lvl2pPr>
            <a:lvl3pPr marL="3061235" indent="0">
              <a:buNone/>
              <a:defRPr sz="5249"/>
            </a:lvl3pPr>
            <a:lvl4pPr marL="4591855" indent="0">
              <a:buNone/>
              <a:defRPr sz="4833"/>
            </a:lvl4pPr>
            <a:lvl5pPr marL="6122463" indent="0">
              <a:buNone/>
              <a:defRPr sz="4833"/>
            </a:lvl5pPr>
            <a:lvl6pPr marL="7653095" indent="0">
              <a:buNone/>
              <a:defRPr sz="4833"/>
            </a:lvl6pPr>
            <a:lvl7pPr marL="9183701" indent="0">
              <a:buNone/>
              <a:defRPr sz="4833"/>
            </a:lvl7pPr>
            <a:lvl8pPr marL="10714329" indent="0">
              <a:buNone/>
              <a:defRPr sz="4833"/>
            </a:lvl8pPr>
            <a:lvl9pPr marL="12244945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633" indent="0">
              <a:buNone/>
              <a:defRPr sz="6914" b="1"/>
            </a:lvl2pPr>
            <a:lvl3pPr marL="3061235" indent="0">
              <a:buNone/>
              <a:defRPr sz="6082" b="1"/>
            </a:lvl3pPr>
            <a:lvl4pPr marL="4591855" indent="0">
              <a:buNone/>
              <a:defRPr sz="5249" b="1"/>
            </a:lvl4pPr>
            <a:lvl5pPr marL="6122463" indent="0">
              <a:buNone/>
              <a:defRPr sz="5249" b="1"/>
            </a:lvl5pPr>
            <a:lvl6pPr marL="7653095" indent="0">
              <a:buNone/>
              <a:defRPr sz="5249" b="1"/>
            </a:lvl6pPr>
            <a:lvl7pPr marL="9183701" indent="0">
              <a:buNone/>
              <a:defRPr sz="5249" b="1"/>
            </a:lvl7pPr>
            <a:lvl8pPr marL="10714329" indent="0">
              <a:buNone/>
              <a:defRPr sz="5249" b="1"/>
            </a:lvl8pPr>
            <a:lvl9pPr marL="122449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633" indent="0">
              <a:buNone/>
              <a:defRPr sz="6914" b="1"/>
            </a:lvl2pPr>
            <a:lvl3pPr marL="3061235" indent="0">
              <a:buNone/>
              <a:defRPr sz="6082" b="1"/>
            </a:lvl3pPr>
            <a:lvl4pPr marL="4591855" indent="0">
              <a:buNone/>
              <a:defRPr sz="5249" b="1"/>
            </a:lvl4pPr>
            <a:lvl5pPr marL="6122463" indent="0">
              <a:buNone/>
              <a:defRPr sz="5249" b="1"/>
            </a:lvl5pPr>
            <a:lvl6pPr marL="7653095" indent="0">
              <a:buNone/>
              <a:defRPr sz="5249" b="1"/>
            </a:lvl6pPr>
            <a:lvl7pPr marL="9183701" indent="0">
              <a:buNone/>
              <a:defRPr sz="5249" b="1"/>
            </a:lvl7pPr>
            <a:lvl8pPr marL="10714329" indent="0">
              <a:buNone/>
              <a:defRPr sz="5249" b="1"/>
            </a:lvl8pPr>
            <a:lvl9pPr marL="12244945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4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633" indent="0">
              <a:buNone/>
              <a:defRPr sz="4164"/>
            </a:lvl2pPr>
            <a:lvl3pPr marL="3061235" indent="0">
              <a:buNone/>
              <a:defRPr sz="3333"/>
            </a:lvl3pPr>
            <a:lvl4pPr marL="4591855" indent="0">
              <a:buNone/>
              <a:defRPr sz="3166"/>
            </a:lvl4pPr>
            <a:lvl5pPr marL="6122463" indent="0">
              <a:buNone/>
              <a:defRPr sz="3166"/>
            </a:lvl5pPr>
            <a:lvl6pPr marL="7653095" indent="0">
              <a:buNone/>
              <a:defRPr sz="3166"/>
            </a:lvl6pPr>
            <a:lvl7pPr marL="9183701" indent="0">
              <a:buNone/>
              <a:defRPr sz="3166"/>
            </a:lvl7pPr>
            <a:lvl8pPr marL="10714329" indent="0">
              <a:buNone/>
              <a:defRPr sz="3166"/>
            </a:lvl8pPr>
            <a:lvl9pPr marL="122449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633" indent="0">
              <a:buNone/>
              <a:defRPr sz="9413"/>
            </a:lvl2pPr>
            <a:lvl3pPr marL="3061235" indent="0">
              <a:buNone/>
              <a:defRPr sz="8332"/>
            </a:lvl3pPr>
            <a:lvl4pPr marL="4591855" indent="0">
              <a:buNone/>
              <a:defRPr sz="6914"/>
            </a:lvl4pPr>
            <a:lvl5pPr marL="6122463" indent="0">
              <a:buNone/>
              <a:defRPr sz="6914"/>
            </a:lvl5pPr>
            <a:lvl6pPr marL="7653095" indent="0">
              <a:buNone/>
              <a:defRPr sz="6914"/>
            </a:lvl6pPr>
            <a:lvl7pPr marL="9183701" indent="0">
              <a:buNone/>
              <a:defRPr sz="6914"/>
            </a:lvl7pPr>
            <a:lvl8pPr marL="10714329" indent="0">
              <a:buNone/>
              <a:defRPr sz="6914"/>
            </a:lvl8pPr>
            <a:lvl9pPr marL="1224494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633" indent="0">
              <a:buNone/>
              <a:defRPr sz="4164"/>
            </a:lvl2pPr>
            <a:lvl3pPr marL="3061235" indent="0">
              <a:buNone/>
              <a:defRPr sz="3333"/>
            </a:lvl3pPr>
            <a:lvl4pPr marL="4591855" indent="0">
              <a:buNone/>
              <a:defRPr sz="3166"/>
            </a:lvl4pPr>
            <a:lvl5pPr marL="6122463" indent="0">
              <a:buNone/>
              <a:defRPr sz="3166"/>
            </a:lvl5pPr>
            <a:lvl6pPr marL="7653095" indent="0">
              <a:buNone/>
              <a:defRPr sz="3166"/>
            </a:lvl6pPr>
            <a:lvl7pPr marL="9183701" indent="0">
              <a:buNone/>
              <a:defRPr sz="3166"/>
            </a:lvl7pPr>
            <a:lvl8pPr marL="10714329" indent="0">
              <a:buNone/>
              <a:defRPr sz="3166"/>
            </a:lvl8pPr>
            <a:lvl9pPr marL="1224494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137" tIns="152980" rIns="306137" bIns="1529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413" tIns="183600" rIns="367413" bIns="1836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 algn="ctr">
              <a:defRPr sz="16245"/>
            </a:lvl1pPr>
          </a:lstStyle>
          <a:p>
            <a:r>
              <a:rPr lang="tr-TR" altLang="zh-TW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05" tIns="186438" rIns="372905" bIns="18643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41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277" indent="0">
              <a:buNone/>
              <a:defRPr sz="6082"/>
            </a:lvl2pPr>
            <a:lvl3pPr marL="3060518" indent="0">
              <a:buNone/>
              <a:defRPr sz="5249"/>
            </a:lvl3pPr>
            <a:lvl4pPr marL="4590786" indent="0">
              <a:buNone/>
              <a:defRPr sz="4833"/>
            </a:lvl4pPr>
            <a:lvl5pPr marL="6121039" indent="0">
              <a:buNone/>
              <a:defRPr sz="4833"/>
            </a:lvl5pPr>
            <a:lvl6pPr marL="7651309" indent="0">
              <a:buNone/>
              <a:defRPr sz="4833"/>
            </a:lvl6pPr>
            <a:lvl7pPr marL="9181560" indent="0">
              <a:buNone/>
              <a:defRPr sz="4833"/>
            </a:lvl7pPr>
            <a:lvl8pPr marL="10711832" indent="0">
              <a:buNone/>
              <a:defRPr sz="4833"/>
            </a:lvl8pPr>
            <a:lvl9pPr marL="12242088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277" indent="0">
              <a:buNone/>
              <a:defRPr sz="6914" b="1"/>
            </a:lvl2pPr>
            <a:lvl3pPr marL="3060518" indent="0">
              <a:buNone/>
              <a:defRPr sz="6082" b="1"/>
            </a:lvl3pPr>
            <a:lvl4pPr marL="4590786" indent="0">
              <a:buNone/>
              <a:defRPr sz="5249" b="1"/>
            </a:lvl4pPr>
            <a:lvl5pPr marL="6121039" indent="0">
              <a:buNone/>
              <a:defRPr sz="5249" b="1"/>
            </a:lvl5pPr>
            <a:lvl6pPr marL="7651309" indent="0">
              <a:buNone/>
              <a:defRPr sz="5249" b="1"/>
            </a:lvl6pPr>
            <a:lvl7pPr marL="9181560" indent="0">
              <a:buNone/>
              <a:defRPr sz="5249" b="1"/>
            </a:lvl7pPr>
            <a:lvl8pPr marL="10711832" indent="0">
              <a:buNone/>
              <a:defRPr sz="5249" b="1"/>
            </a:lvl8pPr>
            <a:lvl9pPr marL="1224208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277" indent="0">
              <a:buNone/>
              <a:defRPr sz="6914" b="1"/>
            </a:lvl2pPr>
            <a:lvl3pPr marL="3060518" indent="0">
              <a:buNone/>
              <a:defRPr sz="6082" b="1"/>
            </a:lvl3pPr>
            <a:lvl4pPr marL="4590786" indent="0">
              <a:buNone/>
              <a:defRPr sz="5249" b="1"/>
            </a:lvl4pPr>
            <a:lvl5pPr marL="6121039" indent="0">
              <a:buNone/>
              <a:defRPr sz="5249" b="1"/>
            </a:lvl5pPr>
            <a:lvl6pPr marL="7651309" indent="0">
              <a:buNone/>
              <a:defRPr sz="5249" b="1"/>
            </a:lvl6pPr>
            <a:lvl7pPr marL="9181560" indent="0">
              <a:buNone/>
              <a:defRPr sz="5249" b="1"/>
            </a:lvl7pPr>
            <a:lvl8pPr marL="10711832" indent="0">
              <a:buNone/>
              <a:defRPr sz="5249" b="1"/>
            </a:lvl8pPr>
            <a:lvl9pPr marL="12242088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6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277" indent="0">
              <a:buNone/>
              <a:defRPr sz="4164"/>
            </a:lvl2pPr>
            <a:lvl3pPr marL="3060518" indent="0">
              <a:buNone/>
              <a:defRPr sz="3333"/>
            </a:lvl3pPr>
            <a:lvl4pPr marL="4590786" indent="0">
              <a:buNone/>
              <a:defRPr sz="3166"/>
            </a:lvl4pPr>
            <a:lvl5pPr marL="6121039" indent="0">
              <a:buNone/>
              <a:defRPr sz="3166"/>
            </a:lvl5pPr>
            <a:lvl6pPr marL="7651309" indent="0">
              <a:buNone/>
              <a:defRPr sz="3166"/>
            </a:lvl6pPr>
            <a:lvl7pPr marL="9181560" indent="0">
              <a:buNone/>
              <a:defRPr sz="3166"/>
            </a:lvl7pPr>
            <a:lvl8pPr marL="10711832" indent="0">
              <a:buNone/>
              <a:defRPr sz="3166"/>
            </a:lvl8pPr>
            <a:lvl9pPr marL="1224208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277" indent="0">
              <a:buNone/>
              <a:defRPr sz="9413"/>
            </a:lvl2pPr>
            <a:lvl3pPr marL="3060518" indent="0">
              <a:buNone/>
              <a:defRPr sz="8332"/>
            </a:lvl3pPr>
            <a:lvl4pPr marL="4590786" indent="0">
              <a:buNone/>
              <a:defRPr sz="6914"/>
            </a:lvl4pPr>
            <a:lvl5pPr marL="6121039" indent="0">
              <a:buNone/>
              <a:defRPr sz="6914"/>
            </a:lvl5pPr>
            <a:lvl6pPr marL="7651309" indent="0">
              <a:buNone/>
              <a:defRPr sz="6914"/>
            </a:lvl6pPr>
            <a:lvl7pPr marL="9181560" indent="0">
              <a:buNone/>
              <a:defRPr sz="6914"/>
            </a:lvl7pPr>
            <a:lvl8pPr marL="10711832" indent="0">
              <a:buNone/>
              <a:defRPr sz="6914"/>
            </a:lvl8pPr>
            <a:lvl9pPr marL="12242088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277" indent="0">
              <a:buNone/>
              <a:defRPr sz="4164"/>
            </a:lvl2pPr>
            <a:lvl3pPr marL="3060518" indent="0">
              <a:buNone/>
              <a:defRPr sz="3333"/>
            </a:lvl3pPr>
            <a:lvl4pPr marL="4590786" indent="0">
              <a:buNone/>
              <a:defRPr sz="3166"/>
            </a:lvl4pPr>
            <a:lvl5pPr marL="6121039" indent="0">
              <a:buNone/>
              <a:defRPr sz="3166"/>
            </a:lvl5pPr>
            <a:lvl6pPr marL="7651309" indent="0">
              <a:buNone/>
              <a:defRPr sz="3166"/>
            </a:lvl6pPr>
            <a:lvl7pPr marL="9181560" indent="0">
              <a:buNone/>
              <a:defRPr sz="3166"/>
            </a:lvl7pPr>
            <a:lvl8pPr marL="10711832" indent="0">
              <a:buNone/>
              <a:defRPr sz="3166"/>
            </a:lvl8pPr>
            <a:lvl9pPr marL="12242088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2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6540" indent="0">
              <a:buNone/>
              <a:defRPr sz="4164"/>
            </a:lvl2pPr>
            <a:lvl3pPr marL="3113073" indent="0">
              <a:buNone/>
              <a:defRPr sz="3333"/>
            </a:lvl3pPr>
            <a:lvl4pPr marL="4669613" indent="0">
              <a:buNone/>
              <a:defRPr sz="3166"/>
            </a:lvl4pPr>
            <a:lvl5pPr marL="6226144" indent="0">
              <a:buNone/>
              <a:defRPr sz="3166"/>
            </a:lvl5pPr>
            <a:lvl6pPr marL="7782685" indent="0">
              <a:buNone/>
              <a:defRPr sz="3166"/>
            </a:lvl6pPr>
            <a:lvl7pPr marL="9339221" indent="0">
              <a:buNone/>
              <a:defRPr sz="3166"/>
            </a:lvl7pPr>
            <a:lvl8pPr marL="10895758" indent="0">
              <a:buNone/>
              <a:defRPr sz="3166"/>
            </a:lvl8pPr>
            <a:lvl9pPr marL="1245229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275980" indent="-1105624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821" tIns="171411" rIns="342821" bIns="171411"/>
          <a:lstStyle/>
          <a:p>
            <a:endParaRPr lang="en-US" sz="6914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6/18/22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5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3831" indent="0">
              <a:buNone/>
              <a:defRPr sz="6914"/>
            </a:lvl2pPr>
            <a:lvl3pPr marL="3427660" indent="0">
              <a:buNone/>
              <a:defRPr sz="6082"/>
            </a:lvl3pPr>
            <a:lvl4pPr marL="5141492" indent="0">
              <a:buNone/>
              <a:defRPr sz="5249"/>
            </a:lvl4pPr>
            <a:lvl5pPr marL="6855324" indent="0">
              <a:buNone/>
              <a:defRPr sz="5249"/>
            </a:lvl5pPr>
            <a:lvl6pPr marL="8569154" indent="0">
              <a:buNone/>
              <a:defRPr sz="5249"/>
            </a:lvl6pPr>
            <a:lvl7pPr marL="10282984" indent="0">
              <a:buNone/>
              <a:defRPr sz="5249"/>
            </a:lvl7pPr>
            <a:lvl8pPr marL="11996813" indent="0">
              <a:buNone/>
              <a:defRPr sz="5249"/>
            </a:lvl8pPr>
            <a:lvl9pPr marL="13710646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3831" indent="0">
              <a:buNone/>
              <a:defRPr sz="7499" b="1"/>
            </a:lvl2pPr>
            <a:lvl3pPr marL="3427660" indent="0">
              <a:buNone/>
              <a:defRPr sz="6914" b="1"/>
            </a:lvl3pPr>
            <a:lvl4pPr marL="5141492" indent="0">
              <a:buNone/>
              <a:defRPr sz="6082" b="1"/>
            </a:lvl4pPr>
            <a:lvl5pPr marL="6855324" indent="0">
              <a:buNone/>
              <a:defRPr sz="6082" b="1"/>
            </a:lvl5pPr>
            <a:lvl6pPr marL="8569154" indent="0">
              <a:buNone/>
              <a:defRPr sz="6082" b="1"/>
            </a:lvl6pPr>
            <a:lvl7pPr marL="10282984" indent="0">
              <a:buNone/>
              <a:defRPr sz="6082" b="1"/>
            </a:lvl7pPr>
            <a:lvl8pPr marL="11996813" indent="0">
              <a:buNone/>
              <a:defRPr sz="6082" b="1"/>
            </a:lvl8pPr>
            <a:lvl9pPr marL="137106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3831" indent="0">
              <a:buNone/>
              <a:defRPr sz="7499" b="1"/>
            </a:lvl2pPr>
            <a:lvl3pPr marL="3427660" indent="0">
              <a:buNone/>
              <a:defRPr sz="6914" b="1"/>
            </a:lvl3pPr>
            <a:lvl4pPr marL="5141492" indent="0">
              <a:buNone/>
              <a:defRPr sz="6082" b="1"/>
            </a:lvl4pPr>
            <a:lvl5pPr marL="6855324" indent="0">
              <a:buNone/>
              <a:defRPr sz="6082" b="1"/>
            </a:lvl5pPr>
            <a:lvl6pPr marL="8569154" indent="0">
              <a:buNone/>
              <a:defRPr sz="6082" b="1"/>
            </a:lvl6pPr>
            <a:lvl7pPr marL="10282984" indent="0">
              <a:buNone/>
              <a:defRPr sz="6082" b="1"/>
            </a:lvl7pPr>
            <a:lvl8pPr marL="11996813" indent="0">
              <a:buNone/>
              <a:defRPr sz="6082" b="1"/>
            </a:lvl8pPr>
            <a:lvl9pPr marL="13710646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9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99" y="7533300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3831" indent="0">
              <a:buNone/>
              <a:defRPr sz="4583"/>
            </a:lvl2pPr>
            <a:lvl3pPr marL="3427660" indent="0">
              <a:buNone/>
              <a:defRPr sz="3747"/>
            </a:lvl3pPr>
            <a:lvl4pPr marL="5141492" indent="0">
              <a:buNone/>
              <a:defRPr sz="3333"/>
            </a:lvl4pPr>
            <a:lvl5pPr marL="6855324" indent="0">
              <a:buNone/>
              <a:defRPr sz="3333"/>
            </a:lvl5pPr>
            <a:lvl6pPr marL="8569154" indent="0">
              <a:buNone/>
              <a:defRPr sz="3333"/>
            </a:lvl6pPr>
            <a:lvl7pPr marL="10282984" indent="0">
              <a:buNone/>
              <a:defRPr sz="3333"/>
            </a:lvl7pPr>
            <a:lvl8pPr marL="11996813" indent="0">
              <a:buNone/>
              <a:defRPr sz="3333"/>
            </a:lvl8pPr>
            <a:lvl9pPr marL="137106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3831" indent="0">
              <a:buNone/>
              <a:defRPr sz="10415"/>
            </a:lvl2pPr>
            <a:lvl3pPr marL="3427660" indent="0">
              <a:buNone/>
              <a:defRPr sz="8997"/>
            </a:lvl3pPr>
            <a:lvl4pPr marL="5141492" indent="0">
              <a:buNone/>
              <a:defRPr sz="7499"/>
            </a:lvl4pPr>
            <a:lvl5pPr marL="6855324" indent="0">
              <a:buNone/>
              <a:defRPr sz="7499"/>
            </a:lvl5pPr>
            <a:lvl6pPr marL="8569154" indent="0">
              <a:buNone/>
              <a:defRPr sz="7499"/>
            </a:lvl6pPr>
            <a:lvl7pPr marL="10282984" indent="0">
              <a:buNone/>
              <a:defRPr sz="7499"/>
            </a:lvl7pPr>
            <a:lvl8pPr marL="11996813" indent="0">
              <a:buNone/>
              <a:defRPr sz="7499"/>
            </a:lvl8pPr>
            <a:lvl9pPr marL="13710646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3831" indent="0">
              <a:buNone/>
              <a:defRPr sz="4583"/>
            </a:lvl2pPr>
            <a:lvl3pPr marL="3427660" indent="0">
              <a:buNone/>
              <a:defRPr sz="3747"/>
            </a:lvl3pPr>
            <a:lvl4pPr marL="5141492" indent="0">
              <a:buNone/>
              <a:defRPr sz="3333"/>
            </a:lvl4pPr>
            <a:lvl5pPr marL="6855324" indent="0">
              <a:buNone/>
              <a:defRPr sz="3333"/>
            </a:lvl5pPr>
            <a:lvl6pPr marL="8569154" indent="0">
              <a:buNone/>
              <a:defRPr sz="3333"/>
            </a:lvl6pPr>
            <a:lvl7pPr marL="10282984" indent="0">
              <a:buNone/>
              <a:defRPr sz="3333"/>
            </a:lvl7pPr>
            <a:lvl8pPr marL="11996813" indent="0">
              <a:buNone/>
              <a:defRPr sz="3333"/>
            </a:lvl8pPr>
            <a:lvl9pPr marL="13710646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9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275" indent="0">
              <a:buNone/>
              <a:defRPr sz="6082"/>
            </a:lvl2pPr>
            <a:lvl3pPr marL="3106546" indent="0">
              <a:buNone/>
              <a:defRPr sz="5249"/>
            </a:lvl3pPr>
            <a:lvl4pPr marL="4659820" indent="0">
              <a:buNone/>
              <a:defRPr sz="4833"/>
            </a:lvl4pPr>
            <a:lvl5pPr marL="6213091" indent="0">
              <a:buNone/>
              <a:defRPr sz="4833"/>
            </a:lvl5pPr>
            <a:lvl6pPr marL="7766368" indent="0">
              <a:buNone/>
              <a:defRPr sz="4833"/>
            </a:lvl6pPr>
            <a:lvl7pPr marL="9319639" indent="0">
              <a:buNone/>
              <a:defRPr sz="4833"/>
            </a:lvl7pPr>
            <a:lvl8pPr marL="10872919" indent="0">
              <a:buNone/>
              <a:defRPr sz="4833"/>
            </a:lvl8pPr>
            <a:lvl9pPr marL="12426182" indent="0">
              <a:buNone/>
              <a:defRPr sz="48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8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2413" indent="0">
              <a:buNone/>
              <a:defRPr sz="6914"/>
            </a:lvl2pPr>
            <a:lvl3pPr marL="3424835" indent="0">
              <a:buNone/>
              <a:defRPr sz="6082"/>
            </a:lvl3pPr>
            <a:lvl4pPr marL="5137252" indent="0">
              <a:buNone/>
              <a:defRPr sz="5249"/>
            </a:lvl4pPr>
            <a:lvl5pPr marL="6849668" indent="0">
              <a:buNone/>
              <a:defRPr sz="5249"/>
            </a:lvl5pPr>
            <a:lvl6pPr marL="8562081" indent="0">
              <a:buNone/>
              <a:defRPr sz="5249"/>
            </a:lvl6pPr>
            <a:lvl7pPr marL="10274506" indent="0">
              <a:buNone/>
              <a:defRPr sz="5249"/>
            </a:lvl7pPr>
            <a:lvl8pPr marL="11986919" indent="0">
              <a:buNone/>
              <a:defRPr sz="5249"/>
            </a:lvl8pPr>
            <a:lvl9pPr marL="1369933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2413" indent="0">
              <a:buNone/>
              <a:defRPr sz="7499" b="1"/>
            </a:lvl2pPr>
            <a:lvl3pPr marL="3424835" indent="0">
              <a:buNone/>
              <a:defRPr sz="6914" b="1"/>
            </a:lvl3pPr>
            <a:lvl4pPr marL="5137252" indent="0">
              <a:buNone/>
              <a:defRPr sz="6082" b="1"/>
            </a:lvl4pPr>
            <a:lvl5pPr marL="6849668" indent="0">
              <a:buNone/>
              <a:defRPr sz="6082" b="1"/>
            </a:lvl5pPr>
            <a:lvl6pPr marL="8562081" indent="0">
              <a:buNone/>
              <a:defRPr sz="6082" b="1"/>
            </a:lvl6pPr>
            <a:lvl7pPr marL="10274506" indent="0">
              <a:buNone/>
              <a:defRPr sz="6082" b="1"/>
            </a:lvl7pPr>
            <a:lvl8pPr marL="11986919" indent="0">
              <a:buNone/>
              <a:defRPr sz="6082" b="1"/>
            </a:lvl8pPr>
            <a:lvl9pPr marL="136993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2413" indent="0">
              <a:buNone/>
              <a:defRPr sz="7499" b="1"/>
            </a:lvl2pPr>
            <a:lvl3pPr marL="3424835" indent="0">
              <a:buNone/>
              <a:defRPr sz="6914" b="1"/>
            </a:lvl3pPr>
            <a:lvl4pPr marL="5137252" indent="0">
              <a:buNone/>
              <a:defRPr sz="6082" b="1"/>
            </a:lvl4pPr>
            <a:lvl5pPr marL="6849668" indent="0">
              <a:buNone/>
              <a:defRPr sz="6082" b="1"/>
            </a:lvl5pPr>
            <a:lvl6pPr marL="8562081" indent="0">
              <a:buNone/>
              <a:defRPr sz="6082" b="1"/>
            </a:lvl6pPr>
            <a:lvl7pPr marL="10274506" indent="0">
              <a:buNone/>
              <a:defRPr sz="6082" b="1"/>
            </a:lvl7pPr>
            <a:lvl8pPr marL="11986919" indent="0">
              <a:buNone/>
              <a:defRPr sz="6082" b="1"/>
            </a:lvl8pPr>
            <a:lvl9pPr marL="136993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5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2413" indent="0">
              <a:buNone/>
              <a:defRPr sz="4583"/>
            </a:lvl2pPr>
            <a:lvl3pPr marL="3424835" indent="0">
              <a:buNone/>
              <a:defRPr sz="3747"/>
            </a:lvl3pPr>
            <a:lvl4pPr marL="5137252" indent="0">
              <a:buNone/>
              <a:defRPr sz="3333"/>
            </a:lvl4pPr>
            <a:lvl5pPr marL="6849668" indent="0">
              <a:buNone/>
              <a:defRPr sz="3333"/>
            </a:lvl5pPr>
            <a:lvl6pPr marL="8562081" indent="0">
              <a:buNone/>
              <a:defRPr sz="3333"/>
            </a:lvl6pPr>
            <a:lvl7pPr marL="10274506" indent="0">
              <a:buNone/>
              <a:defRPr sz="3333"/>
            </a:lvl7pPr>
            <a:lvl8pPr marL="11986919" indent="0">
              <a:buNone/>
              <a:defRPr sz="3333"/>
            </a:lvl8pPr>
            <a:lvl9pPr marL="136993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2413" indent="0">
              <a:buNone/>
              <a:defRPr sz="10415"/>
            </a:lvl2pPr>
            <a:lvl3pPr marL="3424835" indent="0">
              <a:buNone/>
              <a:defRPr sz="8997"/>
            </a:lvl3pPr>
            <a:lvl4pPr marL="5137252" indent="0">
              <a:buNone/>
              <a:defRPr sz="7499"/>
            </a:lvl4pPr>
            <a:lvl5pPr marL="6849668" indent="0">
              <a:buNone/>
              <a:defRPr sz="7499"/>
            </a:lvl5pPr>
            <a:lvl6pPr marL="8562081" indent="0">
              <a:buNone/>
              <a:defRPr sz="7499"/>
            </a:lvl6pPr>
            <a:lvl7pPr marL="10274506" indent="0">
              <a:buNone/>
              <a:defRPr sz="7499"/>
            </a:lvl7pPr>
            <a:lvl8pPr marL="11986919" indent="0">
              <a:buNone/>
              <a:defRPr sz="7499"/>
            </a:lvl8pPr>
            <a:lvl9pPr marL="1369933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2413" indent="0">
              <a:buNone/>
              <a:defRPr sz="4583"/>
            </a:lvl2pPr>
            <a:lvl3pPr marL="3424835" indent="0">
              <a:buNone/>
              <a:defRPr sz="3747"/>
            </a:lvl3pPr>
            <a:lvl4pPr marL="5137252" indent="0">
              <a:buNone/>
              <a:defRPr sz="3333"/>
            </a:lvl4pPr>
            <a:lvl5pPr marL="6849668" indent="0">
              <a:buNone/>
              <a:defRPr sz="3333"/>
            </a:lvl5pPr>
            <a:lvl6pPr marL="8562081" indent="0">
              <a:buNone/>
              <a:defRPr sz="3333"/>
            </a:lvl6pPr>
            <a:lvl7pPr marL="10274506" indent="0">
              <a:buNone/>
              <a:defRPr sz="3333"/>
            </a:lvl7pPr>
            <a:lvl8pPr marL="11986919" indent="0">
              <a:buNone/>
              <a:defRPr sz="3333"/>
            </a:lvl8pPr>
            <a:lvl9pPr marL="136993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446" tIns="171217" rIns="342446" bIns="17121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0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941" indent="0">
              <a:buNone/>
              <a:defRPr sz="6914"/>
            </a:lvl2pPr>
            <a:lvl3pPr marL="3423896" indent="0">
              <a:buNone/>
              <a:defRPr sz="6082"/>
            </a:lvl3pPr>
            <a:lvl4pPr marL="5135840" indent="0">
              <a:buNone/>
              <a:defRPr sz="5249"/>
            </a:lvl4pPr>
            <a:lvl5pPr marL="6847782" indent="0">
              <a:buNone/>
              <a:defRPr sz="5249"/>
            </a:lvl5pPr>
            <a:lvl6pPr marL="8559727" indent="0">
              <a:buNone/>
              <a:defRPr sz="5249"/>
            </a:lvl6pPr>
            <a:lvl7pPr marL="10271677" indent="0">
              <a:buNone/>
              <a:defRPr sz="5249"/>
            </a:lvl7pPr>
            <a:lvl8pPr marL="11983620" indent="0">
              <a:buNone/>
              <a:defRPr sz="5249"/>
            </a:lvl8pPr>
            <a:lvl9pPr marL="1369557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941" indent="0">
              <a:buNone/>
              <a:defRPr sz="7499" b="1"/>
            </a:lvl2pPr>
            <a:lvl3pPr marL="3423896" indent="0">
              <a:buNone/>
              <a:defRPr sz="6914" b="1"/>
            </a:lvl3pPr>
            <a:lvl4pPr marL="5135840" indent="0">
              <a:buNone/>
              <a:defRPr sz="6082" b="1"/>
            </a:lvl4pPr>
            <a:lvl5pPr marL="6847782" indent="0">
              <a:buNone/>
              <a:defRPr sz="6082" b="1"/>
            </a:lvl5pPr>
            <a:lvl6pPr marL="8559727" indent="0">
              <a:buNone/>
              <a:defRPr sz="6082" b="1"/>
            </a:lvl6pPr>
            <a:lvl7pPr marL="10271677" indent="0">
              <a:buNone/>
              <a:defRPr sz="6082" b="1"/>
            </a:lvl7pPr>
            <a:lvl8pPr marL="11983620" indent="0">
              <a:buNone/>
              <a:defRPr sz="6082" b="1"/>
            </a:lvl8pPr>
            <a:lvl9pPr marL="136955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941" indent="0">
              <a:buNone/>
              <a:defRPr sz="7499" b="1"/>
            </a:lvl2pPr>
            <a:lvl3pPr marL="3423896" indent="0">
              <a:buNone/>
              <a:defRPr sz="6914" b="1"/>
            </a:lvl3pPr>
            <a:lvl4pPr marL="5135840" indent="0">
              <a:buNone/>
              <a:defRPr sz="6082" b="1"/>
            </a:lvl4pPr>
            <a:lvl5pPr marL="6847782" indent="0">
              <a:buNone/>
              <a:defRPr sz="6082" b="1"/>
            </a:lvl5pPr>
            <a:lvl6pPr marL="8559727" indent="0">
              <a:buNone/>
              <a:defRPr sz="6082" b="1"/>
            </a:lvl6pPr>
            <a:lvl7pPr marL="10271677" indent="0">
              <a:buNone/>
              <a:defRPr sz="6082" b="1"/>
            </a:lvl7pPr>
            <a:lvl8pPr marL="11983620" indent="0">
              <a:buNone/>
              <a:defRPr sz="6082" b="1"/>
            </a:lvl8pPr>
            <a:lvl9pPr marL="1369557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275" indent="0">
              <a:buNone/>
              <a:defRPr sz="6914" b="1"/>
            </a:lvl2pPr>
            <a:lvl3pPr marL="3106546" indent="0">
              <a:buNone/>
              <a:defRPr sz="6082" b="1"/>
            </a:lvl3pPr>
            <a:lvl4pPr marL="4659820" indent="0">
              <a:buNone/>
              <a:defRPr sz="5249" b="1"/>
            </a:lvl4pPr>
            <a:lvl5pPr marL="6213091" indent="0">
              <a:buNone/>
              <a:defRPr sz="5249" b="1"/>
            </a:lvl5pPr>
            <a:lvl6pPr marL="7766368" indent="0">
              <a:buNone/>
              <a:defRPr sz="5249" b="1"/>
            </a:lvl6pPr>
            <a:lvl7pPr marL="9319639" indent="0">
              <a:buNone/>
              <a:defRPr sz="5249" b="1"/>
            </a:lvl7pPr>
            <a:lvl8pPr marL="10872919" indent="0">
              <a:buNone/>
              <a:defRPr sz="5249" b="1"/>
            </a:lvl8pPr>
            <a:lvl9pPr marL="1242618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275" indent="0">
              <a:buNone/>
              <a:defRPr sz="6914" b="1"/>
            </a:lvl2pPr>
            <a:lvl3pPr marL="3106546" indent="0">
              <a:buNone/>
              <a:defRPr sz="6082" b="1"/>
            </a:lvl3pPr>
            <a:lvl4pPr marL="4659820" indent="0">
              <a:buNone/>
              <a:defRPr sz="5249" b="1"/>
            </a:lvl4pPr>
            <a:lvl5pPr marL="6213091" indent="0">
              <a:buNone/>
              <a:defRPr sz="5249" b="1"/>
            </a:lvl5pPr>
            <a:lvl6pPr marL="7766368" indent="0">
              <a:buNone/>
              <a:defRPr sz="5249" b="1"/>
            </a:lvl6pPr>
            <a:lvl7pPr marL="9319639" indent="0">
              <a:buNone/>
              <a:defRPr sz="5249" b="1"/>
            </a:lvl7pPr>
            <a:lvl8pPr marL="10872919" indent="0">
              <a:buNone/>
              <a:defRPr sz="5249" b="1"/>
            </a:lvl8pPr>
            <a:lvl9pPr marL="12426182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941" indent="0">
              <a:buNone/>
              <a:defRPr sz="4583"/>
            </a:lvl2pPr>
            <a:lvl3pPr marL="3423896" indent="0">
              <a:buNone/>
              <a:defRPr sz="3747"/>
            </a:lvl3pPr>
            <a:lvl4pPr marL="5135840" indent="0">
              <a:buNone/>
              <a:defRPr sz="3333"/>
            </a:lvl4pPr>
            <a:lvl5pPr marL="6847782" indent="0">
              <a:buNone/>
              <a:defRPr sz="3333"/>
            </a:lvl5pPr>
            <a:lvl6pPr marL="8559727" indent="0">
              <a:buNone/>
              <a:defRPr sz="3333"/>
            </a:lvl6pPr>
            <a:lvl7pPr marL="10271677" indent="0">
              <a:buNone/>
              <a:defRPr sz="3333"/>
            </a:lvl7pPr>
            <a:lvl8pPr marL="11983620" indent="0">
              <a:buNone/>
              <a:defRPr sz="3333"/>
            </a:lvl8pPr>
            <a:lvl9pPr marL="136955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1941" indent="0">
              <a:buNone/>
              <a:defRPr sz="10415"/>
            </a:lvl2pPr>
            <a:lvl3pPr marL="3423896" indent="0">
              <a:buNone/>
              <a:defRPr sz="8997"/>
            </a:lvl3pPr>
            <a:lvl4pPr marL="5135840" indent="0">
              <a:buNone/>
              <a:defRPr sz="7499"/>
            </a:lvl4pPr>
            <a:lvl5pPr marL="6847782" indent="0">
              <a:buNone/>
              <a:defRPr sz="7499"/>
            </a:lvl5pPr>
            <a:lvl6pPr marL="8559727" indent="0">
              <a:buNone/>
              <a:defRPr sz="7499"/>
            </a:lvl6pPr>
            <a:lvl7pPr marL="10271677" indent="0">
              <a:buNone/>
              <a:defRPr sz="7499"/>
            </a:lvl7pPr>
            <a:lvl8pPr marL="11983620" indent="0">
              <a:buNone/>
              <a:defRPr sz="7499"/>
            </a:lvl8pPr>
            <a:lvl9pPr marL="1369557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941" indent="0">
              <a:buNone/>
              <a:defRPr sz="4583"/>
            </a:lvl2pPr>
            <a:lvl3pPr marL="3423896" indent="0">
              <a:buNone/>
              <a:defRPr sz="3747"/>
            </a:lvl3pPr>
            <a:lvl4pPr marL="5135840" indent="0">
              <a:buNone/>
              <a:defRPr sz="3333"/>
            </a:lvl4pPr>
            <a:lvl5pPr marL="6847782" indent="0">
              <a:buNone/>
              <a:defRPr sz="3333"/>
            </a:lvl5pPr>
            <a:lvl6pPr marL="8559727" indent="0">
              <a:buNone/>
              <a:defRPr sz="3333"/>
            </a:lvl6pPr>
            <a:lvl7pPr marL="10271677" indent="0">
              <a:buNone/>
              <a:defRPr sz="3333"/>
            </a:lvl7pPr>
            <a:lvl8pPr marL="11983620" indent="0">
              <a:buNone/>
              <a:defRPr sz="3333"/>
            </a:lvl8pPr>
            <a:lvl9pPr marL="1369557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353" tIns="171167" rIns="342353" bIns="17116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5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470" indent="0">
              <a:buNone/>
              <a:defRPr sz="6914"/>
            </a:lvl2pPr>
            <a:lvl3pPr marL="3422954" indent="0">
              <a:buNone/>
              <a:defRPr sz="6082"/>
            </a:lvl3pPr>
            <a:lvl4pPr marL="5134426" indent="0">
              <a:buNone/>
              <a:defRPr sz="5249"/>
            </a:lvl4pPr>
            <a:lvl5pPr marL="6845894" indent="0">
              <a:buNone/>
              <a:defRPr sz="5249"/>
            </a:lvl5pPr>
            <a:lvl6pPr marL="8557370" indent="0">
              <a:buNone/>
              <a:defRPr sz="5249"/>
            </a:lvl6pPr>
            <a:lvl7pPr marL="10268854" indent="0">
              <a:buNone/>
              <a:defRPr sz="5249"/>
            </a:lvl7pPr>
            <a:lvl8pPr marL="11980326" indent="0">
              <a:buNone/>
              <a:defRPr sz="5249"/>
            </a:lvl8pPr>
            <a:lvl9pPr marL="1369180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470" indent="0">
              <a:buNone/>
              <a:defRPr sz="7499" b="1"/>
            </a:lvl2pPr>
            <a:lvl3pPr marL="3422954" indent="0">
              <a:buNone/>
              <a:defRPr sz="6914" b="1"/>
            </a:lvl3pPr>
            <a:lvl4pPr marL="5134426" indent="0">
              <a:buNone/>
              <a:defRPr sz="6082" b="1"/>
            </a:lvl4pPr>
            <a:lvl5pPr marL="6845894" indent="0">
              <a:buNone/>
              <a:defRPr sz="6082" b="1"/>
            </a:lvl5pPr>
            <a:lvl6pPr marL="8557370" indent="0">
              <a:buNone/>
              <a:defRPr sz="6082" b="1"/>
            </a:lvl6pPr>
            <a:lvl7pPr marL="10268854" indent="0">
              <a:buNone/>
              <a:defRPr sz="6082" b="1"/>
            </a:lvl7pPr>
            <a:lvl8pPr marL="11980326" indent="0">
              <a:buNone/>
              <a:defRPr sz="6082" b="1"/>
            </a:lvl8pPr>
            <a:lvl9pPr marL="1369180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470" indent="0">
              <a:buNone/>
              <a:defRPr sz="7499" b="1"/>
            </a:lvl2pPr>
            <a:lvl3pPr marL="3422954" indent="0">
              <a:buNone/>
              <a:defRPr sz="6914" b="1"/>
            </a:lvl3pPr>
            <a:lvl4pPr marL="5134426" indent="0">
              <a:buNone/>
              <a:defRPr sz="6082" b="1"/>
            </a:lvl4pPr>
            <a:lvl5pPr marL="6845894" indent="0">
              <a:buNone/>
              <a:defRPr sz="6082" b="1"/>
            </a:lvl5pPr>
            <a:lvl6pPr marL="8557370" indent="0">
              <a:buNone/>
              <a:defRPr sz="6082" b="1"/>
            </a:lvl6pPr>
            <a:lvl7pPr marL="10268854" indent="0">
              <a:buNone/>
              <a:defRPr sz="6082" b="1"/>
            </a:lvl7pPr>
            <a:lvl8pPr marL="11980326" indent="0">
              <a:buNone/>
              <a:defRPr sz="6082" b="1"/>
            </a:lvl8pPr>
            <a:lvl9pPr marL="1369180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470" indent="0">
              <a:buNone/>
              <a:defRPr sz="4583"/>
            </a:lvl2pPr>
            <a:lvl3pPr marL="3422954" indent="0">
              <a:buNone/>
              <a:defRPr sz="3747"/>
            </a:lvl3pPr>
            <a:lvl4pPr marL="5134426" indent="0">
              <a:buNone/>
              <a:defRPr sz="3333"/>
            </a:lvl4pPr>
            <a:lvl5pPr marL="6845894" indent="0">
              <a:buNone/>
              <a:defRPr sz="3333"/>
            </a:lvl5pPr>
            <a:lvl6pPr marL="8557370" indent="0">
              <a:buNone/>
              <a:defRPr sz="3333"/>
            </a:lvl6pPr>
            <a:lvl7pPr marL="10268854" indent="0">
              <a:buNone/>
              <a:defRPr sz="3333"/>
            </a:lvl7pPr>
            <a:lvl8pPr marL="11980326" indent="0">
              <a:buNone/>
              <a:defRPr sz="3333"/>
            </a:lvl8pPr>
            <a:lvl9pPr marL="1369180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1470" indent="0">
              <a:buNone/>
              <a:defRPr sz="10415"/>
            </a:lvl2pPr>
            <a:lvl3pPr marL="3422954" indent="0">
              <a:buNone/>
              <a:defRPr sz="8997"/>
            </a:lvl3pPr>
            <a:lvl4pPr marL="5134426" indent="0">
              <a:buNone/>
              <a:defRPr sz="7499"/>
            </a:lvl4pPr>
            <a:lvl5pPr marL="6845894" indent="0">
              <a:buNone/>
              <a:defRPr sz="7499"/>
            </a:lvl5pPr>
            <a:lvl6pPr marL="8557370" indent="0">
              <a:buNone/>
              <a:defRPr sz="7499"/>
            </a:lvl6pPr>
            <a:lvl7pPr marL="10268854" indent="0">
              <a:buNone/>
              <a:defRPr sz="7499"/>
            </a:lvl7pPr>
            <a:lvl8pPr marL="11980326" indent="0">
              <a:buNone/>
              <a:defRPr sz="7499"/>
            </a:lvl8pPr>
            <a:lvl9pPr marL="1369180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470" indent="0">
              <a:buNone/>
              <a:defRPr sz="4583"/>
            </a:lvl2pPr>
            <a:lvl3pPr marL="3422954" indent="0">
              <a:buNone/>
              <a:defRPr sz="3747"/>
            </a:lvl3pPr>
            <a:lvl4pPr marL="5134426" indent="0">
              <a:buNone/>
              <a:defRPr sz="3333"/>
            </a:lvl4pPr>
            <a:lvl5pPr marL="6845894" indent="0">
              <a:buNone/>
              <a:defRPr sz="3333"/>
            </a:lvl5pPr>
            <a:lvl6pPr marL="8557370" indent="0">
              <a:buNone/>
              <a:defRPr sz="3333"/>
            </a:lvl6pPr>
            <a:lvl7pPr marL="10268854" indent="0">
              <a:buNone/>
              <a:defRPr sz="3333"/>
            </a:lvl7pPr>
            <a:lvl8pPr marL="11980326" indent="0">
              <a:buNone/>
              <a:defRPr sz="3333"/>
            </a:lvl8pPr>
            <a:lvl9pPr marL="1369180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259" tIns="171117" rIns="342259" bIns="17111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997" indent="0">
              <a:buNone/>
              <a:defRPr sz="6914"/>
            </a:lvl2pPr>
            <a:lvl3pPr marL="3422013" indent="0">
              <a:buNone/>
              <a:defRPr sz="6082"/>
            </a:lvl3pPr>
            <a:lvl4pPr marL="5133015" indent="0">
              <a:buNone/>
              <a:defRPr sz="5249"/>
            </a:lvl4pPr>
            <a:lvl5pPr marL="6844015" indent="0">
              <a:buNone/>
              <a:defRPr sz="5249"/>
            </a:lvl5pPr>
            <a:lvl6pPr marL="8555017" indent="0">
              <a:buNone/>
              <a:defRPr sz="5249"/>
            </a:lvl6pPr>
            <a:lvl7pPr marL="10266028" indent="0">
              <a:buNone/>
              <a:defRPr sz="5249"/>
            </a:lvl7pPr>
            <a:lvl8pPr marL="11977030" indent="0">
              <a:buNone/>
              <a:defRPr sz="5249"/>
            </a:lvl8pPr>
            <a:lvl9pPr marL="1368803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997" indent="0">
              <a:buNone/>
              <a:defRPr sz="7499" b="1"/>
            </a:lvl2pPr>
            <a:lvl3pPr marL="3422013" indent="0">
              <a:buNone/>
              <a:defRPr sz="6914" b="1"/>
            </a:lvl3pPr>
            <a:lvl4pPr marL="5133015" indent="0">
              <a:buNone/>
              <a:defRPr sz="6082" b="1"/>
            </a:lvl4pPr>
            <a:lvl5pPr marL="6844015" indent="0">
              <a:buNone/>
              <a:defRPr sz="6082" b="1"/>
            </a:lvl5pPr>
            <a:lvl6pPr marL="8555017" indent="0">
              <a:buNone/>
              <a:defRPr sz="6082" b="1"/>
            </a:lvl6pPr>
            <a:lvl7pPr marL="10266028" indent="0">
              <a:buNone/>
              <a:defRPr sz="6082" b="1"/>
            </a:lvl7pPr>
            <a:lvl8pPr marL="11977030" indent="0">
              <a:buNone/>
              <a:defRPr sz="6082" b="1"/>
            </a:lvl8pPr>
            <a:lvl9pPr marL="136880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997" indent="0">
              <a:buNone/>
              <a:defRPr sz="7499" b="1"/>
            </a:lvl2pPr>
            <a:lvl3pPr marL="3422013" indent="0">
              <a:buNone/>
              <a:defRPr sz="6914" b="1"/>
            </a:lvl3pPr>
            <a:lvl4pPr marL="5133015" indent="0">
              <a:buNone/>
              <a:defRPr sz="6082" b="1"/>
            </a:lvl4pPr>
            <a:lvl5pPr marL="6844015" indent="0">
              <a:buNone/>
              <a:defRPr sz="6082" b="1"/>
            </a:lvl5pPr>
            <a:lvl6pPr marL="8555017" indent="0">
              <a:buNone/>
              <a:defRPr sz="6082" b="1"/>
            </a:lvl6pPr>
            <a:lvl7pPr marL="10266028" indent="0">
              <a:buNone/>
              <a:defRPr sz="6082" b="1"/>
            </a:lvl7pPr>
            <a:lvl8pPr marL="11977030" indent="0">
              <a:buNone/>
              <a:defRPr sz="6082" b="1"/>
            </a:lvl8pPr>
            <a:lvl9pPr marL="1368803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997" indent="0">
              <a:buNone/>
              <a:defRPr sz="4583"/>
            </a:lvl2pPr>
            <a:lvl3pPr marL="3422013" indent="0">
              <a:buNone/>
              <a:defRPr sz="3747"/>
            </a:lvl3pPr>
            <a:lvl4pPr marL="5133015" indent="0">
              <a:buNone/>
              <a:defRPr sz="3333"/>
            </a:lvl4pPr>
            <a:lvl5pPr marL="6844015" indent="0">
              <a:buNone/>
              <a:defRPr sz="3333"/>
            </a:lvl5pPr>
            <a:lvl6pPr marL="8555017" indent="0">
              <a:buNone/>
              <a:defRPr sz="3333"/>
            </a:lvl6pPr>
            <a:lvl7pPr marL="10266028" indent="0">
              <a:buNone/>
              <a:defRPr sz="3333"/>
            </a:lvl7pPr>
            <a:lvl8pPr marL="11977030" indent="0">
              <a:buNone/>
              <a:defRPr sz="3333"/>
            </a:lvl8pPr>
            <a:lvl9pPr marL="136880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997" indent="0">
              <a:buNone/>
              <a:defRPr sz="10415"/>
            </a:lvl2pPr>
            <a:lvl3pPr marL="3422013" indent="0">
              <a:buNone/>
              <a:defRPr sz="8997"/>
            </a:lvl3pPr>
            <a:lvl4pPr marL="5133015" indent="0">
              <a:buNone/>
              <a:defRPr sz="7499"/>
            </a:lvl4pPr>
            <a:lvl5pPr marL="6844015" indent="0">
              <a:buNone/>
              <a:defRPr sz="7499"/>
            </a:lvl5pPr>
            <a:lvl6pPr marL="8555017" indent="0">
              <a:buNone/>
              <a:defRPr sz="7499"/>
            </a:lvl6pPr>
            <a:lvl7pPr marL="10266028" indent="0">
              <a:buNone/>
              <a:defRPr sz="7499"/>
            </a:lvl7pPr>
            <a:lvl8pPr marL="11977030" indent="0">
              <a:buNone/>
              <a:defRPr sz="7499"/>
            </a:lvl8pPr>
            <a:lvl9pPr marL="1368803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997" indent="0">
              <a:buNone/>
              <a:defRPr sz="4583"/>
            </a:lvl2pPr>
            <a:lvl3pPr marL="3422013" indent="0">
              <a:buNone/>
              <a:defRPr sz="3747"/>
            </a:lvl3pPr>
            <a:lvl4pPr marL="5133015" indent="0">
              <a:buNone/>
              <a:defRPr sz="3333"/>
            </a:lvl4pPr>
            <a:lvl5pPr marL="6844015" indent="0">
              <a:buNone/>
              <a:defRPr sz="3333"/>
            </a:lvl5pPr>
            <a:lvl6pPr marL="8555017" indent="0">
              <a:buNone/>
              <a:defRPr sz="3333"/>
            </a:lvl6pPr>
            <a:lvl7pPr marL="10266028" indent="0">
              <a:buNone/>
              <a:defRPr sz="3333"/>
            </a:lvl7pPr>
            <a:lvl8pPr marL="11977030" indent="0">
              <a:buNone/>
              <a:defRPr sz="3333"/>
            </a:lvl8pPr>
            <a:lvl9pPr marL="1368803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166" tIns="171069" rIns="342166" bIns="171069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6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525" indent="0">
              <a:buNone/>
              <a:defRPr sz="6914"/>
            </a:lvl2pPr>
            <a:lvl3pPr marL="3421071" indent="0">
              <a:buNone/>
              <a:defRPr sz="6082"/>
            </a:lvl3pPr>
            <a:lvl4pPr marL="5131599" indent="0">
              <a:buNone/>
              <a:defRPr sz="5249"/>
            </a:lvl4pPr>
            <a:lvl5pPr marL="6842131" indent="0">
              <a:buNone/>
              <a:defRPr sz="5249"/>
            </a:lvl5pPr>
            <a:lvl6pPr marL="8552665" indent="0">
              <a:buNone/>
              <a:defRPr sz="5249"/>
            </a:lvl6pPr>
            <a:lvl7pPr marL="10263207" indent="0">
              <a:buNone/>
              <a:defRPr sz="5249"/>
            </a:lvl7pPr>
            <a:lvl8pPr marL="11973735" indent="0">
              <a:buNone/>
              <a:defRPr sz="5249"/>
            </a:lvl8pPr>
            <a:lvl9pPr marL="13684270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275" indent="0">
              <a:buNone/>
              <a:defRPr sz="4164"/>
            </a:lvl2pPr>
            <a:lvl3pPr marL="3106546" indent="0">
              <a:buNone/>
              <a:defRPr sz="3333"/>
            </a:lvl3pPr>
            <a:lvl4pPr marL="4659820" indent="0">
              <a:buNone/>
              <a:defRPr sz="3166"/>
            </a:lvl4pPr>
            <a:lvl5pPr marL="6213091" indent="0">
              <a:buNone/>
              <a:defRPr sz="3166"/>
            </a:lvl5pPr>
            <a:lvl6pPr marL="7766368" indent="0">
              <a:buNone/>
              <a:defRPr sz="3166"/>
            </a:lvl6pPr>
            <a:lvl7pPr marL="9319639" indent="0">
              <a:buNone/>
              <a:defRPr sz="3166"/>
            </a:lvl7pPr>
            <a:lvl8pPr marL="10872919" indent="0">
              <a:buNone/>
              <a:defRPr sz="3166"/>
            </a:lvl8pPr>
            <a:lvl9pPr marL="1242618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525" indent="0">
              <a:buNone/>
              <a:defRPr sz="7499" b="1"/>
            </a:lvl2pPr>
            <a:lvl3pPr marL="3421071" indent="0">
              <a:buNone/>
              <a:defRPr sz="6914" b="1"/>
            </a:lvl3pPr>
            <a:lvl4pPr marL="5131599" indent="0">
              <a:buNone/>
              <a:defRPr sz="6082" b="1"/>
            </a:lvl4pPr>
            <a:lvl5pPr marL="6842131" indent="0">
              <a:buNone/>
              <a:defRPr sz="6082" b="1"/>
            </a:lvl5pPr>
            <a:lvl6pPr marL="8552665" indent="0">
              <a:buNone/>
              <a:defRPr sz="6082" b="1"/>
            </a:lvl6pPr>
            <a:lvl7pPr marL="10263207" indent="0">
              <a:buNone/>
              <a:defRPr sz="6082" b="1"/>
            </a:lvl7pPr>
            <a:lvl8pPr marL="11973735" indent="0">
              <a:buNone/>
              <a:defRPr sz="6082" b="1"/>
            </a:lvl8pPr>
            <a:lvl9pPr marL="1368427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525" indent="0">
              <a:buNone/>
              <a:defRPr sz="7499" b="1"/>
            </a:lvl2pPr>
            <a:lvl3pPr marL="3421071" indent="0">
              <a:buNone/>
              <a:defRPr sz="6914" b="1"/>
            </a:lvl3pPr>
            <a:lvl4pPr marL="5131599" indent="0">
              <a:buNone/>
              <a:defRPr sz="6082" b="1"/>
            </a:lvl4pPr>
            <a:lvl5pPr marL="6842131" indent="0">
              <a:buNone/>
              <a:defRPr sz="6082" b="1"/>
            </a:lvl5pPr>
            <a:lvl6pPr marL="8552665" indent="0">
              <a:buNone/>
              <a:defRPr sz="6082" b="1"/>
            </a:lvl6pPr>
            <a:lvl7pPr marL="10263207" indent="0">
              <a:buNone/>
              <a:defRPr sz="6082" b="1"/>
            </a:lvl7pPr>
            <a:lvl8pPr marL="11973735" indent="0">
              <a:buNone/>
              <a:defRPr sz="6082" b="1"/>
            </a:lvl8pPr>
            <a:lvl9pPr marL="13684270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525" indent="0">
              <a:buNone/>
              <a:defRPr sz="4583"/>
            </a:lvl2pPr>
            <a:lvl3pPr marL="3421071" indent="0">
              <a:buNone/>
              <a:defRPr sz="3747"/>
            </a:lvl3pPr>
            <a:lvl4pPr marL="5131599" indent="0">
              <a:buNone/>
              <a:defRPr sz="3333"/>
            </a:lvl4pPr>
            <a:lvl5pPr marL="6842131" indent="0">
              <a:buNone/>
              <a:defRPr sz="3333"/>
            </a:lvl5pPr>
            <a:lvl6pPr marL="8552665" indent="0">
              <a:buNone/>
              <a:defRPr sz="3333"/>
            </a:lvl6pPr>
            <a:lvl7pPr marL="10263207" indent="0">
              <a:buNone/>
              <a:defRPr sz="3333"/>
            </a:lvl7pPr>
            <a:lvl8pPr marL="11973735" indent="0">
              <a:buNone/>
              <a:defRPr sz="3333"/>
            </a:lvl8pPr>
            <a:lvl9pPr marL="1368427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525" indent="0">
              <a:buNone/>
              <a:defRPr sz="10415"/>
            </a:lvl2pPr>
            <a:lvl3pPr marL="3421071" indent="0">
              <a:buNone/>
              <a:defRPr sz="8997"/>
            </a:lvl3pPr>
            <a:lvl4pPr marL="5131599" indent="0">
              <a:buNone/>
              <a:defRPr sz="7499"/>
            </a:lvl4pPr>
            <a:lvl5pPr marL="6842131" indent="0">
              <a:buNone/>
              <a:defRPr sz="7499"/>
            </a:lvl5pPr>
            <a:lvl6pPr marL="8552665" indent="0">
              <a:buNone/>
              <a:defRPr sz="7499"/>
            </a:lvl6pPr>
            <a:lvl7pPr marL="10263207" indent="0">
              <a:buNone/>
              <a:defRPr sz="7499"/>
            </a:lvl7pPr>
            <a:lvl8pPr marL="11973735" indent="0">
              <a:buNone/>
              <a:defRPr sz="7499"/>
            </a:lvl8pPr>
            <a:lvl9pPr marL="13684270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525" indent="0">
              <a:buNone/>
              <a:defRPr sz="4583"/>
            </a:lvl2pPr>
            <a:lvl3pPr marL="3421071" indent="0">
              <a:buNone/>
              <a:defRPr sz="3747"/>
            </a:lvl3pPr>
            <a:lvl4pPr marL="5131599" indent="0">
              <a:buNone/>
              <a:defRPr sz="3333"/>
            </a:lvl4pPr>
            <a:lvl5pPr marL="6842131" indent="0">
              <a:buNone/>
              <a:defRPr sz="3333"/>
            </a:lvl5pPr>
            <a:lvl6pPr marL="8552665" indent="0">
              <a:buNone/>
              <a:defRPr sz="3333"/>
            </a:lvl6pPr>
            <a:lvl7pPr marL="10263207" indent="0">
              <a:buNone/>
              <a:defRPr sz="3333"/>
            </a:lvl7pPr>
            <a:lvl8pPr marL="11973735" indent="0">
              <a:buNone/>
              <a:defRPr sz="3333"/>
            </a:lvl8pPr>
            <a:lvl9pPr marL="13684270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071" tIns="171022" rIns="342071" bIns="1710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7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051" indent="0">
              <a:buNone/>
              <a:defRPr sz="6914"/>
            </a:lvl2pPr>
            <a:lvl3pPr marL="3420130" indent="0">
              <a:buNone/>
              <a:defRPr sz="6082"/>
            </a:lvl3pPr>
            <a:lvl4pPr marL="5130186" indent="0">
              <a:buNone/>
              <a:defRPr sz="5249"/>
            </a:lvl4pPr>
            <a:lvl5pPr marL="6840251" indent="0">
              <a:buNone/>
              <a:defRPr sz="5249"/>
            </a:lvl5pPr>
            <a:lvl6pPr marL="8550308" indent="0">
              <a:buNone/>
              <a:defRPr sz="5249"/>
            </a:lvl6pPr>
            <a:lvl7pPr marL="10260384" indent="0">
              <a:buNone/>
              <a:defRPr sz="5249"/>
            </a:lvl7pPr>
            <a:lvl8pPr marL="11970440" indent="0">
              <a:buNone/>
              <a:defRPr sz="5249"/>
            </a:lvl8pPr>
            <a:lvl9pPr marL="13680509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275" indent="0">
              <a:buNone/>
              <a:defRPr sz="9413"/>
            </a:lvl2pPr>
            <a:lvl3pPr marL="3106546" indent="0">
              <a:buNone/>
              <a:defRPr sz="8332"/>
            </a:lvl3pPr>
            <a:lvl4pPr marL="4659820" indent="0">
              <a:buNone/>
              <a:defRPr sz="6914"/>
            </a:lvl4pPr>
            <a:lvl5pPr marL="6213091" indent="0">
              <a:buNone/>
              <a:defRPr sz="6914"/>
            </a:lvl5pPr>
            <a:lvl6pPr marL="7766368" indent="0">
              <a:buNone/>
              <a:defRPr sz="6914"/>
            </a:lvl6pPr>
            <a:lvl7pPr marL="9319639" indent="0">
              <a:buNone/>
              <a:defRPr sz="6914"/>
            </a:lvl7pPr>
            <a:lvl8pPr marL="10872919" indent="0">
              <a:buNone/>
              <a:defRPr sz="6914"/>
            </a:lvl8pPr>
            <a:lvl9pPr marL="12426182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275" indent="0">
              <a:buNone/>
              <a:defRPr sz="4164"/>
            </a:lvl2pPr>
            <a:lvl3pPr marL="3106546" indent="0">
              <a:buNone/>
              <a:defRPr sz="3333"/>
            </a:lvl3pPr>
            <a:lvl4pPr marL="4659820" indent="0">
              <a:buNone/>
              <a:defRPr sz="3166"/>
            </a:lvl4pPr>
            <a:lvl5pPr marL="6213091" indent="0">
              <a:buNone/>
              <a:defRPr sz="3166"/>
            </a:lvl5pPr>
            <a:lvl6pPr marL="7766368" indent="0">
              <a:buNone/>
              <a:defRPr sz="3166"/>
            </a:lvl6pPr>
            <a:lvl7pPr marL="9319639" indent="0">
              <a:buNone/>
              <a:defRPr sz="3166"/>
            </a:lvl7pPr>
            <a:lvl8pPr marL="10872919" indent="0">
              <a:buNone/>
              <a:defRPr sz="3166"/>
            </a:lvl8pPr>
            <a:lvl9pPr marL="12426182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051" indent="0">
              <a:buNone/>
              <a:defRPr sz="7499" b="1"/>
            </a:lvl2pPr>
            <a:lvl3pPr marL="3420130" indent="0">
              <a:buNone/>
              <a:defRPr sz="6914" b="1"/>
            </a:lvl3pPr>
            <a:lvl4pPr marL="5130186" indent="0">
              <a:buNone/>
              <a:defRPr sz="6082" b="1"/>
            </a:lvl4pPr>
            <a:lvl5pPr marL="6840251" indent="0">
              <a:buNone/>
              <a:defRPr sz="6082" b="1"/>
            </a:lvl5pPr>
            <a:lvl6pPr marL="8550308" indent="0">
              <a:buNone/>
              <a:defRPr sz="6082" b="1"/>
            </a:lvl6pPr>
            <a:lvl7pPr marL="10260384" indent="0">
              <a:buNone/>
              <a:defRPr sz="6082" b="1"/>
            </a:lvl7pPr>
            <a:lvl8pPr marL="11970440" indent="0">
              <a:buNone/>
              <a:defRPr sz="6082" b="1"/>
            </a:lvl8pPr>
            <a:lvl9pPr marL="1368050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051" indent="0">
              <a:buNone/>
              <a:defRPr sz="7499" b="1"/>
            </a:lvl2pPr>
            <a:lvl3pPr marL="3420130" indent="0">
              <a:buNone/>
              <a:defRPr sz="6914" b="1"/>
            </a:lvl3pPr>
            <a:lvl4pPr marL="5130186" indent="0">
              <a:buNone/>
              <a:defRPr sz="6082" b="1"/>
            </a:lvl4pPr>
            <a:lvl5pPr marL="6840251" indent="0">
              <a:buNone/>
              <a:defRPr sz="6082" b="1"/>
            </a:lvl5pPr>
            <a:lvl6pPr marL="8550308" indent="0">
              <a:buNone/>
              <a:defRPr sz="6082" b="1"/>
            </a:lvl6pPr>
            <a:lvl7pPr marL="10260384" indent="0">
              <a:buNone/>
              <a:defRPr sz="6082" b="1"/>
            </a:lvl7pPr>
            <a:lvl8pPr marL="11970440" indent="0">
              <a:buNone/>
              <a:defRPr sz="6082" b="1"/>
            </a:lvl8pPr>
            <a:lvl9pPr marL="13680509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051" indent="0">
              <a:buNone/>
              <a:defRPr sz="4583"/>
            </a:lvl2pPr>
            <a:lvl3pPr marL="3420130" indent="0">
              <a:buNone/>
              <a:defRPr sz="3747"/>
            </a:lvl3pPr>
            <a:lvl4pPr marL="5130186" indent="0">
              <a:buNone/>
              <a:defRPr sz="3333"/>
            </a:lvl4pPr>
            <a:lvl5pPr marL="6840251" indent="0">
              <a:buNone/>
              <a:defRPr sz="3333"/>
            </a:lvl5pPr>
            <a:lvl6pPr marL="8550308" indent="0">
              <a:buNone/>
              <a:defRPr sz="3333"/>
            </a:lvl6pPr>
            <a:lvl7pPr marL="10260384" indent="0">
              <a:buNone/>
              <a:defRPr sz="3333"/>
            </a:lvl7pPr>
            <a:lvl8pPr marL="11970440" indent="0">
              <a:buNone/>
              <a:defRPr sz="3333"/>
            </a:lvl8pPr>
            <a:lvl9pPr marL="1368050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051" indent="0">
              <a:buNone/>
              <a:defRPr sz="10415"/>
            </a:lvl2pPr>
            <a:lvl3pPr marL="3420130" indent="0">
              <a:buNone/>
              <a:defRPr sz="8997"/>
            </a:lvl3pPr>
            <a:lvl4pPr marL="5130186" indent="0">
              <a:buNone/>
              <a:defRPr sz="7499"/>
            </a:lvl4pPr>
            <a:lvl5pPr marL="6840251" indent="0">
              <a:buNone/>
              <a:defRPr sz="7499"/>
            </a:lvl5pPr>
            <a:lvl6pPr marL="8550308" indent="0">
              <a:buNone/>
              <a:defRPr sz="7499"/>
            </a:lvl6pPr>
            <a:lvl7pPr marL="10260384" indent="0">
              <a:buNone/>
              <a:defRPr sz="7499"/>
            </a:lvl7pPr>
            <a:lvl8pPr marL="11970440" indent="0">
              <a:buNone/>
              <a:defRPr sz="7499"/>
            </a:lvl8pPr>
            <a:lvl9pPr marL="13680509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051" indent="0">
              <a:buNone/>
              <a:defRPr sz="4583"/>
            </a:lvl2pPr>
            <a:lvl3pPr marL="3420130" indent="0">
              <a:buNone/>
              <a:defRPr sz="3747"/>
            </a:lvl3pPr>
            <a:lvl4pPr marL="5130186" indent="0">
              <a:buNone/>
              <a:defRPr sz="3333"/>
            </a:lvl4pPr>
            <a:lvl5pPr marL="6840251" indent="0">
              <a:buNone/>
              <a:defRPr sz="3333"/>
            </a:lvl5pPr>
            <a:lvl6pPr marL="8550308" indent="0">
              <a:buNone/>
              <a:defRPr sz="3333"/>
            </a:lvl6pPr>
            <a:lvl7pPr marL="10260384" indent="0">
              <a:buNone/>
              <a:defRPr sz="3333"/>
            </a:lvl7pPr>
            <a:lvl8pPr marL="11970440" indent="0">
              <a:buNone/>
              <a:defRPr sz="3333"/>
            </a:lvl8pPr>
            <a:lvl9pPr marL="13680509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 algn="ctr"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428" tIns="205198" rIns="410428" bIns="2051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505030" indent="-1216910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9586" indent="0">
              <a:buNone/>
              <a:defRPr sz="6914"/>
            </a:lvl2pPr>
            <a:lvl3pPr marL="3419190" indent="0">
              <a:buNone/>
              <a:defRPr sz="6082"/>
            </a:lvl3pPr>
            <a:lvl4pPr marL="5128774" indent="0">
              <a:buNone/>
              <a:defRPr sz="5249"/>
            </a:lvl4pPr>
            <a:lvl5pPr marL="6838368" indent="0">
              <a:buNone/>
              <a:defRPr sz="5249"/>
            </a:lvl5pPr>
            <a:lvl6pPr marL="8547954" indent="0">
              <a:buNone/>
              <a:defRPr sz="5249"/>
            </a:lvl6pPr>
            <a:lvl7pPr marL="10257562" indent="0">
              <a:buNone/>
              <a:defRPr sz="5249"/>
            </a:lvl7pPr>
            <a:lvl8pPr marL="11967150" indent="0">
              <a:buNone/>
              <a:defRPr sz="5249"/>
            </a:lvl8pPr>
            <a:lvl9pPr marL="13676744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9586" indent="0">
              <a:buNone/>
              <a:defRPr sz="7499" b="1"/>
            </a:lvl2pPr>
            <a:lvl3pPr marL="3419190" indent="0">
              <a:buNone/>
              <a:defRPr sz="6914" b="1"/>
            </a:lvl3pPr>
            <a:lvl4pPr marL="5128774" indent="0">
              <a:buNone/>
              <a:defRPr sz="6082" b="1"/>
            </a:lvl4pPr>
            <a:lvl5pPr marL="6838368" indent="0">
              <a:buNone/>
              <a:defRPr sz="6082" b="1"/>
            </a:lvl5pPr>
            <a:lvl6pPr marL="8547954" indent="0">
              <a:buNone/>
              <a:defRPr sz="6082" b="1"/>
            </a:lvl6pPr>
            <a:lvl7pPr marL="10257562" indent="0">
              <a:buNone/>
              <a:defRPr sz="6082" b="1"/>
            </a:lvl7pPr>
            <a:lvl8pPr marL="11967150" indent="0">
              <a:buNone/>
              <a:defRPr sz="6082" b="1"/>
            </a:lvl8pPr>
            <a:lvl9pPr marL="1367674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9586" indent="0">
              <a:buNone/>
              <a:defRPr sz="7499" b="1"/>
            </a:lvl2pPr>
            <a:lvl3pPr marL="3419190" indent="0">
              <a:buNone/>
              <a:defRPr sz="6914" b="1"/>
            </a:lvl3pPr>
            <a:lvl4pPr marL="5128774" indent="0">
              <a:buNone/>
              <a:defRPr sz="6082" b="1"/>
            </a:lvl4pPr>
            <a:lvl5pPr marL="6838368" indent="0">
              <a:buNone/>
              <a:defRPr sz="6082" b="1"/>
            </a:lvl5pPr>
            <a:lvl6pPr marL="8547954" indent="0">
              <a:buNone/>
              <a:defRPr sz="6082" b="1"/>
            </a:lvl6pPr>
            <a:lvl7pPr marL="10257562" indent="0">
              <a:buNone/>
              <a:defRPr sz="6082" b="1"/>
            </a:lvl7pPr>
            <a:lvl8pPr marL="11967150" indent="0">
              <a:buNone/>
              <a:defRPr sz="6082" b="1"/>
            </a:lvl8pPr>
            <a:lvl9pPr marL="13676744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9586" indent="0">
              <a:buNone/>
              <a:defRPr sz="4583"/>
            </a:lvl2pPr>
            <a:lvl3pPr marL="3419190" indent="0">
              <a:buNone/>
              <a:defRPr sz="3747"/>
            </a:lvl3pPr>
            <a:lvl4pPr marL="5128774" indent="0">
              <a:buNone/>
              <a:defRPr sz="3333"/>
            </a:lvl4pPr>
            <a:lvl5pPr marL="6838368" indent="0">
              <a:buNone/>
              <a:defRPr sz="3333"/>
            </a:lvl5pPr>
            <a:lvl6pPr marL="8547954" indent="0">
              <a:buNone/>
              <a:defRPr sz="3333"/>
            </a:lvl6pPr>
            <a:lvl7pPr marL="10257562" indent="0">
              <a:buNone/>
              <a:defRPr sz="3333"/>
            </a:lvl7pPr>
            <a:lvl8pPr marL="11967150" indent="0">
              <a:buNone/>
              <a:defRPr sz="3333"/>
            </a:lvl8pPr>
            <a:lvl9pPr marL="1367674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9586" indent="0">
              <a:buNone/>
              <a:defRPr sz="10415"/>
            </a:lvl2pPr>
            <a:lvl3pPr marL="3419190" indent="0">
              <a:buNone/>
              <a:defRPr sz="8997"/>
            </a:lvl3pPr>
            <a:lvl4pPr marL="5128774" indent="0">
              <a:buNone/>
              <a:defRPr sz="7499"/>
            </a:lvl4pPr>
            <a:lvl5pPr marL="6838368" indent="0">
              <a:buNone/>
              <a:defRPr sz="7499"/>
            </a:lvl5pPr>
            <a:lvl6pPr marL="8547954" indent="0">
              <a:buNone/>
              <a:defRPr sz="7499"/>
            </a:lvl6pPr>
            <a:lvl7pPr marL="10257562" indent="0">
              <a:buNone/>
              <a:defRPr sz="7499"/>
            </a:lvl7pPr>
            <a:lvl8pPr marL="11967150" indent="0">
              <a:buNone/>
              <a:defRPr sz="7499"/>
            </a:lvl8pPr>
            <a:lvl9pPr marL="13676744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9586" indent="0">
              <a:buNone/>
              <a:defRPr sz="4583"/>
            </a:lvl2pPr>
            <a:lvl3pPr marL="3419190" indent="0">
              <a:buNone/>
              <a:defRPr sz="3747"/>
            </a:lvl3pPr>
            <a:lvl4pPr marL="5128774" indent="0">
              <a:buNone/>
              <a:defRPr sz="3333"/>
            </a:lvl4pPr>
            <a:lvl5pPr marL="6838368" indent="0">
              <a:buNone/>
              <a:defRPr sz="3333"/>
            </a:lvl5pPr>
            <a:lvl6pPr marL="8547954" indent="0">
              <a:buNone/>
              <a:defRPr sz="3333"/>
            </a:lvl6pPr>
            <a:lvl7pPr marL="10257562" indent="0">
              <a:buNone/>
              <a:defRPr sz="3333"/>
            </a:lvl7pPr>
            <a:lvl8pPr marL="11967150" indent="0">
              <a:buNone/>
              <a:defRPr sz="3333"/>
            </a:lvl8pPr>
            <a:lvl9pPr marL="13676744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4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2" y="10191610"/>
            <a:ext cx="15778675" cy="919993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 algn="l">
              <a:buNone/>
              <a:defRPr sz="10415">
                <a:solidFill>
                  <a:schemeClr val="accent1"/>
                </a:solidFill>
                <a:latin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6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57" y="31917068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2" y="32856702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855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5666713"/>
            <a:ext cx="25923241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10415">
                <a:solidFill>
                  <a:schemeClr val="accent2"/>
                </a:solidFill>
                <a:latin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5" y="5666713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9" y="5666713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6143059"/>
            <a:ext cx="12726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7" b="0">
                <a:solidFill>
                  <a:srgbClr val="606060"/>
                </a:solidFill>
                <a:latin typeface="Arial"/>
              </a:defRPr>
            </a:lvl1pPr>
            <a:lvl2pPr marL="1709114" indent="0">
              <a:buNone/>
              <a:defRPr sz="7499" b="1"/>
            </a:lvl2pPr>
            <a:lvl3pPr marL="3418249" indent="0">
              <a:buNone/>
              <a:defRPr sz="6914" b="1"/>
            </a:lvl3pPr>
            <a:lvl4pPr marL="5127366" indent="0">
              <a:buNone/>
              <a:defRPr sz="6082" b="1"/>
            </a:lvl4pPr>
            <a:lvl5pPr marL="6836488" indent="0">
              <a:buNone/>
              <a:defRPr sz="6082" b="1"/>
            </a:lvl5pPr>
            <a:lvl6pPr marL="8545606" indent="0">
              <a:buNone/>
              <a:defRPr sz="6082" b="1"/>
            </a:lvl6pPr>
            <a:lvl7pPr marL="10254740" indent="0">
              <a:buNone/>
              <a:defRPr sz="6082" b="1"/>
            </a:lvl7pPr>
            <a:lvl8pPr marL="11963860" indent="0">
              <a:buNone/>
              <a:defRPr sz="6082" b="1"/>
            </a:lvl8pPr>
            <a:lvl9pPr marL="1367298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9" y="6143059"/>
            <a:ext cx="12731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7" b="0">
                <a:solidFill>
                  <a:srgbClr val="606060"/>
                </a:solidFill>
                <a:latin typeface="Arial"/>
              </a:defRPr>
            </a:lvl1pPr>
            <a:lvl2pPr marL="1709114" indent="0">
              <a:buNone/>
              <a:defRPr sz="7499" b="1"/>
            </a:lvl2pPr>
            <a:lvl3pPr marL="3418249" indent="0">
              <a:buNone/>
              <a:defRPr sz="6914" b="1"/>
            </a:lvl3pPr>
            <a:lvl4pPr marL="5127366" indent="0">
              <a:buNone/>
              <a:defRPr sz="6082" b="1"/>
            </a:lvl4pPr>
            <a:lvl5pPr marL="6836488" indent="0">
              <a:buNone/>
              <a:defRPr sz="6082" b="1"/>
            </a:lvl5pPr>
            <a:lvl6pPr marL="8545606" indent="0">
              <a:buNone/>
              <a:defRPr sz="6082" b="1"/>
            </a:lvl6pPr>
            <a:lvl7pPr marL="10254740" indent="0">
              <a:buNone/>
              <a:defRPr sz="6082" b="1"/>
            </a:lvl7pPr>
            <a:lvl8pPr marL="11963860" indent="0">
              <a:buNone/>
              <a:defRPr sz="6082" b="1"/>
            </a:lvl8pPr>
            <a:lvl9pPr marL="13672982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85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51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7499" b="1"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>
                <a:latin typeface="Arial"/>
              </a:defRPr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</a:defRPr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2"/>
            <a:ext cx="25923241" cy="23758164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281850" marR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281850" marR="0" lvl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0415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777327" marR="0" lvl="1" indent="-1068209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997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272806" marR="0" lvl="2" indent="-854553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7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8997">
                <a:solidFill>
                  <a:schemeClr val="accent2"/>
                </a:solidFill>
                <a:latin typeface="Arial"/>
                <a:cs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>
                <a:latin typeface="Arial"/>
                <a:cs typeface="Arial"/>
              </a:defRPr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5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  <a:cs typeface="Arial"/>
              </a:defRPr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6540" indent="0">
              <a:buNone/>
              <a:defRPr sz="9413"/>
            </a:lvl2pPr>
            <a:lvl3pPr marL="3113073" indent="0">
              <a:buNone/>
              <a:defRPr sz="8332"/>
            </a:lvl3pPr>
            <a:lvl4pPr marL="4669613" indent="0">
              <a:buNone/>
              <a:defRPr sz="6914"/>
            </a:lvl4pPr>
            <a:lvl5pPr marL="6226144" indent="0">
              <a:buNone/>
              <a:defRPr sz="6914"/>
            </a:lvl5pPr>
            <a:lvl6pPr marL="7782685" indent="0">
              <a:buNone/>
              <a:defRPr sz="6914"/>
            </a:lvl6pPr>
            <a:lvl7pPr marL="9339221" indent="0">
              <a:buNone/>
              <a:defRPr sz="6914"/>
            </a:lvl7pPr>
            <a:lvl8pPr marL="10895758" indent="0">
              <a:buNone/>
              <a:defRPr sz="6914"/>
            </a:lvl8pPr>
            <a:lvl9pPr marL="12452295" indent="0">
              <a:buNone/>
              <a:defRPr sz="6914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6540" indent="0">
              <a:buNone/>
              <a:defRPr sz="4164"/>
            </a:lvl2pPr>
            <a:lvl3pPr marL="3113073" indent="0">
              <a:buNone/>
              <a:defRPr sz="3333"/>
            </a:lvl3pPr>
            <a:lvl4pPr marL="4669613" indent="0">
              <a:buNone/>
              <a:defRPr sz="3166"/>
            </a:lvl4pPr>
            <a:lvl5pPr marL="6226144" indent="0">
              <a:buNone/>
              <a:defRPr sz="3166"/>
            </a:lvl5pPr>
            <a:lvl6pPr marL="7782685" indent="0">
              <a:buNone/>
              <a:defRPr sz="3166"/>
            </a:lvl6pPr>
            <a:lvl7pPr marL="9339221" indent="0">
              <a:buNone/>
              <a:defRPr sz="3166"/>
            </a:lvl7pPr>
            <a:lvl8pPr marL="10895758" indent="0">
              <a:buNone/>
              <a:defRPr sz="3166"/>
            </a:lvl8pPr>
            <a:lvl9pPr marL="12452295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4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5" y="10191610"/>
            <a:ext cx="15778675" cy="919993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 algn="l">
              <a:buNone/>
              <a:defRPr sz="9413">
                <a:solidFill>
                  <a:schemeClr val="accent1"/>
                </a:solidFill>
                <a:latin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6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" y="31917068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4" y="32856708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4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/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41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4" y="5618998"/>
            <a:ext cx="9006126" cy="25824808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65" y="762092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791" tIns="170886" rIns="341791" bIns="1708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646" indent="0">
              <a:buNone/>
              <a:defRPr sz="6914"/>
            </a:lvl2pPr>
            <a:lvl3pPr marL="3417308" indent="0">
              <a:buNone/>
              <a:defRPr sz="6082"/>
            </a:lvl3pPr>
            <a:lvl4pPr marL="5125956" indent="0">
              <a:buNone/>
              <a:defRPr sz="5249"/>
            </a:lvl4pPr>
            <a:lvl5pPr marL="6834605" indent="0">
              <a:buNone/>
              <a:defRPr sz="5249"/>
            </a:lvl5pPr>
            <a:lvl6pPr marL="8543257" indent="0">
              <a:buNone/>
              <a:defRPr sz="5249"/>
            </a:lvl6pPr>
            <a:lvl7pPr marL="10251922" indent="0">
              <a:buNone/>
              <a:defRPr sz="5249"/>
            </a:lvl7pPr>
            <a:lvl8pPr marL="11960566" indent="0">
              <a:buNone/>
              <a:defRPr sz="5249"/>
            </a:lvl8pPr>
            <a:lvl9pPr marL="1366922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646" indent="0">
              <a:buNone/>
              <a:defRPr sz="7499" b="1"/>
            </a:lvl2pPr>
            <a:lvl3pPr marL="3417308" indent="0">
              <a:buNone/>
              <a:defRPr sz="6914" b="1"/>
            </a:lvl3pPr>
            <a:lvl4pPr marL="5125956" indent="0">
              <a:buNone/>
              <a:defRPr sz="6082" b="1"/>
            </a:lvl4pPr>
            <a:lvl5pPr marL="6834605" indent="0">
              <a:buNone/>
              <a:defRPr sz="6082" b="1"/>
            </a:lvl5pPr>
            <a:lvl6pPr marL="8543257" indent="0">
              <a:buNone/>
              <a:defRPr sz="6082" b="1"/>
            </a:lvl6pPr>
            <a:lvl7pPr marL="10251922" indent="0">
              <a:buNone/>
              <a:defRPr sz="6082" b="1"/>
            </a:lvl7pPr>
            <a:lvl8pPr marL="11960566" indent="0">
              <a:buNone/>
              <a:defRPr sz="6082" b="1"/>
            </a:lvl8pPr>
            <a:lvl9pPr marL="136692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646" indent="0">
              <a:buNone/>
              <a:defRPr sz="7499" b="1"/>
            </a:lvl2pPr>
            <a:lvl3pPr marL="3417308" indent="0">
              <a:buNone/>
              <a:defRPr sz="6914" b="1"/>
            </a:lvl3pPr>
            <a:lvl4pPr marL="5125956" indent="0">
              <a:buNone/>
              <a:defRPr sz="6082" b="1"/>
            </a:lvl4pPr>
            <a:lvl5pPr marL="6834605" indent="0">
              <a:buNone/>
              <a:defRPr sz="6082" b="1"/>
            </a:lvl5pPr>
            <a:lvl6pPr marL="8543257" indent="0">
              <a:buNone/>
              <a:defRPr sz="6082" b="1"/>
            </a:lvl6pPr>
            <a:lvl7pPr marL="10251922" indent="0">
              <a:buNone/>
              <a:defRPr sz="6082" b="1"/>
            </a:lvl7pPr>
            <a:lvl8pPr marL="11960566" indent="0">
              <a:buNone/>
              <a:defRPr sz="6082" b="1"/>
            </a:lvl8pPr>
            <a:lvl9pPr marL="1366922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646" indent="0">
              <a:buNone/>
              <a:defRPr sz="4583"/>
            </a:lvl2pPr>
            <a:lvl3pPr marL="3417308" indent="0">
              <a:buNone/>
              <a:defRPr sz="3747"/>
            </a:lvl3pPr>
            <a:lvl4pPr marL="5125956" indent="0">
              <a:buNone/>
              <a:defRPr sz="3333"/>
            </a:lvl4pPr>
            <a:lvl5pPr marL="6834605" indent="0">
              <a:buNone/>
              <a:defRPr sz="3333"/>
            </a:lvl5pPr>
            <a:lvl6pPr marL="8543257" indent="0">
              <a:buNone/>
              <a:defRPr sz="3333"/>
            </a:lvl6pPr>
            <a:lvl7pPr marL="10251922" indent="0">
              <a:buNone/>
              <a:defRPr sz="3333"/>
            </a:lvl7pPr>
            <a:lvl8pPr marL="11960566" indent="0">
              <a:buNone/>
              <a:defRPr sz="3333"/>
            </a:lvl8pPr>
            <a:lvl9pPr marL="136692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912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5666666"/>
            <a:ext cx="25923241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8646" indent="0">
              <a:buNone/>
              <a:defRPr sz="10415"/>
            </a:lvl2pPr>
            <a:lvl3pPr marL="3417308" indent="0">
              <a:buNone/>
              <a:defRPr sz="8997"/>
            </a:lvl3pPr>
            <a:lvl4pPr marL="5125956" indent="0">
              <a:buNone/>
              <a:defRPr sz="7499"/>
            </a:lvl4pPr>
            <a:lvl5pPr marL="6834605" indent="0">
              <a:buNone/>
              <a:defRPr sz="7499"/>
            </a:lvl5pPr>
            <a:lvl6pPr marL="8543257" indent="0">
              <a:buNone/>
              <a:defRPr sz="7499"/>
            </a:lvl6pPr>
            <a:lvl7pPr marL="10251922" indent="0">
              <a:buNone/>
              <a:defRPr sz="7499"/>
            </a:lvl7pPr>
            <a:lvl8pPr marL="11960566" indent="0">
              <a:buNone/>
              <a:defRPr sz="7499"/>
            </a:lvl8pPr>
            <a:lvl9pPr marL="1366922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646" indent="0">
              <a:buNone/>
              <a:defRPr sz="4583"/>
            </a:lvl2pPr>
            <a:lvl3pPr marL="3417308" indent="0">
              <a:buNone/>
              <a:defRPr sz="3747"/>
            </a:lvl3pPr>
            <a:lvl4pPr marL="5125956" indent="0">
              <a:buNone/>
              <a:defRPr sz="3333"/>
            </a:lvl4pPr>
            <a:lvl5pPr marL="6834605" indent="0">
              <a:buNone/>
              <a:defRPr sz="3333"/>
            </a:lvl5pPr>
            <a:lvl6pPr marL="8543257" indent="0">
              <a:buNone/>
              <a:defRPr sz="3333"/>
            </a:lvl6pPr>
            <a:lvl7pPr marL="10251922" indent="0">
              <a:buNone/>
              <a:defRPr sz="3333"/>
            </a:lvl7pPr>
            <a:lvl8pPr marL="11960566" indent="0">
              <a:buNone/>
              <a:defRPr sz="3333"/>
            </a:lvl8pPr>
            <a:lvl9pPr marL="1366922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96" tIns="170840" rIns="341696" bIns="17084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9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180" indent="0">
              <a:buNone/>
              <a:defRPr sz="6914"/>
            </a:lvl2pPr>
            <a:lvl3pPr marL="3416369" indent="0">
              <a:buNone/>
              <a:defRPr sz="6082"/>
            </a:lvl3pPr>
            <a:lvl4pPr marL="5124544" indent="0">
              <a:buNone/>
              <a:defRPr sz="5249"/>
            </a:lvl4pPr>
            <a:lvl5pPr marL="6832727" indent="0">
              <a:buNone/>
              <a:defRPr sz="5249"/>
            </a:lvl5pPr>
            <a:lvl6pPr marL="8540905" indent="0">
              <a:buNone/>
              <a:defRPr sz="5249"/>
            </a:lvl6pPr>
            <a:lvl7pPr marL="10249100" indent="0">
              <a:buNone/>
              <a:defRPr sz="5249"/>
            </a:lvl7pPr>
            <a:lvl8pPr marL="11957275" indent="0">
              <a:buNone/>
              <a:defRPr sz="5249"/>
            </a:lvl8pPr>
            <a:lvl9pPr marL="1366546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180" indent="0">
              <a:buNone/>
              <a:defRPr sz="7499" b="1"/>
            </a:lvl2pPr>
            <a:lvl3pPr marL="3416369" indent="0">
              <a:buNone/>
              <a:defRPr sz="6914" b="1"/>
            </a:lvl3pPr>
            <a:lvl4pPr marL="5124544" indent="0">
              <a:buNone/>
              <a:defRPr sz="6082" b="1"/>
            </a:lvl4pPr>
            <a:lvl5pPr marL="6832727" indent="0">
              <a:buNone/>
              <a:defRPr sz="6082" b="1"/>
            </a:lvl5pPr>
            <a:lvl6pPr marL="8540905" indent="0">
              <a:buNone/>
              <a:defRPr sz="6082" b="1"/>
            </a:lvl6pPr>
            <a:lvl7pPr marL="10249100" indent="0">
              <a:buNone/>
              <a:defRPr sz="6082" b="1"/>
            </a:lvl7pPr>
            <a:lvl8pPr marL="11957275" indent="0">
              <a:buNone/>
              <a:defRPr sz="6082" b="1"/>
            </a:lvl8pPr>
            <a:lvl9pPr marL="136654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180" indent="0">
              <a:buNone/>
              <a:defRPr sz="7499" b="1"/>
            </a:lvl2pPr>
            <a:lvl3pPr marL="3416369" indent="0">
              <a:buNone/>
              <a:defRPr sz="6914" b="1"/>
            </a:lvl3pPr>
            <a:lvl4pPr marL="5124544" indent="0">
              <a:buNone/>
              <a:defRPr sz="6082" b="1"/>
            </a:lvl4pPr>
            <a:lvl5pPr marL="6832727" indent="0">
              <a:buNone/>
              <a:defRPr sz="6082" b="1"/>
            </a:lvl5pPr>
            <a:lvl6pPr marL="8540905" indent="0">
              <a:buNone/>
              <a:defRPr sz="6082" b="1"/>
            </a:lvl6pPr>
            <a:lvl7pPr marL="10249100" indent="0">
              <a:buNone/>
              <a:defRPr sz="6082" b="1"/>
            </a:lvl7pPr>
            <a:lvl8pPr marL="11957275" indent="0">
              <a:buNone/>
              <a:defRPr sz="6082" b="1"/>
            </a:lvl8pPr>
            <a:lvl9pPr marL="1366546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9413">
                <a:solidFill>
                  <a:schemeClr val="accent2"/>
                </a:solidFill>
                <a:latin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180" indent="0">
              <a:buNone/>
              <a:defRPr sz="4583"/>
            </a:lvl2pPr>
            <a:lvl3pPr marL="3416369" indent="0">
              <a:buNone/>
              <a:defRPr sz="3747"/>
            </a:lvl3pPr>
            <a:lvl4pPr marL="5124544" indent="0">
              <a:buNone/>
              <a:defRPr sz="3333"/>
            </a:lvl4pPr>
            <a:lvl5pPr marL="6832727" indent="0">
              <a:buNone/>
              <a:defRPr sz="3333"/>
            </a:lvl5pPr>
            <a:lvl6pPr marL="8540905" indent="0">
              <a:buNone/>
              <a:defRPr sz="3333"/>
            </a:lvl6pPr>
            <a:lvl7pPr marL="10249100" indent="0">
              <a:buNone/>
              <a:defRPr sz="3333"/>
            </a:lvl7pPr>
            <a:lvl8pPr marL="11957275" indent="0">
              <a:buNone/>
              <a:defRPr sz="3333"/>
            </a:lvl8pPr>
            <a:lvl9pPr marL="136654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8180" indent="0">
              <a:buNone/>
              <a:defRPr sz="10415"/>
            </a:lvl2pPr>
            <a:lvl3pPr marL="3416369" indent="0">
              <a:buNone/>
              <a:defRPr sz="8997"/>
            </a:lvl3pPr>
            <a:lvl4pPr marL="5124544" indent="0">
              <a:buNone/>
              <a:defRPr sz="7499"/>
            </a:lvl4pPr>
            <a:lvl5pPr marL="6832727" indent="0">
              <a:buNone/>
              <a:defRPr sz="7499"/>
            </a:lvl5pPr>
            <a:lvl6pPr marL="8540905" indent="0">
              <a:buNone/>
              <a:defRPr sz="7499"/>
            </a:lvl6pPr>
            <a:lvl7pPr marL="10249100" indent="0">
              <a:buNone/>
              <a:defRPr sz="7499"/>
            </a:lvl7pPr>
            <a:lvl8pPr marL="11957275" indent="0">
              <a:buNone/>
              <a:defRPr sz="7499"/>
            </a:lvl8pPr>
            <a:lvl9pPr marL="1366546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180" indent="0">
              <a:buNone/>
              <a:defRPr sz="4583"/>
            </a:lvl2pPr>
            <a:lvl3pPr marL="3416369" indent="0">
              <a:buNone/>
              <a:defRPr sz="3747"/>
            </a:lvl3pPr>
            <a:lvl4pPr marL="5124544" indent="0">
              <a:buNone/>
              <a:defRPr sz="3333"/>
            </a:lvl4pPr>
            <a:lvl5pPr marL="6832727" indent="0">
              <a:buNone/>
              <a:defRPr sz="3333"/>
            </a:lvl5pPr>
            <a:lvl6pPr marL="8540905" indent="0">
              <a:buNone/>
              <a:defRPr sz="3333"/>
            </a:lvl6pPr>
            <a:lvl7pPr marL="10249100" indent="0">
              <a:buNone/>
              <a:defRPr sz="3333"/>
            </a:lvl7pPr>
            <a:lvl8pPr marL="11957275" indent="0">
              <a:buNone/>
              <a:defRPr sz="3333"/>
            </a:lvl8pPr>
            <a:lvl9pPr marL="1366546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03" tIns="170797" rIns="341603" bIns="1707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9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9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710" indent="0">
              <a:buNone/>
              <a:defRPr sz="6914"/>
            </a:lvl2pPr>
            <a:lvl3pPr marL="3415427" indent="0">
              <a:buNone/>
              <a:defRPr sz="6082"/>
            </a:lvl3pPr>
            <a:lvl4pPr marL="5123135" indent="0">
              <a:buNone/>
              <a:defRPr sz="5249"/>
            </a:lvl4pPr>
            <a:lvl5pPr marL="6830848" indent="0">
              <a:buNone/>
              <a:defRPr sz="5249"/>
            </a:lvl5pPr>
            <a:lvl6pPr marL="8538554" indent="0">
              <a:buNone/>
              <a:defRPr sz="5249"/>
            </a:lvl6pPr>
            <a:lvl7pPr marL="10246282" indent="0">
              <a:buNone/>
              <a:defRPr sz="5249"/>
            </a:lvl7pPr>
            <a:lvl8pPr marL="11953987" indent="0">
              <a:buNone/>
              <a:defRPr sz="5249"/>
            </a:lvl8pPr>
            <a:lvl9pPr marL="13661701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710" indent="0">
              <a:buNone/>
              <a:defRPr sz="7499" b="1"/>
            </a:lvl2pPr>
            <a:lvl3pPr marL="3415427" indent="0">
              <a:buNone/>
              <a:defRPr sz="6914" b="1"/>
            </a:lvl3pPr>
            <a:lvl4pPr marL="5123135" indent="0">
              <a:buNone/>
              <a:defRPr sz="6082" b="1"/>
            </a:lvl4pPr>
            <a:lvl5pPr marL="6830848" indent="0">
              <a:buNone/>
              <a:defRPr sz="6082" b="1"/>
            </a:lvl5pPr>
            <a:lvl6pPr marL="8538554" indent="0">
              <a:buNone/>
              <a:defRPr sz="6082" b="1"/>
            </a:lvl6pPr>
            <a:lvl7pPr marL="10246282" indent="0">
              <a:buNone/>
              <a:defRPr sz="6082" b="1"/>
            </a:lvl7pPr>
            <a:lvl8pPr marL="11953987" indent="0">
              <a:buNone/>
              <a:defRPr sz="6082" b="1"/>
            </a:lvl8pPr>
            <a:lvl9pPr marL="1366170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710" indent="0">
              <a:buNone/>
              <a:defRPr sz="7499" b="1"/>
            </a:lvl2pPr>
            <a:lvl3pPr marL="3415427" indent="0">
              <a:buNone/>
              <a:defRPr sz="6914" b="1"/>
            </a:lvl3pPr>
            <a:lvl4pPr marL="5123135" indent="0">
              <a:buNone/>
              <a:defRPr sz="6082" b="1"/>
            </a:lvl4pPr>
            <a:lvl5pPr marL="6830848" indent="0">
              <a:buNone/>
              <a:defRPr sz="6082" b="1"/>
            </a:lvl5pPr>
            <a:lvl6pPr marL="8538554" indent="0">
              <a:buNone/>
              <a:defRPr sz="6082" b="1"/>
            </a:lvl6pPr>
            <a:lvl7pPr marL="10246282" indent="0">
              <a:buNone/>
              <a:defRPr sz="6082" b="1"/>
            </a:lvl7pPr>
            <a:lvl8pPr marL="11953987" indent="0">
              <a:buNone/>
              <a:defRPr sz="6082" b="1"/>
            </a:lvl8pPr>
            <a:lvl9pPr marL="13661701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5" y="5666666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9" y="5666666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710" indent="0">
              <a:buNone/>
              <a:defRPr sz="4583"/>
            </a:lvl2pPr>
            <a:lvl3pPr marL="3415427" indent="0">
              <a:buNone/>
              <a:defRPr sz="3747"/>
            </a:lvl3pPr>
            <a:lvl4pPr marL="5123135" indent="0">
              <a:buNone/>
              <a:defRPr sz="3333"/>
            </a:lvl4pPr>
            <a:lvl5pPr marL="6830848" indent="0">
              <a:buNone/>
              <a:defRPr sz="3333"/>
            </a:lvl5pPr>
            <a:lvl6pPr marL="8538554" indent="0">
              <a:buNone/>
              <a:defRPr sz="3333"/>
            </a:lvl6pPr>
            <a:lvl7pPr marL="10246282" indent="0">
              <a:buNone/>
              <a:defRPr sz="3333"/>
            </a:lvl7pPr>
            <a:lvl8pPr marL="11953987" indent="0">
              <a:buNone/>
              <a:defRPr sz="3333"/>
            </a:lvl8pPr>
            <a:lvl9pPr marL="1366170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7710" indent="0">
              <a:buNone/>
              <a:defRPr sz="10415"/>
            </a:lvl2pPr>
            <a:lvl3pPr marL="3415427" indent="0">
              <a:buNone/>
              <a:defRPr sz="8997"/>
            </a:lvl3pPr>
            <a:lvl4pPr marL="5123135" indent="0">
              <a:buNone/>
              <a:defRPr sz="7499"/>
            </a:lvl4pPr>
            <a:lvl5pPr marL="6830848" indent="0">
              <a:buNone/>
              <a:defRPr sz="7499"/>
            </a:lvl5pPr>
            <a:lvl6pPr marL="8538554" indent="0">
              <a:buNone/>
              <a:defRPr sz="7499"/>
            </a:lvl6pPr>
            <a:lvl7pPr marL="10246282" indent="0">
              <a:buNone/>
              <a:defRPr sz="7499"/>
            </a:lvl7pPr>
            <a:lvl8pPr marL="11953987" indent="0">
              <a:buNone/>
              <a:defRPr sz="7499"/>
            </a:lvl8pPr>
            <a:lvl9pPr marL="13661701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710" indent="0">
              <a:buNone/>
              <a:defRPr sz="4583"/>
            </a:lvl2pPr>
            <a:lvl3pPr marL="3415427" indent="0">
              <a:buNone/>
              <a:defRPr sz="3747"/>
            </a:lvl3pPr>
            <a:lvl4pPr marL="5123135" indent="0">
              <a:buNone/>
              <a:defRPr sz="3333"/>
            </a:lvl4pPr>
            <a:lvl5pPr marL="6830848" indent="0">
              <a:buNone/>
              <a:defRPr sz="3333"/>
            </a:lvl5pPr>
            <a:lvl6pPr marL="8538554" indent="0">
              <a:buNone/>
              <a:defRPr sz="3333"/>
            </a:lvl6pPr>
            <a:lvl7pPr marL="10246282" indent="0">
              <a:buNone/>
              <a:defRPr sz="3333"/>
            </a:lvl7pPr>
            <a:lvl8pPr marL="11953987" indent="0">
              <a:buNone/>
              <a:defRPr sz="3333"/>
            </a:lvl8pPr>
            <a:lvl9pPr marL="13661701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509" tIns="170751" rIns="341509" bIns="17075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242" indent="0">
              <a:buNone/>
              <a:defRPr sz="6914"/>
            </a:lvl2pPr>
            <a:lvl3pPr marL="3414487" indent="0">
              <a:buNone/>
              <a:defRPr sz="6082"/>
            </a:lvl3pPr>
            <a:lvl4pPr marL="5121727" indent="0">
              <a:buNone/>
              <a:defRPr sz="5249"/>
            </a:lvl4pPr>
            <a:lvl5pPr marL="6828971" indent="0">
              <a:buNone/>
              <a:defRPr sz="5249"/>
            </a:lvl5pPr>
            <a:lvl6pPr marL="8536208" indent="0">
              <a:buNone/>
              <a:defRPr sz="5249"/>
            </a:lvl6pPr>
            <a:lvl7pPr marL="10243463" indent="0">
              <a:buNone/>
              <a:defRPr sz="5249"/>
            </a:lvl7pPr>
            <a:lvl8pPr marL="11950700" indent="0">
              <a:buNone/>
              <a:defRPr sz="5249"/>
            </a:lvl8pPr>
            <a:lvl9pPr marL="1365794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242" indent="0">
              <a:buNone/>
              <a:defRPr sz="7499" b="1"/>
            </a:lvl2pPr>
            <a:lvl3pPr marL="3414487" indent="0">
              <a:buNone/>
              <a:defRPr sz="6914" b="1"/>
            </a:lvl3pPr>
            <a:lvl4pPr marL="5121727" indent="0">
              <a:buNone/>
              <a:defRPr sz="6082" b="1"/>
            </a:lvl4pPr>
            <a:lvl5pPr marL="6828971" indent="0">
              <a:buNone/>
              <a:defRPr sz="6082" b="1"/>
            </a:lvl5pPr>
            <a:lvl6pPr marL="8536208" indent="0">
              <a:buNone/>
              <a:defRPr sz="6082" b="1"/>
            </a:lvl6pPr>
            <a:lvl7pPr marL="10243463" indent="0">
              <a:buNone/>
              <a:defRPr sz="6082" b="1"/>
            </a:lvl7pPr>
            <a:lvl8pPr marL="11950700" indent="0">
              <a:buNone/>
              <a:defRPr sz="6082" b="1"/>
            </a:lvl8pPr>
            <a:lvl9pPr marL="1365794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242" indent="0">
              <a:buNone/>
              <a:defRPr sz="7499" b="1"/>
            </a:lvl2pPr>
            <a:lvl3pPr marL="3414487" indent="0">
              <a:buNone/>
              <a:defRPr sz="6914" b="1"/>
            </a:lvl3pPr>
            <a:lvl4pPr marL="5121727" indent="0">
              <a:buNone/>
              <a:defRPr sz="6082" b="1"/>
            </a:lvl4pPr>
            <a:lvl5pPr marL="6828971" indent="0">
              <a:buNone/>
              <a:defRPr sz="6082" b="1"/>
            </a:lvl5pPr>
            <a:lvl6pPr marL="8536208" indent="0">
              <a:buNone/>
              <a:defRPr sz="6082" b="1"/>
            </a:lvl6pPr>
            <a:lvl7pPr marL="10243463" indent="0">
              <a:buNone/>
              <a:defRPr sz="6082" b="1"/>
            </a:lvl7pPr>
            <a:lvl8pPr marL="11950700" indent="0">
              <a:buNone/>
              <a:defRPr sz="6082" b="1"/>
            </a:lvl8pPr>
            <a:lvl9pPr marL="1365794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6143066"/>
            <a:ext cx="12726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2913" indent="0">
              <a:buNone/>
              <a:defRPr sz="6914" b="1"/>
            </a:lvl2pPr>
            <a:lvl3pPr marL="3105824" indent="0">
              <a:buNone/>
              <a:defRPr sz="6082" b="1"/>
            </a:lvl3pPr>
            <a:lvl4pPr marL="4658733" indent="0">
              <a:buNone/>
              <a:defRPr sz="5249" b="1"/>
            </a:lvl4pPr>
            <a:lvl5pPr marL="6211643" indent="0">
              <a:buNone/>
              <a:defRPr sz="5249" b="1"/>
            </a:lvl5pPr>
            <a:lvl6pPr marL="7764556" indent="0">
              <a:buNone/>
              <a:defRPr sz="5249" b="1"/>
            </a:lvl6pPr>
            <a:lvl7pPr marL="9317462" indent="0">
              <a:buNone/>
              <a:defRPr sz="5249" b="1"/>
            </a:lvl7pPr>
            <a:lvl8pPr marL="10870379" indent="0">
              <a:buNone/>
              <a:defRPr sz="5249" b="1"/>
            </a:lvl8pPr>
            <a:lvl9pPr marL="1242328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6143066"/>
            <a:ext cx="12731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2913" indent="0">
              <a:buNone/>
              <a:defRPr sz="6914" b="1"/>
            </a:lvl2pPr>
            <a:lvl3pPr marL="3105824" indent="0">
              <a:buNone/>
              <a:defRPr sz="6082" b="1"/>
            </a:lvl3pPr>
            <a:lvl4pPr marL="4658733" indent="0">
              <a:buNone/>
              <a:defRPr sz="5249" b="1"/>
            </a:lvl4pPr>
            <a:lvl5pPr marL="6211643" indent="0">
              <a:buNone/>
              <a:defRPr sz="5249" b="1"/>
            </a:lvl5pPr>
            <a:lvl6pPr marL="7764556" indent="0">
              <a:buNone/>
              <a:defRPr sz="5249" b="1"/>
            </a:lvl6pPr>
            <a:lvl7pPr marL="9317462" indent="0">
              <a:buNone/>
              <a:defRPr sz="5249" b="1"/>
            </a:lvl7pPr>
            <a:lvl8pPr marL="10870379" indent="0">
              <a:buNone/>
              <a:defRPr sz="5249" b="1"/>
            </a:lvl8pPr>
            <a:lvl9pPr marL="12423284" indent="0">
              <a:buNone/>
              <a:defRPr sz="5249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96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53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242" indent="0">
              <a:buNone/>
              <a:defRPr sz="4583"/>
            </a:lvl2pPr>
            <a:lvl3pPr marL="3414487" indent="0">
              <a:buNone/>
              <a:defRPr sz="3747"/>
            </a:lvl3pPr>
            <a:lvl4pPr marL="5121727" indent="0">
              <a:buNone/>
              <a:defRPr sz="3333"/>
            </a:lvl4pPr>
            <a:lvl5pPr marL="6828971" indent="0">
              <a:buNone/>
              <a:defRPr sz="3333"/>
            </a:lvl5pPr>
            <a:lvl6pPr marL="8536208" indent="0">
              <a:buNone/>
              <a:defRPr sz="3333"/>
            </a:lvl6pPr>
            <a:lvl7pPr marL="10243463" indent="0">
              <a:buNone/>
              <a:defRPr sz="3333"/>
            </a:lvl7pPr>
            <a:lvl8pPr marL="11950700" indent="0">
              <a:buNone/>
              <a:defRPr sz="3333"/>
            </a:lvl8pPr>
            <a:lvl9pPr marL="1365794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7242" indent="0">
              <a:buNone/>
              <a:defRPr sz="10415"/>
            </a:lvl2pPr>
            <a:lvl3pPr marL="3414487" indent="0">
              <a:buNone/>
              <a:defRPr sz="8997"/>
            </a:lvl3pPr>
            <a:lvl4pPr marL="5121727" indent="0">
              <a:buNone/>
              <a:defRPr sz="7499"/>
            </a:lvl4pPr>
            <a:lvl5pPr marL="6828971" indent="0">
              <a:buNone/>
              <a:defRPr sz="7499"/>
            </a:lvl5pPr>
            <a:lvl6pPr marL="8536208" indent="0">
              <a:buNone/>
              <a:defRPr sz="7499"/>
            </a:lvl6pPr>
            <a:lvl7pPr marL="10243463" indent="0">
              <a:buNone/>
              <a:defRPr sz="7499"/>
            </a:lvl7pPr>
            <a:lvl8pPr marL="11950700" indent="0">
              <a:buNone/>
              <a:defRPr sz="7499"/>
            </a:lvl8pPr>
            <a:lvl9pPr marL="1365794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242" indent="0">
              <a:buNone/>
              <a:defRPr sz="4583"/>
            </a:lvl2pPr>
            <a:lvl3pPr marL="3414487" indent="0">
              <a:buNone/>
              <a:defRPr sz="3747"/>
            </a:lvl3pPr>
            <a:lvl4pPr marL="5121727" indent="0">
              <a:buNone/>
              <a:defRPr sz="3333"/>
            </a:lvl4pPr>
            <a:lvl5pPr marL="6828971" indent="0">
              <a:buNone/>
              <a:defRPr sz="3333"/>
            </a:lvl5pPr>
            <a:lvl6pPr marL="8536208" indent="0">
              <a:buNone/>
              <a:defRPr sz="3333"/>
            </a:lvl6pPr>
            <a:lvl7pPr marL="10243463" indent="0">
              <a:buNone/>
              <a:defRPr sz="3333"/>
            </a:lvl7pPr>
            <a:lvl8pPr marL="11950700" indent="0">
              <a:buNone/>
              <a:defRPr sz="3333"/>
            </a:lvl8pPr>
            <a:lvl9pPr marL="1365794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416" tIns="170707" rIns="341416" bIns="1707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1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774" indent="0">
              <a:buNone/>
              <a:defRPr sz="6914"/>
            </a:lvl2pPr>
            <a:lvl3pPr marL="3413549" indent="0">
              <a:buNone/>
              <a:defRPr sz="6082"/>
            </a:lvl3pPr>
            <a:lvl4pPr marL="5120317" indent="0">
              <a:buNone/>
              <a:defRPr sz="5249"/>
            </a:lvl4pPr>
            <a:lvl5pPr marL="6827094" indent="0">
              <a:buNone/>
              <a:defRPr sz="5249"/>
            </a:lvl5pPr>
            <a:lvl6pPr marL="8533860" indent="0">
              <a:buNone/>
              <a:defRPr sz="5249"/>
            </a:lvl6pPr>
            <a:lvl7pPr marL="10240645" indent="0">
              <a:buNone/>
              <a:defRPr sz="5249"/>
            </a:lvl7pPr>
            <a:lvl8pPr marL="11947414" indent="0">
              <a:buNone/>
              <a:defRPr sz="5249"/>
            </a:lvl8pPr>
            <a:lvl9pPr marL="13654188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774" indent="0">
              <a:buNone/>
              <a:defRPr sz="7499" b="1"/>
            </a:lvl2pPr>
            <a:lvl3pPr marL="3413549" indent="0">
              <a:buNone/>
              <a:defRPr sz="6914" b="1"/>
            </a:lvl3pPr>
            <a:lvl4pPr marL="5120317" indent="0">
              <a:buNone/>
              <a:defRPr sz="6082" b="1"/>
            </a:lvl4pPr>
            <a:lvl5pPr marL="6827094" indent="0">
              <a:buNone/>
              <a:defRPr sz="6082" b="1"/>
            </a:lvl5pPr>
            <a:lvl6pPr marL="8533860" indent="0">
              <a:buNone/>
              <a:defRPr sz="6082" b="1"/>
            </a:lvl6pPr>
            <a:lvl7pPr marL="10240645" indent="0">
              <a:buNone/>
              <a:defRPr sz="6082" b="1"/>
            </a:lvl7pPr>
            <a:lvl8pPr marL="11947414" indent="0">
              <a:buNone/>
              <a:defRPr sz="6082" b="1"/>
            </a:lvl8pPr>
            <a:lvl9pPr marL="1365418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774" indent="0">
              <a:buNone/>
              <a:defRPr sz="7499" b="1"/>
            </a:lvl2pPr>
            <a:lvl3pPr marL="3413549" indent="0">
              <a:buNone/>
              <a:defRPr sz="6914" b="1"/>
            </a:lvl3pPr>
            <a:lvl4pPr marL="5120317" indent="0">
              <a:buNone/>
              <a:defRPr sz="6082" b="1"/>
            </a:lvl4pPr>
            <a:lvl5pPr marL="6827094" indent="0">
              <a:buNone/>
              <a:defRPr sz="6082" b="1"/>
            </a:lvl5pPr>
            <a:lvl6pPr marL="8533860" indent="0">
              <a:buNone/>
              <a:defRPr sz="6082" b="1"/>
            </a:lvl6pPr>
            <a:lvl7pPr marL="10240645" indent="0">
              <a:buNone/>
              <a:defRPr sz="6082" b="1"/>
            </a:lvl7pPr>
            <a:lvl8pPr marL="11947414" indent="0">
              <a:buNone/>
              <a:defRPr sz="6082" b="1"/>
            </a:lvl8pPr>
            <a:lvl9pPr marL="13654188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7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774" indent="0">
              <a:buNone/>
              <a:defRPr sz="4583"/>
            </a:lvl2pPr>
            <a:lvl3pPr marL="3413549" indent="0">
              <a:buNone/>
              <a:defRPr sz="3747"/>
            </a:lvl3pPr>
            <a:lvl4pPr marL="5120317" indent="0">
              <a:buNone/>
              <a:defRPr sz="3333"/>
            </a:lvl4pPr>
            <a:lvl5pPr marL="6827094" indent="0">
              <a:buNone/>
              <a:defRPr sz="3333"/>
            </a:lvl5pPr>
            <a:lvl6pPr marL="8533860" indent="0">
              <a:buNone/>
              <a:defRPr sz="3333"/>
            </a:lvl6pPr>
            <a:lvl7pPr marL="10240645" indent="0">
              <a:buNone/>
              <a:defRPr sz="3333"/>
            </a:lvl7pPr>
            <a:lvl8pPr marL="11947414" indent="0">
              <a:buNone/>
              <a:defRPr sz="3333"/>
            </a:lvl8pPr>
            <a:lvl9pPr marL="1365418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6774" indent="0">
              <a:buNone/>
              <a:defRPr sz="10415"/>
            </a:lvl2pPr>
            <a:lvl3pPr marL="3413549" indent="0">
              <a:buNone/>
              <a:defRPr sz="8997"/>
            </a:lvl3pPr>
            <a:lvl4pPr marL="5120317" indent="0">
              <a:buNone/>
              <a:defRPr sz="7499"/>
            </a:lvl4pPr>
            <a:lvl5pPr marL="6827094" indent="0">
              <a:buNone/>
              <a:defRPr sz="7499"/>
            </a:lvl5pPr>
            <a:lvl6pPr marL="8533860" indent="0">
              <a:buNone/>
              <a:defRPr sz="7499"/>
            </a:lvl6pPr>
            <a:lvl7pPr marL="10240645" indent="0">
              <a:buNone/>
              <a:defRPr sz="7499"/>
            </a:lvl7pPr>
            <a:lvl8pPr marL="11947414" indent="0">
              <a:buNone/>
              <a:defRPr sz="7499"/>
            </a:lvl8pPr>
            <a:lvl9pPr marL="13654188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774" indent="0">
              <a:buNone/>
              <a:defRPr sz="4583"/>
            </a:lvl2pPr>
            <a:lvl3pPr marL="3413549" indent="0">
              <a:buNone/>
              <a:defRPr sz="3747"/>
            </a:lvl3pPr>
            <a:lvl4pPr marL="5120317" indent="0">
              <a:buNone/>
              <a:defRPr sz="3333"/>
            </a:lvl4pPr>
            <a:lvl5pPr marL="6827094" indent="0">
              <a:buNone/>
              <a:defRPr sz="3333"/>
            </a:lvl5pPr>
            <a:lvl6pPr marL="8533860" indent="0">
              <a:buNone/>
              <a:defRPr sz="3333"/>
            </a:lvl6pPr>
            <a:lvl7pPr marL="10240645" indent="0">
              <a:buNone/>
              <a:defRPr sz="3333"/>
            </a:lvl7pPr>
            <a:lvl8pPr marL="11947414" indent="0">
              <a:buNone/>
              <a:defRPr sz="3333"/>
            </a:lvl8pPr>
            <a:lvl9pPr marL="13654188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322" tIns="170661" rIns="341322" bIns="17066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3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1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304" indent="0">
              <a:buNone/>
              <a:defRPr sz="6914"/>
            </a:lvl2pPr>
            <a:lvl3pPr marL="3412607" indent="0">
              <a:buNone/>
              <a:defRPr sz="6082"/>
            </a:lvl3pPr>
            <a:lvl4pPr marL="5118907" indent="0">
              <a:buNone/>
              <a:defRPr sz="5249"/>
            </a:lvl4pPr>
            <a:lvl5pPr marL="6825214" indent="0">
              <a:buNone/>
              <a:defRPr sz="5249"/>
            </a:lvl5pPr>
            <a:lvl6pPr marL="8531515" indent="0">
              <a:buNone/>
              <a:defRPr sz="5249"/>
            </a:lvl6pPr>
            <a:lvl7pPr marL="10237831" indent="0">
              <a:buNone/>
              <a:defRPr sz="5249"/>
            </a:lvl7pPr>
            <a:lvl8pPr marL="11944125" indent="0">
              <a:buNone/>
              <a:defRPr sz="5249"/>
            </a:lvl8pPr>
            <a:lvl9pPr marL="13650433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304" indent="0">
              <a:buNone/>
              <a:defRPr sz="7499" b="1"/>
            </a:lvl2pPr>
            <a:lvl3pPr marL="3412607" indent="0">
              <a:buNone/>
              <a:defRPr sz="6914" b="1"/>
            </a:lvl3pPr>
            <a:lvl4pPr marL="5118907" indent="0">
              <a:buNone/>
              <a:defRPr sz="6082" b="1"/>
            </a:lvl4pPr>
            <a:lvl5pPr marL="6825214" indent="0">
              <a:buNone/>
              <a:defRPr sz="6082" b="1"/>
            </a:lvl5pPr>
            <a:lvl6pPr marL="8531515" indent="0">
              <a:buNone/>
              <a:defRPr sz="6082" b="1"/>
            </a:lvl6pPr>
            <a:lvl7pPr marL="10237831" indent="0">
              <a:buNone/>
              <a:defRPr sz="6082" b="1"/>
            </a:lvl7pPr>
            <a:lvl8pPr marL="11944125" indent="0">
              <a:buNone/>
              <a:defRPr sz="6082" b="1"/>
            </a:lvl8pPr>
            <a:lvl9pPr marL="1365043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304" indent="0">
              <a:buNone/>
              <a:defRPr sz="7499" b="1"/>
            </a:lvl2pPr>
            <a:lvl3pPr marL="3412607" indent="0">
              <a:buNone/>
              <a:defRPr sz="6914" b="1"/>
            </a:lvl3pPr>
            <a:lvl4pPr marL="5118907" indent="0">
              <a:buNone/>
              <a:defRPr sz="6082" b="1"/>
            </a:lvl4pPr>
            <a:lvl5pPr marL="6825214" indent="0">
              <a:buNone/>
              <a:defRPr sz="6082" b="1"/>
            </a:lvl5pPr>
            <a:lvl6pPr marL="8531515" indent="0">
              <a:buNone/>
              <a:defRPr sz="6082" b="1"/>
            </a:lvl6pPr>
            <a:lvl7pPr marL="10237831" indent="0">
              <a:buNone/>
              <a:defRPr sz="6082" b="1"/>
            </a:lvl7pPr>
            <a:lvl8pPr marL="11944125" indent="0">
              <a:buNone/>
              <a:defRPr sz="6082" b="1"/>
            </a:lvl8pPr>
            <a:lvl9pPr marL="13650433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304" indent="0">
              <a:buNone/>
              <a:defRPr sz="4583"/>
            </a:lvl2pPr>
            <a:lvl3pPr marL="3412607" indent="0">
              <a:buNone/>
              <a:defRPr sz="3747"/>
            </a:lvl3pPr>
            <a:lvl4pPr marL="5118907" indent="0">
              <a:buNone/>
              <a:defRPr sz="3333"/>
            </a:lvl4pPr>
            <a:lvl5pPr marL="6825214" indent="0">
              <a:buNone/>
              <a:defRPr sz="3333"/>
            </a:lvl5pPr>
            <a:lvl6pPr marL="8531515" indent="0">
              <a:buNone/>
              <a:defRPr sz="3333"/>
            </a:lvl6pPr>
            <a:lvl7pPr marL="10237831" indent="0">
              <a:buNone/>
              <a:defRPr sz="3333"/>
            </a:lvl7pPr>
            <a:lvl8pPr marL="11944125" indent="0">
              <a:buNone/>
              <a:defRPr sz="3333"/>
            </a:lvl8pPr>
            <a:lvl9pPr marL="1365043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6304" indent="0">
              <a:buNone/>
              <a:defRPr sz="10415"/>
            </a:lvl2pPr>
            <a:lvl3pPr marL="3412607" indent="0">
              <a:buNone/>
              <a:defRPr sz="8997"/>
            </a:lvl3pPr>
            <a:lvl4pPr marL="5118907" indent="0">
              <a:buNone/>
              <a:defRPr sz="7499"/>
            </a:lvl4pPr>
            <a:lvl5pPr marL="6825214" indent="0">
              <a:buNone/>
              <a:defRPr sz="7499"/>
            </a:lvl5pPr>
            <a:lvl6pPr marL="8531515" indent="0">
              <a:buNone/>
              <a:defRPr sz="7499"/>
            </a:lvl6pPr>
            <a:lvl7pPr marL="10237831" indent="0">
              <a:buNone/>
              <a:defRPr sz="7499"/>
            </a:lvl7pPr>
            <a:lvl8pPr marL="11944125" indent="0">
              <a:buNone/>
              <a:defRPr sz="7499"/>
            </a:lvl8pPr>
            <a:lvl9pPr marL="13650433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304" indent="0">
              <a:buNone/>
              <a:defRPr sz="4583"/>
            </a:lvl2pPr>
            <a:lvl3pPr marL="3412607" indent="0">
              <a:buNone/>
              <a:defRPr sz="3747"/>
            </a:lvl3pPr>
            <a:lvl4pPr marL="5118907" indent="0">
              <a:buNone/>
              <a:defRPr sz="3333"/>
            </a:lvl4pPr>
            <a:lvl5pPr marL="6825214" indent="0">
              <a:buNone/>
              <a:defRPr sz="3333"/>
            </a:lvl5pPr>
            <a:lvl6pPr marL="8531515" indent="0">
              <a:buNone/>
              <a:defRPr sz="3333"/>
            </a:lvl6pPr>
            <a:lvl7pPr marL="10237831" indent="0">
              <a:buNone/>
              <a:defRPr sz="3333"/>
            </a:lvl7pPr>
            <a:lvl8pPr marL="11944125" indent="0">
              <a:buNone/>
              <a:defRPr sz="3333"/>
            </a:lvl8pPr>
            <a:lvl9pPr marL="13650433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6914" b="1"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</a:defRPr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</a:defRPr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2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5835" indent="0">
              <a:buNone/>
              <a:defRPr sz="6914"/>
            </a:lvl2pPr>
            <a:lvl3pPr marL="3411670" indent="0">
              <a:buNone/>
              <a:defRPr sz="6082"/>
            </a:lvl3pPr>
            <a:lvl4pPr marL="5117499" indent="0">
              <a:buNone/>
              <a:defRPr sz="5249"/>
            </a:lvl4pPr>
            <a:lvl5pPr marL="6823337" indent="0">
              <a:buNone/>
              <a:defRPr sz="5249"/>
            </a:lvl5pPr>
            <a:lvl6pPr marL="8529170" indent="0">
              <a:buNone/>
              <a:defRPr sz="5249"/>
            </a:lvl6pPr>
            <a:lvl7pPr marL="10235016" indent="0">
              <a:buNone/>
              <a:defRPr sz="5249"/>
            </a:lvl7pPr>
            <a:lvl8pPr marL="11940842" indent="0">
              <a:buNone/>
              <a:defRPr sz="5249"/>
            </a:lvl8pPr>
            <a:lvl9pPr marL="1364667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835" indent="0">
              <a:buNone/>
              <a:defRPr sz="7499" b="1"/>
            </a:lvl2pPr>
            <a:lvl3pPr marL="3411670" indent="0">
              <a:buNone/>
              <a:defRPr sz="6914" b="1"/>
            </a:lvl3pPr>
            <a:lvl4pPr marL="5117499" indent="0">
              <a:buNone/>
              <a:defRPr sz="6082" b="1"/>
            </a:lvl4pPr>
            <a:lvl5pPr marL="6823337" indent="0">
              <a:buNone/>
              <a:defRPr sz="6082" b="1"/>
            </a:lvl5pPr>
            <a:lvl6pPr marL="8529170" indent="0">
              <a:buNone/>
              <a:defRPr sz="6082" b="1"/>
            </a:lvl6pPr>
            <a:lvl7pPr marL="10235016" indent="0">
              <a:buNone/>
              <a:defRPr sz="6082" b="1"/>
            </a:lvl7pPr>
            <a:lvl8pPr marL="11940842" indent="0">
              <a:buNone/>
              <a:defRPr sz="6082" b="1"/>
            </a:lvl8pPr>
            <a:lvl9pPr marL="1364667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835" indent="0">
              <a:buNone/>
              <a:defRPr sz="7499" b="1"/>
            </a:lvl2pPr>
            <a:lvl3pPr marL="3411670" indent="0">
              <a:buNone/>
              <a:defRPr sz="6914" b="1"/>
            </a:lvl3pPr>
            <a:lvl4pPr marL="5117499" indent="0">
              <a:buNone/>
              <a:defRPr sz="6082" b="1"/>
            </a:lvl4pPr>
            <a:lvl5pPr marL="6823337" indent="0">
              <a:buNone/>
              <a:defRPr sz="6082" b="1"/>
            </a:lvl5pPr>
            <a:lvl6pPr marL="8529170" indent="0">
              <a:buNone/>
              <a:defRPr sz="6082" b="1"/>
            </a:lvl6pPr>
            <a:lvl7pPr marL="10235016" indent="0">
              <a:buNone/>
              <a:defRPr sz="6082" b="1"/>
            </a:lvl7pPr>
            <a:lvl8pPr marL="11940842" indent="0">
              <a:buNone/>
              <a:defRPr sz="6082" b="1"/>
            </a:lvl8pPr>
            <a:lvl9pPr marL="1364667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5835" indent="0">
              <a:buNone/>
              <a:defRPr sz="4583"/>
            </a:lvl2pPr>
            <a:lvl3pPr marL="3411670" indent="0">
              <a:buNone/>
              <a:defRPr sz="3747"/>
            </a:lvl3pPr>
            <a:lvl4pPr marL="5117499" indent="0">
              <a:buNone/>
              <a:defRPr sz="3333"/>
            </a:lvl4pPr>
            <a:lvl5pPr marL="6823337" indent="0">
              <a:buNone/>
              <a:defRPr sz="3333"/>
            </a:lvl5pPr>
            <a:lvl6pPr marL="8529170" indent="0">
              <a:buNone/>
              <a:defRPr sz="3333"/>
            </a:lvl6pPr>
            <a:lvl7pPr marL="10235016" indent="0">
              <a:buNone/>
              <a:defRPr sz="3333"/>
            </a:lvl7pPr>
            <a:lvl8pPr marL="11940842" indent="0">
              <a:buNone/>
              <a:defRPr sz="3333"/>
            </a:lvl8pPr>
            <a:lvl9pPr marL="1364667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5835" indent="0">
              <a:buNone/>
              <a:defRPr sz="10415"/>
            </a:lvl2pPr>
            <a:lvl3pPr marL="3411670" indent="0">
              <a:buNone/>
              <a:defRPr sz="8997"/>
            </a:lvl3pPr>
            <a:lvl4pPr marL="5117499" indent="0">
              <a:buNone/>
              <a:defRPr sz="7499"/>
            </a:lvl4pPr>
            <a:lvl5pPr marL="6823337" indent="0">
              <a:buNone/>
              <a:defRPr sz="7499"/>
            </a:lvl5pPr>
            <a:lvl6pPr marL="8529170" indent="0">
              <a:buNone/>
              <a:defRPr sz="7499"/>
            </a:lvl6pPr>
            <a:lvl7pPr marL="10235016" indent="0">
              <a:buNone/>
              <a:defRPr sz="7499"/>
            </a:lvl7pPr>
            <a:lvl8pPr marL="11940842" indent="0">
              <a:buNone/>
              <a:defRPr sz="7499"/>
            </a:lvl8pPr>
            <a:lvl9pPr marL="1364667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5835" indent="0">
              <a:buNone/>
              <a:defRPr sz="4583"/>
            </a:lvl2pPr>
            <a:lvl3pPr marL="3411670" indent="0">
              <a:buNone/>
              <a:defRPr sz="3747"/>
            </a:lvl3pPr>
            <a:lvl4pPr marL="5117499" indent="0">
              <a:buNone/>
              <a:defRPr sz="3333"/>
            </a:lvl4pPr>
            <a:lvl5pPr marL="6823337" indent="0">
              <a:buNone/>
              <a:defRPr sz="3333"/>
            </a:lvl5pPr>
            <a:lvl6pPr marL="8529170" indent="0">
              <a:buNone/>
              <a:defRPr sz="3333"/>
            </a:lvl6pPr>
            <a:lvl7pPr marL="10235016" indent="0">
              <a:buNone/>
              <a:defRPr sz="3333"/>
            </a:lvl7pPr>
            <a:lvl8pPr marL="11940842" indent="0">
              <a:buNone/>
              <a:defRPr sz="3333"/>
            </a:lvl8pPr>
            <a:lvl9pPr marL="1364667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7"/>
            <a:ext cx="25923241" cy="23758164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164676" marR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164676" marR="0" lvl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413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523485" marR="0" lvl="1" indent="-970562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32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882271" marR="0" lvl="2" indent="-776465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69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134" tIns="170572" rIns="341134" bIns="1705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415" tIns="204713" rIns="409415" bIns="2047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5366" indent="0">
              <a:buNone/>
              <a:defRPr sz="6914"/>
            </a:lvl2pPr>
            <a:lvl3pPr marL="3410733" indent="0">
              <a:buNone/>
              <a:defRPr sz="6082"/>
            </a:lvl3pPr>
            <a:lvl4pPr marL="5116091" indent="0">
              <a:buNone/>
              <a:defRPr sz="5249"/>
            </a:lvl4pPr>
            <a:lvl5pPr marL="6821459" indent="0">
              <a:buNone/>
              <a:defRPr sz="5249"/>
            </a:lvl5pPr>
            <a:lvl6pPr marL="8526821" indent="0">
              <a:buNone/>
              <a:defRPr sz="5249"/>
            </a:lvl6pPr>
            <a:lvl7pPr marL="10232200" indent="0">
              <a:buNone/>
              <a:defRPr sz="5249"/>
            </a:lvl7pPr>
            <a:lvl8pPr marL="11937558" indent="0">
              <a:buNone/>
              <a:defRPr sz="5249"/>
            </a:lvl8pPr>
            <a:lvl9pPr marL="13642925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366" indent="0">
              <a:buNone/>
              <a:defRPr sz="7499" b="1"/>
            </a:lvl2pPr>
            <a:lvl3pPr marL="3410733" indent="0">
              <a:buNone/>
              <a:defRPr sz="6914" b="1"/>
            </a:lvl3pPr>
            <a:lvl4pPr marL="5116091" indent="0">
              <a:buNone/>
              <a:defRPr sz="6082" b="1"/>
            </a:lvl4pPr>
            <a:lvl5pPr marL="6821459" indent="0">
              <a:buNone/>
              <a:defRPr sz="6082" b="1"/>
            </a:lvl5pPr>
            <a:lvl6pPr marL="8526821" indent="0">
              <a:buNone/>
              <a:defRPr sz="6082" b="1"/>
            </a:lvl6pPr>
            <a:lvl7pPr marL="10232200" indent="0">
              <a:buNone/>
              <a:defRPr sz="6082" b="1"/>
            </a:lvl7pPr>
            <a:lvl8pPr marL="11937558" indent="0">
              <a:buNone/>
              <a:defRPr sz="6082" b="1"/>
            </a:lvl8pPr>
            <a:lvl9pPr marL="1364292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366" indent="0">
              <a:buNone/>
              <a:defRPr sz="7499" b="1"/>
            </a:lvl2pPr>
            <a:lvl3pPr marL="3410733" indent="0">
              <a:buNone/>
              <a:defRPr sz="6914" b="1"/>
            </a:lvl3pPr>
            <a:lvl4pPr marL="5116091" indent="0">
              <a:buNone/>
              <a:defRPr sz="6082" b="1"/>
            </a:lvl4pPr>
            <a:lvl5pPr marL="6821459" indent="0">
              <a:buNone/>
              <a:defRPr sz="6082" b="1"/>
            </a:lvl5pPr>
            <a:lvl6pPr marL="8526821" indent="0">
              <a:buNone/>
              <a:defRPr sz="6082" b="1"/>
            </a:lvl6pPr>
            <a:lvl7pPr marL="10232200" indent="0">
              <a:buNone/>
              <a:defRPr sz="6082" b="1"/>
            </a:lvl7pPr>
            <a:lvl8pPr marL="11937558" indent="0">
              <a:buNone/>
              <a:defRPr sz="6082" b="1"/>
            </a:lvl8pPr>
            <a:lvl9pPr marL="13642925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5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5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5366" indent="0">
              <a:buNone/>
              <a:defRPr sz="4583"/>
            </a:lvl2pPr>
            <a:lvl3pPr marL="3410733" indent="0">
              <a:buNone/>
              <a:defRPr sz="3747"/>
            </a:lvl3pPr>
            <a:lvl4pPr marL="5116091" indent="0">
              <a:buNone/>
              <a:defRPr sz="3333"/>
            </a:lvl4pPr>
            <a:lvl5pPr marL="6821459" indent="0">
              <a:buNone/>
              <a:defRPr sz="3333"/>
            </a:lvl5pPr>
            <a:lvl6pPr marL="8526821" indent="0">
              <a:buNone/>
              <a:defRPr sz="3333"/>
            </a:lvl6pPr>
            <a:lvl7pPr marL="10232200" indent="0">
              <a:buNone/>
              <a:defRPr sz="3333"/>
            </a:lvl7pPr>
            <a:lvl8pPr marL="11937558" indent="0">
              <a:buNone/>
              <a:defRPr sz="3333"/>
            </a:lvl8pPr>
            <a:lvl9pPr marL="1364292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5366" indent="0">
              <a:buNone/>
              <a:defRPr sz="10415"/>
            </a:lvl2pPr>
            <a:lvl3pPr marL="3410733" indent="0">
              <a:buNone/>
              <a:defRPr sz="8997"/>
            </a:lvl3pPr>
            <a:lvl4pPr marL="5116091" indent="0">
              <a:buNone/>
              <a:defRPr sz="7499"/>
            </a:lvl4pPr>
            <a:lvl5pPr marL="6821459" indent="0">
              <a:buNone/>
              <a:defRPr sz="7499"/>
            </a:lvl5pPr>
            <a:lvl6pPr marL="8526821" indent="0">
              <a:buNone/>
              <a:defRPr sz="7499"/>
            </a:lvl6pPr>
            <a:lvl7pPr marL="10232200" indent="0">
              <a:buNone/>
              <a:defRPr sz="7499"/>
            </a:lvl7pPr>
            <a:lvl8pPr marL="11937558" indent="0">
              <a:buNone/>
              <a:defRPr sz="7499"/>
            </a:lvl8pPr>
            <a:lvl9pPr marL="13642925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5366" indent="0">
              <a:buNone/>
              <a:defRPr sz="4583"/>
            </a:lvl2pPr>
            <a:lvl3pPr marL="3410733" indent="0">
              <a:buNone/>
              <a:defRPr sz="3747"/>
            </a:lvl3pPr>
            <a:lvl4pPr marL="5116091" indent="0">
              <a:buNone/>
              <a:defRPr sz="3333"/>
            </a:lvl4pPr>
            <a:lvl5pPr marL="6821459" indent="0">
              <a:buNone/>
              <a:defRPr sz="3333"/>
            </a:lvl5pPr>
            <a:lvl6pPr marL="8526821" indent="0">
              <a:buNone/>
              <a:defRPr sz="3333"/>
            </a:lvl6pPr>
            <a:lvl7pPr marL="10232200" indent="0">
              <a:buNone/>
              <a:defRPr sz="3333"/>
            </a:lvl7pPr>
            <a:lvl8pPr marL="11937558" indent="0">
              <a:buNone/>
              <a:defRPr sz="3333"/>
            </a:lvl8pPr>
            <a:lvl9pPr marL="13642925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8332">
                <a:solidFill>
                  <a:schemeClr val="accent2"/>
                </a:solidFill>
                <a:latin typeface="Arial"/>
                <a:cs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84" tIns="170498" rIns="340984" bIns="170498"/>
          <a:lstStyle/>
          <a:p>
            <a:pPr defTabSz="3409273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27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27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235" tIns="204625" rIns="409235" bIns="2046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927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636" indent="0">
              <a:buNone/>
              <a:defRPr sz="6914"/>
            </a:lvl2pPr>
            <a:lvl3pPr marL="3409273" indent="0">
              <a:buNone/>
              <a:defRPr sz="6082"/>
            </a:lvl3pPr>
            <a:lvl4pPr marL="5113907" indent="0">
              <a:buNone/>
              <a:defRPr sz="5249"/>
            </a:lvl4pPr>
            <a:lvl5pPr marL="6818539" indent="0">
              <a:buNone/>
              <a:defRPr sz="5249"/>
            </a:lvl5pPr>
            <a:lvl6pPr marL="8523176" indent="0">
              <a:buNone/>
              <a:defRPr sz="5249"/>
            </a:lvl6pPr>
            <a:lvl7pPr marL="10227811" indent="0">
              <a:buNone/>
              <a:defRPr sz="5249"/>
            </a:lvl7pPr>
            <a:lvl8pPr marL="11932438" indent="0">
              <a:buNone/>
              <a:defRPr sz="5249"/>
            </a:lvl8pPr>
            <a:lvl9pPr marL="13637077" indent="0">
              <a:buNone/>
              <a:defRPr sz="5249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636" indent="0">
              <a:buNone/>
              <a:defRPr sz="7499" b="1"/>
            </a:lvl2pPr>
            <a:lvl3pPr marL="3409273" indent="0">
              <a:buNone/>
              <a:defRPr sz="6914" b="1"/>
            </a:lvl3pPr>
            <a:lvl4pPr marL="5113907" indent="0">
              <a:buNone/>
              <a:defRPr sz="6082" b="1"/>
            </a:lvl4pPr>
            <a:lvl5pPr marL="6818539" indent="0">
              <a:buNone/>
              <a:defRPr sz="6082" b="1"/>
            </a:lvl5pPr>
            <a:lvl6pPr marL="8523176" indent="0">
              <a:buNone/>
              <a:defRPr sz="6082" b="1"/>
            </a:lvl6pPr>
            <a:lvl7pPr marL="10227811" indent="0">
              <a:buNone/>
              <a:defRPr sz="6082" b="1"/>
            </a:lvl7pPr>
            <a:lvl8pPr marL="11932438" indent="0">
              <a:buNone/>
              <a:defRPr sz="6082" b="1"/>
            </a:lvl8pPr>
            <a:lvl9pPr marL="1363707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636" indent="0">
              <a:buNone/>
              <a:defRPr sz="7499" b="1"/>
            </a:lvl2pPr>
            <a:lvl3pPr marL="3409273" indent="0">
              <a:buNone/>
              <a:defRPr sz="6914" b="1"/>
            </a:lvl3pPr>
            <a:lvl4pPr marL="5113907" indent="0">
              <a:buNone/>
              <a:defRPr sz="6082" b="1"/>
            </a:lvl4pPr>
            <a:lvl5pPr marL="6818539" indent="0">
              <a:buNone/>
              <a:defRPr sz="6082" b="1"/>
            </a:lvl5pPr>
            <a:lvl6pPr marL="8523176" indent="0">
              <a:buNone/>
              <a:defRPr sz="6082" b="1"/>
            </a:lvl6pPr>
            <a:lvl7pPr marL="10227811" indent="0">
              <a:buNone/>
              <a:defRPr sz="6082" b="1"/>
            </a:lvl7pPr>
            <a:lvl8pPr marL="11932438" indent="0">
              <a:buNone/>
              <a:defRPr sz="6082" b="1"/>
            </a:lvl8pPr>
            <a:lvl9pPr marL="13637077" indent="0">
              <a:buNone/>
              <a:defRPr sz="6082" b="1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/>
              <a:t>Click to edit Master text styles</a:t>
            </a:r>
          </a:p>
          <a:p>
            <a:pPr lvl="1"/>
            <a:r>
              <a:rPr lang="tr-TR" altLang="zh-TW"/>
              <a:t>Second level</a:t>
            </a:r>
          </a:p>
          <a:p>
            <a:pPr lvl="2"/>
            <a:r>
              <a:rPr lang="tr-TR" altLang="zh-TW"/>
              <a:t>Third level</a:t>
            </a:r>
          </a:p>
          <a:p>
            <a:pPr lvl="3"/>
            <a:r>
              <a:rPr lang="tr-TR" altLang="zh-TW"/>
              <a:t>Fourth level</a:t>
            </a:r>
          </a:p>
          <a:p>
            <a:pPr lvl="4"/>
            <a:r>
              <a:rPr lang="tr-TR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636" indent="0">
              <a:buNone/>
              <a:defRPr sz="4583"/>
            </a:lvl2pPr>
            <a:lvl3pPr marL="3409273" indent="0">
              <a:buNone/>
              <a:defRPr sz="3747"/>
            </a:lvl3pPr>
            <a:lvl4pPr marL="5113907" indent="0">
              <a:buNone/>
              <a:defRPr sz="3333"/>
            </a:lvl4pPr>
            <a:lvl5pPr marL="6818539" indent="0">
              <a:buNone/>
              <a:defRPr sz="3333"/>
            </a:lvl5pPr>
            <a:lvl6pPr marL="8523176" indent="0">
              <a:buNone/>
              <a:defRPr sz="3333"/>
            </a:lvl6pPr>
            <a:lvl7pPr marL="10227811" indent="0">
              <a:buNone/>
              <a:defRPr sz="3333"/>
            </a:lvl7pPr>
            <a:lvl8pPr marL="11932438" indent="0">
              <a:buNone/>
              <a:defRPr sz="3333"/>
            </a:lvl8pPr>
            <a:lvl9pPr marL="1363707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4636" indent="0">
              <a:buNone/>
              <a:defRPr sz="10415"/>
            </a:lvl2pPr>
            <a:lvl3pPr marL="3409273" indent="0">
              <a:buNone/>
              <a:defRPr sz="8997"/>
            </a:lvl3pPr>
            <a:lvl4pPr marL="5113907" indent="0">
              <a:buNone/>
              <a:defRPr sz="7499"/>
            </a:lvl4pPr>
            <a:lvl5pPr marL="6818539" indent="0">
              <a:buNone/>
              <a:defRPr sz="7499"/>
            </a:lvl5pPr>
            <a:lvl6pPr marL="8523176" indent="0">
              <a:buNone/>
              <a:defRPr sz="7499"/>
            </a:lvl6pPr>
            <a:lvl7pPr marL="10227811" indent="0">
              <a:buNone/>
              <a:defRPr sz="7499"/>
            </a:lvl7pPr>
            <a:lvl8pPr marL="11932438" indent="0">
              <a:buNone/>
              <a:defRPr sz="7499"/>
            </a:lvl8pPr>
            <a:lvl9pPr marL="13637077" indent="0">
              <a:buNone/>
              <a:defRPr sz="7499"/>
            </a:lvl9pPr>
          </a:lstStyle>
          <a:p>
            <a:pPr lvl="0"/>
            <a:r>
              <a:rPr lang="tr-TR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636" indent="0">
              <a:buNone/>
              <a:defRPr sz="4583"/>
            </a:lvl2pPr>
            <a:lvl3pPr marL="3409273" indent="0">
              <a:buNone/>
              <a:defRPr sz="3747"/>
            </a:lvl3pPr>
            <a:lvl4pPr marL="5113907" indent="0">
              <a:buNone/>
              <a:defRPr sz="3333"/>
            </a:lvl4pPr>
            <a:lvl5pPr marL="6818539" indent="0">
              <a:buNone/>
              <a:defRPr sz="3333"/>
            </a:lvl5pPr>
            <a:lvl6pPr marL="8523176" indent="0">
              <a:buNone/>
              <a:defRPr sz="3333"/>
            </a:lvl6pPr>
            <a:lvl7pPr marL="10227811" indent="0">
              <a:buNone/>
              <a:defRPr sz="3333"/>
            </a:lvl7pPr>
            <a:lvl8pPr marL="11932438" indent="0">
              <a:buNone/>
              <a:defRPr sz="3333"/>
            </a:lvl8pPr>
            <a:lvl9pPr marL="13637077" indent="0">
              <a:buNone/>
              <a:defRPr sz="3333"/>
            </a:lvl9pPr>
          </a:lstStyle>
          <a:p>
            <a:pPr lvl="0"/>
            <a:r>
              <a:rPr lang="tr-TR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82.xml"/><Relationship Id="rId7" Type="http://schemas.openxmlformats.org/officeDocument/2006/relationships/slideLayout" Target="../slideLayouts/slideLayout1086.xml"/><Relationship Id="rId12" Type="http://schemas.openxmlformats.org/officeDocument/2006/relationships/theme" Target="../theme/theme100.xml"/><Relationship Id="rId2" Type="http://schemas.openxmlformats.org/officeDocument/2006/relationships/slideLayout" Target="../slideLayouts/slideLayout1081.xml"/><Relationship Id="rId1" Type="http://schemas.openxmlformats.org/officeDocument/2006/relationships/slideLayout" Target="../slideLayouts/slideLayout1080.xml"/><Relationship Id="rId6" Type="http://schemas.openxmlformats.org/officeDocument/2006/relationships/slideLayout" Target="../slideLayouts/slideLayout1085.xml"/><Relationship Id="rId11" Type="http://schemas.openxmlformats.org/officeDocument/2006/relationships/slideLayout" Target="../slideLayouts/slideLayout1090.xml"/><Relationship Id="rId5" Type="http://schemas.openxmlformats.org/officeDocument/2006/relationships/slideLayout" Target="../slideLayouts/slideLayout1084.xml"/><Relationship Id="rId10" Type="http://schemas.openxmlformats.org/officeDocument/2006/relationships/slideLayout" Target="../slideLayouts/slideLayout1089.xml"/><Relationship Id="rId4" Type="http://schemas.openxmlformats.org/officeDocument/2006/relationships/slideLayout" Target="../slideLayouts/slideLayout1083.xml"/><Relationship Id="rId9" Type="http://schemas.openxmlformats.org/officeDocument/2006/relationships/slideLayout" Target="../slideLayouts/slideLayout1088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3.xml"/><Relationship Id="rId7" Type="http://schemas.openxmlformats.org/officeDocument/2006/relationships/slideLayout" Target="../slideLayouts/slideLayout1097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092.xml"/><Relationship Id="rId1" Type="http://schemas.openxmlformats.org/officeDocument/2006/relationships/slideLayout" Target="../slideLayouts/slideLayout1091.xml"/><Relationship Id="rId6" Type="http://schemas.openxmlformats.org/officeDocument/2006/relationships/slideLayout" Target="../slideLayouts/slideLayout1096.xml"/><Relationship Id="rId11" Type="http://schemas.openxmlformats.org/officeDocument/2006/relationships/slideLayout" Target="../slideLayouts/slideLayout1101.xml"/><Relationship Id="rId5" Type="http://schemas.openxmlformats.org/officeDocument/2006/relationships/slideLayout" Target="../slideLayouts/slideLayout1095.xml"/><Relationship Id="rId10" Type="http://schemas.openxmlformats.org/officeDocument/2006/relationships/slideLayout" Target="../slideLayouts/slideLayout1100.xml"/><Relationship Id="rId4" Type="http://schemas.openxmlformats.org/officeDocument/2006/relationships/slideLayout" Target="../slideLayouts/slideLayout1094.xml"/><Relationship Id="rId9" Type="http://schemas.openxmlformats.org/officeDocument/2006/relationships/slideLayout" Target="../slideLayouts/slideLayout1099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04.xml"/><Relationship Id="rId7" Type="http://schemas.openxmlformats.org/officeDocument/2006/relationships/slideLayout" Target="../slideLayouts/slideLayout1108.xml"/><Relationship Id="rId12" Type="http://schemas.openxmlformats.org/officeDocument/2006/relationships/theme" Target="../theme/theme102.xml"/><Relationship Id="rId2" Type="http://schemas.openxmlformats.org/officeDocument/2006/relationships/slideLayout" Target="../slideLayouts/slideLayout1103.xml"/><Relationship Id="rId1" Type="http://schemas.openxmlformats.org/officeDocument/2006/relationships/slideLayout" Target="../slideLayouts/slideLayout1102.xml"/><Relationship Id="rId6" Type="http://schemas.openxmlformats.org/officeDocument/2006/relationships/slideLayout" Target="../slideLayouts/slideLayout1107.xml"/><Relationship Id="rId11" Type="http://schemas.openxmlformats.org/officeDocument/2006/relationships/slideLayout" Target="../slideLayouts/slideLayout1112.xml"/><Relationship Id="rId5" Type="http://schemas.openxmlformats.org/officeDocument/2006/relationships/slideLayout" Target="../slideLayouts/slideLayout1106.xml"/><Relationship Id="rId10" Type="http://schemas.openxmlformats.org/officeDocument/2006/relationships/slideLayout" Target="../slideLayouts/slideLayout1111.xml"/><Relationship Id="rId4" Type="http://schemas.openxmlformats.org/officeDocument/2006/relationships/slideLayout" Target="../slideLayouts/slideLayout1105.xml"/><Relationship Id="rId9" Type="http://schemas.openxmlformats.org/officeDocument/2006/relationships/slideLayout" Target="../slideLayouts/slideLayout1110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5.xml"/><Relationship Id="rId7" Type="http://schemas.openxmlformats.org/officeDocument/2006/relationships/slideLayout" Target="../slideLayouts/slideLayout1119.xml"/><Relationship Id="rId12" Type="http://schemas.openxmlformats.org/officeDocument/2006/relationships/theme" Target="../theme/theme103.xml"/><Relationship Id="rId2" Type="http://schemas.openxmlformats.org/officeDocument/2006/relationships/slideLayout" Target="../slideLayouts/slideLayout1114.xml"/><Relationship Id="rId1" Type="http://schemas.openxmlformats.org/officeDocument/2006/relationships/slideLayout" Target="../slideLayouts/slideLayout1113.xml"/><Relationship Id="rId6" Type="http://schemas.openxmlformats.org/officeDocument/2006/relationships/slideLayout" Target="../slideLayouts/slideLayout1118.xml"/><Relationship Id="rId11" Type="http://schemas.openxmlformats.org/officeDocument/2006/relationships/slideLayout" Target="../slideLayouts/slideLayout1123.xml"/><Relationship Id="rId5" Type="http://schemas.openxmlformats.org/officeDocument/2006/relationships/slideLayout" Target="../slideLayouts/slideLayout1117.xml"/><Relationship Id="rId10" Type="http://schemas.openxmlformats.org/officeDocument/2006/relationships/slideLayout" Target="../slideLayouts/slideLayout1122.xml"/><Relationship Id="rId4" Type="http://schemas.openxmlformats.org/officeDocument/2006/relationships/slideLayout" Target="../slideLayouts/slideLayout1116.xml"/><Relationship Id="rId9" Type="http://schemas.openxmlformats.org/officeDocument/2006/relationships/slideLayout" Target="../slideLayouts/slideLayout1121.xml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26.xml"/><Relationship Id="rId7" Type="http://schemas.openxmlformats.org/officeDocument/2006/relationships/slideLayout" Target="../slideLayouts/slideLayout1130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1125.xml"/><Relationship Id="rId1" Type="http://schemas.openxmlformats.org/officeDocument/2006/relationships/slideLayout" Target="../slideLayouts/slideLayout1124.xml"/><Relationship Id="rId6" Type="http://schemas.openxmlformats.org/officeDocument/2006/relationships/slideLayout" Target="../slideLayouts/slideLayout1129.xml"/><Relationship Id="rId11" Type="http://schemas.openxmlformats.org/officeDocument/2006/relationships/slideLayout" Target="../slideLayouts/slideLayout1134.xml"/><Relationship Id="rId5" Type="http://schemas.openxmlformats.org/officeDocument/2006/relationships/slideLayout" Target="../slideLayouts/slideLayout1128.xml"/><Relationship Id="rId10" Type="http://schemas.openxmlformats.org/officeDocument/2006/relationships/slideLayout" Target="../slideLayouts/slideLayout1133.xml"/><Relationship Id="rId4" Type="http://schemas.openxmlformats.org/officeDocument/2006/relationships/slideLayout" Target="../slideLayouts/slideLayout1127.xml"/><Relationship Id="rId9" Type="http://schemas.openxmlformats.org/officeDocument/2006/relationships/slideLayout" Target="../slideLayouts/slideLayout1132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7.xml"/><Relationship Id="rId7" Type="http://schemas.openxmlformats.org/officeDocument/2006/relationships/slideLayout" Target="../slideLayouts/slideLayout1141.xml"/><Relationship Id="rId12" Type="http://schemas.openxmlformats.org/officeDocument/2006/relationships/theme" Target="../theme/theme105.xml"/><Relationship Id="rId2" Type="http://schemas.openxmlformats.org/officeDocument/2006/relationships/slideLayout" Target="../slideLayouts/slideLayout1136.xml"/><Relationship Id="rId1" Type="http://schemas.openxmlformats.org/officeDocument/2006/relationships/slideLayout" Target="../slideLayouts/slideLayout1135.xml"/><Relationship Id="rId6" Type="http://schemas.openxmlformats.org/officeDocument/2006/relationships/slideLayout" Target="../slideLayouts/slideLayout1140.xml"/><Relationship Id="rId11" Type="http://schemas.openxmlformats.org/officeDocument/2006/relationships/slideLayout" Target="../slideLayouts/slideLayout1145.xml"/><Relationship Id="rId5" Type="http://schemas.openxmlformats.org/officeDocument/2006/relationships/slideLayout" Target="../slideLayouts/slideLayout1139.xml"/><Relationship Id="rId10" Type="http://schemas.openxmlformats.org/officeDocument/2006/relationships/slideLayout" Target="../slideLayouts/slideLayout1144.xml"/><Relationship Id="rId4" Type="http://schemas.openxmlformats.org/officeDocument/2006/relationships/slideLayout" Target="../slideLayouts/slideLayout1138.xml"/><Relationship Id="rId9" Type="http://schemas.openxmlformats.org/officeDocument/2006/relationships/slideLayout" Target="../slideLayouts/slideLayout1143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8.xml"/><Relationship Id="rId7" Type="http://schemas.openxmlformats.org/officeDocument/2006/relationships/slideLayout" Target="../slideLayouts/slideLayout1152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1147.xml"/><Relationship Id="rId1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51.xml"/><Relationship Id="rId11" Type="http://schemas.openxmlformats.org/officeDocument/2006/relationships/slideLayout" Target="../slideLayouts/slideLayout1156.xml"/><Relationship Id="rId5" Type="http://schemas.openxmlformats.org/officeDocument/2006/relationships/slideLayout" Target="../slideLayouts/slideLayout1150.xml"/><Relationship Id="rId10" Type="http://schemas.openxmlformats.org/officeDocument/2006/relationships/slideLayout" Target="../slideLayouts/slideLayout1155.xml"/><Relationship Id="rId4" Type="http://schemas.openxmlformats.org/officeDocument/2006/relationships/slideLayout" Target="../slideLayouts/slideLayout1149.xml"/><Relationship Id="rId9" Type="http://schemas.openxmlformats.org/officeDocument/2006/relationships/slideLayout" Target="../slideLayouts/slideLayout1154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9.xml"/><Relationship Id="rId7" Type="http://schemas.openxmlformats.org/officeDocument/2006/relationships/slideLayout" Target="../slideLayouts/slideLayout1163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158.xml"/><Relationship Id="rId1" Type="http://schemas.openxmlformats.org/officeDocument/2006/relationships/slideLayout" Target="../slideLayouts/slideLayout1157.xml"/><Relationship Id="rId6" Type="http://schemas.openxmlformats.org/officeDocument/2006/relationships/slideLayout" Target="../slideLayouts/slideLayout1162.xml"/><Relationship Id="rId11" Type="http://schemas.openxmlformats.org/officeDocument/2006/relationships/slideLayout" Target="../slideLayouts/slideLayout1167.xml"/><Relationship Id="rId5" Type="http://schemas.openxmlformats.org/officeDocument/2006/relationships/slideLayout" Target="../slideLayouts/slideLayout1161.xml"/><Relationship Id="rId10" Type="http://schemas.openxmlformats.org/officeDocument/2006/relationships/slideLayout" Target="../slideLayouts/slideLayout1166.xml"/><Relationship Id="rId4" Type="http://schemas.openxmlformats.org/officeDocument/2006/relationships/slideLayout" Target="../slideLayouts/slideLayout1160.xml"/><Relationship Id="rId9" Type="http://schemas.openxmlformats.org/officeDocument/2006/relationships/slideLayout" Target="../slideLayouts/slideLayout1165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70.xml"/><Relationship Id="rId7" Type="http://schemas.openxmlformats.org/officeDocument/2006/relationships/slideLayout" Target="../slideLayouts/slideLayout1174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169.xml"/><Relationship Id="rId1" Type="http://schemas.openxmlformats.org/officeDocument/2006/relationships/slideLayout" Target="../slideLayouts/slideLayout1168.xml"/><Relationship Id="rId6" Type="http://schemas.openxmlformats.org/officeDocument/2006/relationships/slideLayout" Target="../slideLayouts/slideLayout1173.xml"/><Relationship Id="rId11" Type="http://schemas.openxmlformats.org/officeDocument/2006/relationships/slideLayout" Target="../slideLayouts/slideLayout1178.xml"/><Relationship Id="rId5" Type="http://schemas.openxmlformats.org/officeDocument/2006/relationships/slideLayout" Target="../slideLayouts/slideLayout1172.xml"/><Relationship Id="rId10" Type="http://schemas.openxmlformats.org/officeDocument/2006/relationships/slideLayout" Target="../slideLayouts/slideLayout1177.xml"/><Relationship Id="rId4" Type="http://schemas.openxmlformats.org/officeDocument/2006/relationships/slideLayout" Target="../slideLayouts/slideLayout1171.xml"/><Relationship Id="rId9" Type="http://schemas.openxmlformats.org/officeDocument/2006/relationships/slideLayout" Target="../slideLayouts/slideLayout1176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81.xml"/><Relationship Id="rId7" Type="http://schemas.openxmlformats.org/officeDocument/2006/relationships/slideLayout" Target="../slideLayouts/slideLayout1185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1180.xml"/><Relationship Id="rId1" Type="http://schemas.openxmlformats.org/officeDocument/2006/relationships/slideLayout" Target="../slideLayouts/slideLayout1179.xml"/><Relationship Id="rId6" Type="http://schemas.openxmlformats.org/officeDocument/2006/relationships/slideLayout" Target="../slideLayouts/slideLayout1184.xml"/><Relationship Id="rId11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83.xml"/><Relationship Id="rId10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2.xml"/><Relationship Id="rId9" Type="http://schemas.openxmlformats.org/officeDocument/2006/relationships/slideLayout" Target="../slideLayouts/slideLayout1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2.xml"/><Relationship Id="rId7" Type="http://schemas.openxmlformats.org/officeDocument/2006/relationships/slideLayout" Target="../slideLayouts/slideLayout1196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1191.xml"/><Relationship Id="rId1" Type="http://schemas.openxmlformats.org/officeDocument/2006/relationships/slideLayout" Target="../slideLayouts/slideLayout1190.xml"/><Relationship Id="rId6" Type="http://schemas.openxmlformats.org/officeDocument/2006/relationships/slideLayout" Target="../slideLayouts/slideLayout1195.xml"/><Relationship Id="rId11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4.xml"/><Relationship Id="rId10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193.xml"/><Relationship Id="rId9" Type="http://schemas.openxmlformats.org/officeDocument/2006/relationships/slideLayout" Target="../slideLayouts/slideLayout1198.xml"/></Relationships>
</file>

<file path=ppt/slideMasters/_rels/slideMaster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3.xml"/><Relationship Id="rId7" Type="http://schemas.openxmlformats.org/officeDocument/2006/relationships/slideLayout" Target="../slideLayouts/slideLayout1207.xml"/><Relationship Id="rId12" Type="http://schemas.openxmlformats.org/officeDocument/2006/relationships/theme" Target="../theme/theme111.xml"/><Relationship Id="rId2" Type="http://schemas.openxmlformats.org/officeDocument/2006/relationships/slideLayout" Target="../slideLayouts/slideLayout1202.xml"/><Relationship Id="rId1" Type="http://schemas.openxmlformats.org/officeDocument/2006/relationships/slideLayout" Target="../slideLayouts/slideLayout1201.xml"/><Relationship Id="rId6" Type="http://schemas.openxmlformats.org/officeDocument/2006/relationships/slideLayout" Target="../slideLayouts/slideLayout1206.xml"/><Relationship Id="rId11" Type="http://schemas.openxmlformats.org/officeDocument/2006/relationships/slideLayout" Target="../slideLayouts/slideLayout1211.xml"/><Relationship Id="rId5" Type="http://schemas.openxmlformats.org/officeDocument/2006/relationships/slideLayout" Target="../slideLayouts/slideLayout1205.xml"/><Relationship Id="rId10" Type="http://schemas.openxmlformats.org/officeDocument/2006/relationships/slideLayout" Target="../slideLayouts/slideLayout1210.xml"/><Relationship Id="rId4" Type="http://schemas.openxmlformats.org/officeDocument/2006/relationships/slideLayout" Target="../slideLayouts/slideLayout1204.xml"/><Relationship Id="rId9" Type="http://schemas.openxmlformats.org/officeDocument/2006/relationships/slideLayout" Target="../slideLayouts/slideLayout1209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9.xml"/><Relationship Id="rId13" Type="http://schemas.openxmlformats.org/officeDocument/2006/relationships/theme" Target="../theme/theme112.xml"/><Relationship Id="rId3" Type="http://schemas.openxmlformats.org/officeDocument/2006/relationships/slideLayout" Target="../slideLayouts/slideLayout1214.xml"/><Relationship Id="rId7" Type="http://schemas.openxmlformats.org/officeDocument/2006/relationships/slideLayout" Target="../slideLayouts/slideLayout1218.xml"/><Relationship Id="rId12" Type="http://schemas.openxmlformats.org/officeDocument/2006/relationships/slideLayout" Target="../slideLayouts/slideLayout1223.xml"/><Relationship Id="rId2" Type="http://schemas.openxmlformats.org/officeDocument/2006/relationships/slideLayout" Target="../slideLayouts/slideLayout1213.xml"/><Relationship Id="rId1" Type="http://schemas.openxmlformats.org/officeDocument/2006/relationships/slideLayout" Target="../slideLayouts/slideLayout1212.xml"/><Relationship Id="rId6" Type="http://schemas.openxmlformats.org/officeDocument/2006/relationships/slideLayout" Target="../slideLayouts/slideLayout1217.xml"/><Relationship Id="rId11" Type="http://schemas.openxmlformats.org/officeDocument/2006/relationships/slideLayout" Target="../slideLayouts/slideLayout1222.xml"/><Relationship Id="rId5" Type="http://schemas.openxmlformats.org/officeDocument/2006/relationships/slideLayout" Target="../slideLayouts/slideLayout1216.xml"/><Relationship Id="rId10" Type="http://schemas.openxmlformats.org/officeDocument/2006/relationships/slideLayout" Target="../slideLayouts/slideLayout1221.xml"/><Relationship Id="rId4" Type="http://schemas.openxmlformats.org/officeDocument/2006/relationships/slideLayout" Target="../slideLayouts/slideLayout1215.xml"/><Relationship Id="rId9" Type="http://schemas.openxmlformats.org/officeDocument/2006/relationships/slideLayout" Target="../slideLayouts/slideLayout1220.xml"/></Relationships>
</file>

<file path=ppt/slideMasters/_rels/slideMaster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26.xml"/><Relationship Id="rId7" Type="http://schemas.openxmlformats.org/officeDocument/2006/relationships/slideLayout" Target="../slideLayouts/slideLayout1230.xml"/><Relationship Id="rId12" Type="http://schemas.openxmlformats.org/officeDocument/2006/relationships/theme" Target="../theme/theme113.xml"/><Relationship Id="rId2" Type="http://schemas.openxmlformats.org/officeDocument/2006/relationships/slideLayout" Target="../slideLayouts/slideLayout1225.xml"/><Relationship Id="rId1" Type="http://schemas.openxmlformats.org/officeDocument/2006/relationships/slideLayout" Target="../slideLayouts/slideLayout1224.xml"/><Relationship Id="rId6" Type="http://schemas.openxmlformats.org/officeDocument/2006/relationships/slideLayout" Target="../slideLayouts/slideLayout1229.xml"/><Relationship Id="rId11" Type="http://schemas.openxmlformats.org/officeDocument/2006/relationships/slideLayout" Target="../slideLayouts/slideLayout1234.xml"/><Relationship Id="rId5" Type="http://schemas.openxmlformats.org/officeDocument/2006/relationships/slideLayout" Target="../slideLayouts/slideLayout1228.xml"/><Relationship Id="rId10" Type="http://schemas.openxmlformats.org/officeDocument/2006/relationships/slideLayout" Target="../slideLayouts/slideLayout1233.xml"/><Relationship Id="rId4" Type="http://schemas.openxmlformats.org/officeDocument/2006/relationships/slideLayout" Target="../slideLayouts/slideLayout1227.xml"/><Relationship Id="rId9" Type="http://schemas.openxmlformats.org/officeDocument/2006/relationships/slideLayout" Target="../slideLayouts/slideLayout1232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37.xml"/><Relationship Id="rId7" Type="http://schemas.openxmlformats.org/officeDocument/2006/relationships/slideLayout" Target="../slideLayouts/slideLayout1241.xml"/><Relationship Id="rId12" Type="http://schemas.openxmlformats.org/officeDocument/2006/relationships/theme" Target="../theme/theme114.xml"/><Relationship Id="rId2" Type="http://schemas.openxmlformats.org/officeDocument/2006/relationships/slideLayout" Target="../slideLayouts/slideLayout1236.xml"/><Relationship Id="rId1" Type="http://schemas.openxmlformats.org/officeDocument/2006/relationships/slideLayout" Target="../slideLayouts/slideLayout1235.xml"/><Relationship Id="rId6" Type="http://schemas.openxmlformats.org/officeDocument/2006/relationships/slideLayout" Target="../slideLayouts/slideLayout1240.xml"/><Relationship Id="rId11" Type="http://schemas.openxmlformats.org/officeDocument/2006/relationships/slideLayout" Target="../slideLayouts/slideLayout1245.xml"/><Relationship Id="rId5" Type="http://schemas.openxmlformats.org/officeDocument/2006/relationships/slideLayout" Target="../slideLayouts/slideLayout1239.xml"/><Relationship Id="rId10" Type="http://schemas.openxmlformats.org/officeDocument/2006/relationships/slideLayout" Target="../slideLayouts/slideLayout1244.xml"/><Relationship Id="rId4" Type="http://schemas.openxmlformats.org/officeDocument/2006/relationships/slideLayout" Target="../slideLayouts/slideLayout1238.xml"/><Relationship Id="rId9" Type="http://schemas.openxmlformats.org/officeDocument/2006/relationships/slideLayout" Target="../slideLayouts/slideLayout1243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8.xml"/><Relationship Id="rId7" Type="http://schemas.openxmlformats.org/officeDocument/2006/relationships/slideLayout" Target="../slideLayouts/slideLayout1252.xml"/><Relationship Id="rId12" Type="http://schemas.openxmlformats.org/officeDocument/2006/relationships/theme" Target="../theme/theme115.xml"/><Relationship Id="rId2" Type="http://schemas.openxmlformats.org/officeDocument/2006/relationships/slideLayout" Target="../slideLayouts/slideLayout1247.xml"/><Relationship Id="rId1" Type="http://schemas.openxmlformats.org/officeDocument/2006/relationships/slideLayout" Target="../slideLayouts/slideLayout1246.xml"/><Relationship Id="rId6" Type="http://schemas.openxmlformats.org/officeDocument/2006/relationships/slideLayout" Target="../slideLayouts/slideLayout1251.xml"/><Relationship Id="rId11" Type="http://schemas.openxmlformats.org/officeDocument/2006/relationships/slideLayout" Target="../slideLayouts/slideLayout1256.xml"/><Relationship Id="rId5" Type="http://schemas.openxmlformats.org/officeDocument/2006/relationships/slideLayout" Target="../slideLayouts/slideLayout1250.xml"/><Relationship Id="rId10" Type="http://schemas.openxmlformats.org/officeDocument/2006/relationships/slideLayout" Target="../slideLayouts/slideLayout1255.xml"/><Relationship Id="rId4" Type="http://schemas.openxmlformats.org/officeDocument/2006/relationships/slideLayout" Target="../slideLayouts/slideLayout1249.xml"/><Relationship Id="rId9" Type="http://schemas.openxmlformats.org/officeDocument/2006/relationships/slideLayout" Target="../slideLayouts/slideLayout1254.xml"/></Relationships>
</file>

<file path=ppt/slideMasters/_rels/slideMaster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4.xml"/><Relationship Id="rId13" Type="http://schemas.openxmlformats.org/officeDocument/2006/relationships/theme" Target="../theme/theme116.xml"/><Relationship Id="rId3" Type="http://schemas.openxmlformats.org/officeDocument/2006/relationships/slideLayout" Target="../slideLayouts/slideLayout1259.xml"/><Relationship Id="rId7" Type="http://schemas.openxmlformats.org/officeDocument/2006/relationships/slideLayout" Target="../slideLayouts/slideLayout1263.xml"/><Relationship Id="rId12" Type="http://schemas.openxmlformats.org/officeDocument/2006/relationships/slideLayout" Target="../slideLayouts/slideLayout1268.xml"/><Relationship Id="rId2" Type="http://schemas.openxmlformats.org/officeDocument/2006/relationships/slideLayout" Target="../slideLayouts/slideLayout1258.xml"/><Relationship Id="rId1" Type="http://schemas.openxmlformats.org/officeDocument/2006/relationships/slideLayout" Target="../slideLayouts/slideLayout1257.xml"/><Relationship Id="rId6" Type="http://schemas.openxmlformats.org/officeDocument/2006/relationships/slideLayout" Target="../slideLayouts/slideLayout1262.xml"/><Relationship Id="rId11" Type="http://schemas.openxmlformats.org/officeDocument/2006/relationships/slideLayout" Target="../slideLayouts/slideLayout1267.xml"/><Relationship Id="rId5" Type="http://schemas.openxmlformats.org/officeDocument/2006/relationships/slideLayout" Target="../slideLayouts/slideLayout1261.xml"/><Relationship Id="rId10" Type="http://schemas.openxmlformats.org/officeDocument/2006/relationships/slideLayout" Target="../slideLayouts/slideLayout1266.xml"/><Relationship Id="rId4" Type="http://schemas.openxmlformats.org/officeDocument/2006/relationships/slideLayout" Target="../slideLayouts/slideLayout1260.xml"/><Relationship Id="rId9" Type="http://schemas.openxmlformats.org/officeDocument/2006/relationships/slideLayout" Target="../slideLayouts/slideLayout1265.xml"/></Relationships>
</file>

<file path=ppt/slideMasters/_rels/slideMaster1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6.xml"/><Relationship Id="rId3" Type="http://schemas.openxmlformats.org/officeDocument/2006/relationships/slideLayout" Target="../slideLayouts/slideLayout1271.xml"/><Relationship Id="rId7" Type="http://schemas.openxmlformats.org/officeDocument/2006/relationships/slideLayout" Target="../slideLayouts/slideLayout1275.xml"/><Relationship Id="rId12" Type="http://schemas.openxmlformats.org/officeDocument/2006/relationships/theme" Target="../theme/theme117.xml"/><Relationship Id="rId2" Type="http://schemas.openxmlformats.org/officeDocument/2006/relationships/slideLayout" Target="../slideLayouts/slideLayout1270.xml"/><Relationship Id="rId1" Type="http://schemas.openxmlformats.org/officeDocument/2006/relationships/slideLayout" Target="../slideLayouts/slideLayout1269.xml"/><Relationship Id="rId6" Type="http://schemas.openxmlformats.org/officeDocument/2006/relationships/slideLayout" Target="../slideLayouts/slideLayout1274.xml"/><Relationship Id="rId11" Type="http://schemas.openxmlformats.org/officeDocument/2006/relationships/slideLayout" Target="../slideLayouts/slideLayout1279.xml"/><Relationship Id="rId5" Type="http://schemas.openxmlformats.org/officeDocument/2006/relationships/slideLayout" Target="../slideLayouts/slideLayout1273.xml"/><Relationship Id="rId10" Type="http://schemas.openxmlformats.org/officeDocument/2006/relationships/slideLayout" Target="../slideLayouts/slideLayout1278.xml"/><Relationship Id="rId4" Type="http://schemas.openxmlformats.org/officeDocument/2006/relationships/slideLayout" Target="../slideLayouts/slideLayout1272.xml"/><Relationship Id="rId9" Type="http://schemas.openxmlformats.org/officeDocument/2006/relationships/slideLayout" Target="../slideLayouts/slideLayout1277.xml"/></Relationships>
</file>

<file path=ppt/slideMasters/_rels/slideMaster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7.xml"/><Relationship Id="rId3" Type="http://schemas.openxmlformats.org/officeDocument/2006/relationships/slideLayout" Target="../slideLayouts/slideLayout1282.xml"/><Relationship Id="rId7" Type="http://schemas.openxmlformats.org/officeDocument/2006/relationships/slideLayout" Target="../slideLayouts/slideLayout1286.xml"/><Relationship Id="rId12" Type="http://schemas.openxmlformats.org/officeDocument/2006/relationships/theme" Target="../theme/theme118.xml"/><Relationship Id="rId2" Type="http://schemas.openxmlformats.org/officeDocument/2006/relationships/slideLayout" Target="../slideLayouts/slideLayout1281.xml"/><Relationship Id="rId1" Type="http://schemas.openxmlformats.org/officeDocument/2006/relationships/slideLayout" Target="../slideLayouts/slideLayout1280.xml"/><Relationship Id="rId6" Type="http://schemas.openxmlformats.org/officeDocument/2006/relationships/slideLayout" Target="../slideLayouts/slideLayout1285.xml"/><Relationship Id="rId11" Type="http://schemas.openxmlformats.org/officeDocument/2006/relationships/slideLayout" Target="../slideLayouts/slideLayout1290.xml"/><Relationship Id="rId5" Type="http://schemas.openxmlformats.org/officeDocument/2006/relationships/slideLayout" Target="../slideLayouts/slideLayout1284.xml"/><Relationship Id="rId10" Type="http://schemas.openxmlformats.org/officeDocument/2006/relationships/slideLayout" Target="../slideLayouts/slideLayout1289.xml"/><Relationship Id="rId4" Type="http://schemas.openxmlformats.org/officeDocument/2006/relationships/slideLayout" Target="../slideLayouts/slideLayout1283.xml"/><Relationship Id="rId9" Type="http://schemas.openxmlformats.org/officeDocument/2006/relationships/slideLayout" Target="../slideLayouts/slideLayout1288.xml"/></Relationships>
</file>

<file path=ppt/slideMasters/_rels/slideMaster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93.xml"/><Relationship Id="rId7" Type="http://schemas.openxmlformats.org/officeDocument/2006/relationships/slideLayout" Target="../slideLayouts/slideLayout1297.xml"/><Relationship Id="rId12" Type="http://schemas.openxmlformats.org/officeDocument/2006/relationships/theme" Target="../theme/theme119.xml"/><Relationship Id="rId2" Type="http://schemas.openxmlformats.org/officeDocument/2006/relationships/slideLayout" Target="../slideLayouts/slideLayout1292.xml"/><Relationship Id="rId1" Type="http://schemas.openxmlformats.org/officeDocument/2006/relationships/slideLayout" Target="../slideLayouts/slideLayout1291.xml"/><Relationship Id="rId6" Type="http://schemas.openxmlformats.org/officeDocument/2006/relationships/slideLayout" Target="../slideLayouts/slideLayout1296.xml"/><Relationship Id="rId11" Type="http://schemas.openxmlformats.org/officeDocument/2006/relationships/slideLayout" Target="../slideLayouts/slideLayout1301.xml"/><Relationship Id="rId5" Type="http://schemas.openxmlformats.org/officeDocument/2006/relationships/slideLayout" Target="../slideLayouts/slideLayout1295.xml"/><Relationship Id="rId10" Type="http://schemas.openxmlformats.org/officeDocument/2006/relationships/slideLayout" Target="../slideLayouts/slideLayout1300.xml"/><Relationship Id="rId4" Type="http://schemas.openxmlformats.org/officeDocument/2006/relationships/slideLayout" Target="../slideLayouts/slideLayout1294.xml"/><Relationship Id="rId9" Type="http://schemas.openxmlformats.org/officeDocument/2006/relationships/slideLayout" Target="../slideLayouts/slideLayout12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9.xml"/><Relationship Id="rId3" Type="http://schemas.openxmlformats.org/officeDocument/2006/relationships/slideLayout" Target="../slideLayouts/slideLayout1304.xml"/><Relationship Id="rId7" Type="http://schemas.openxmlformats.org/officeDocument/2006/relationships/slideLayout" Target="../slideLayouts/slideLayout1308.xml"/><Relationship Id="rId12" Type="http://schemas.openxmlformats.org/officeDocument/2006/relationships/theme" Target="../theme/theme120.xml"/><Relationship Id="rId2" Type="http://schemas.openxmlformats.org/officeDocument/2006/relationships/slideLayout" Target="../slideLayouts/slideLayout1303.xml"/><Relationship Id="rId1" Type="http://schemas.openxmlformats.org/officeDocument/2006/relationships/slideLayout" Target="../slideLayouts/slideLayout1302.xml"/><Relationship Id="rId6" Type="http://schemas.openxmlformats.org/officeDocument/2006/relationships/slideLayout" Target="../slideLayouts/slideLayout1307.xml"/><Relationship Id="rId11" Type="http://schemas.openxmlformats.org/officeDocument/2006/relationships/slideLayout" Target="../slideLayouts/slideLayout1312.xml"/><Relationship Id="rId5" Type="http://schemas.openxmlformats.org/officeDocument/2006/relationships/slideLayout" Target="../slideLayouts/slideLayout1306.xml"/><Relationship Id="rId10" Type="http://schemas.openxmlformats.org/officeDocument/2006/relationships/slideLayout" Target="../slideLayouts/slideLayout1311.xml"/><Relationship Id="rId4" Type="http://schemas.openxmlformats.org/officeDocument/2006/relationships/slideLayout" Target="../slideLayouts/slideLayout1305.xml"/><Relationship Id="rId9" Type="http://schemas.openxmlformats.org/officeDocument/2006/relationships/slideLayout" Target="../slideLayouts/slideLayout1310.xml"/></Relationships>
</file>

<file path=ppt/slideMasters/_rels/slideMaster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0.xml"/><Relationship Id="rId3" Type="http://schemas.openxmlformats.org/officeDocument/2006/relationships/slideLayout" Target="../slideLayouts/slideLayout1315.xml"/><Relationship Id="rId7" Type="http://schemas.openxmlformats.org/officeDocument/2006/relationships/slideLayout" Target="../slideLayouts/slideLayout1319.xml"/><Relationship Id="rId12" Type="http://schemas.openxmlformats.org/officeDocument/2006/relationships/theme" Target="../theme/theme121.xml"/><Relationship Id="rId2" Type="http://schemas.openxmlformats.org/officeDocument/2006/relationships/slideLayout" Target="../slideLayouts/slideLayout1314.xml"/><Relationship Id="rId1" Type="http://schemas.openxmlformats.org/officeDocument/2006/relationships/slideLayout" Target="../slideLayouts/slideLayout1313.xml"/><Relationship Id="rId6" Type="http://schemas.openxmlformats.org/officeDocument/2006/relationships/slideLayout" Target="../slideLayouts/slideLayout1318.xml"/><Relationship Id="rId11" Type="http://schemas.openxmlformats.org/officeDocument/2006/relationships/slideLayout" Target="../slideLayouts/slideLayout1323.xml"/><Relationship Id="rId5" Type="http://schemas.openxmlformats.org/officeDocument/2006/relationships/slideLayout" Target="../slideLayouts/slideLayout1317.xml"/><Relationship Id="rId10" Type="http://schemas.openxmlformats.org/officeDocument/2006/relationships/slideLayout" Target="../slideLayouts/slideLayout1322.xml"/><Relationship Id="rId4" Type="http://schemas.openxmlformats.org/officeDocument/2006/relationships/slideLayout" Target="../slideLayouts/slideLayout1316.xml"/><Relationship Id="rId9" Type="http://schemas.openxmlformats.org/officeDocument/2006/relationships/slideLayout" Target="../slideLayouts/slideLayout1321.xml"/></Relationships>
</file>

<file path=ppt/slideMasters/_rels/slideMaster1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26.xml"/><Relationship Id="rId7" Type="http://schemas.openxmlformats.org/officeDocument/2006/relationships/slideLayout" Target="../slideLayouts/slideLayout1330.xml"/><Relationship Id="rId12" Type="http://schemas.openxmlformats.org/officeDocument/2006/relationships/theme" Target="../theme/theme122.xml"/><Relationship Id="rId2" Type="http://schemas.openxmlformats.org/officeDocument/2006/relationships/slideLayout" Target="../slideLayouts/slideLayout1325.xml"/><Relationship Id="rId1" Type="http://schemas.openxmlformats.org/officeDocument/2006/relationships/slideLayout" Target="../slideLayouts/slideLayout1324.xml"/><Relationship Id="rId6" Type="http://schemas.openxmlformats.org/officeDocument/2006/relationships/slideLayout" Target="../slideLayouts/slideLayout1329.xml"/><Relationship Id="rId11" Type="http://schemas.openxmlformats.org/officeDocument/2006/relationships/slideLayout" Target="../slideLayouts/slideLayout1334.xml"/><Relationship Id="rId5" Type="http://schemas.openxmlformats.org/officeDocument/2006/relationships/slideLayout" Target="../slideLayouts/slideLayout1328.xml"/><Relationship Id="rId10" Type="http://schemas.openxmlformats.org/officeDocument/2006/relationships/slideLayout" Target="../slideLayouts/slideLayout1333.xml"/><Relationship Id="rId4" Type="http://schemas.openxmlformats.org/officeDocument/2006/relationships/slideLayout" Target="../slideLayouts/slideLayout1327.xml"/><Relationship Id="rId9" Type="http://schemas.openxmlformats.org/officeDocument/2006/relationships/slideLayout" Target="../slideLayouts/slideLayout1332.xml"/></Relationships>
</file>

<file path=ppt/slideMasters/_rels/slideMaster1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37.xml"/><Relationship Id="rId7" Type="http://schemas.openxmlformats.org/officeDocument/2006/relationships/slideLayout" Target="../slideLayouts/slideLayout1341.xml"/><Relationship Id="rId12" Type="http://schemas.openxmlformats.org/officeDocument/2006/relationships/theme" Target="../theme/theme123.xml"/><Relationship Id="rId2" Type="http://schemas.openxmlformats.org/officeDocument/2006/relationships/slideLayout" Target="../slideLayouts/slideLayout1336.xml"/><Relationship Id="rId1" Type="http://schemas.openxmlformats.org/officeDocument/2006/relationships/slideLayout" Target="../slideLayouts/slideLayout1335.xml"/><Relationship Id="rId6" Type="http://schemas.openxmlformats.org/officeDocument/2006/relationships/slideLayout" Target="../slideLayouts/slideLayout1340.xml"/><Relationship Id="rId11" Type="http://schemas.openxmlformats.org/officeDocument/2006/relationships/slideLayout" Target="../slideLayouts/slideLayout1345.xml"/><Relationship Id="rId5" Type="http://schemas.openxmlformats.org/officeDocument/2006/relationships/slideLayout" Target="../slideLayouts/slideLayout1339.xml"/><Relationship Id="rId10" Type="http://schemas.openxmlformats.org/officeDocument/2006/relationships/slideLayout" Target="../slideLayouts/slideLayout1344.xml"/><Relationship Id="rId4" Type="http://schemas.openxmlformats.org/officeDocument/2006/relationships/slideLayout" Target="../slideLayouts/slideLayout1338.xml"/><Relationship Id="rId9" Type="http://schemas.openxmlformats.org/officeDocument/2006/relationships/slideLayout" Target="../slideLayouts/slideLayout1343.xml"/></Relationships>
</file>

<file path=ppt/slideMasters/_rels/slideMaster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8.xml"/><Relationship Id="rId7" Type="http://schemas.openxmlformats.org/officeDocument/2006/relationships/slideLayout" Target="../slideLayouts/slideLayout1352.xml"/><Relationship Id="rId12" Type="http://schemas.openxmlformats.org/officeDocument/2006/relationships/theme" Target="../theme/theme124.xml"/><Relationship Id="rId2" Type="http://schemas.openxmlformats.org/officeDocument/2006/relationships/slideLayout" Target="../slideLayouts/slideLayout1347.xml"/><Relationship Id="rId1" Type="http://schemas.openxmlformats.org/officeDocument/2006/relationships/slideLayout" Target="../slideLayouts/slideLayout1346.xml"/><Relationship Id="rId6" Type="http://schemas.openxmlformats.org/officeDocument/2006/relationships/slideLayout" Target="../slideLayouts/slideLayout1351.xml"/><Relationship Id="rId11" Type="http://schemas.openxmlformats.org/officeDocument/2006/relationships/slideLayout" Target="../slideLayouts/slideLayout1356.xml"/><Relationship Id="rId5" Type="http://schemas.openxmlformats.org/officeDocument/2006/relationships/slideLayout" Target="../slideLayouts/slideLayout1350.xml"/><Relationship Id="rId10" Type="http://schemas.openxmlformats.org/officeDocument/2006/relationships/slideLayout" Target="../slideLayouts/slideLayout1355.xml"/><Relationship Id="rId4" Type="http://schemas.openxmlformats.org/officeDocument/2006/relationships/slideLayout" Target="../slideLayouts/slideLayout1349.xml"/><Relationship Id="rId9" Type="http://schemas.openxmlformats.org/officeDocument/2006/relationships/slideLayout" Target="../slideLayouts/slideLayout1354.xml"/></Relationships>
</file>

<file path=ppt/slideMasters/_rels/slideMaster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4.xml"/><Relationship Id="rId3" Type="http://schemas.openxmlformats.org/officeDocument/2006/relationships/slideLayout" Target="../slideLayouts/slideLayout1359.xml"/><Relationship Id="rId7" Type="http://schemas.openxmlformats.org/officeDocument/2006/relationships/slideLayout" Target="../slideLayouts/slideLayout1363.xml"/><Relationship Id="rId12" Type="http://schemas.openxmlformats.org/officeDocument/2006/relationships/theme" Target="../theme/theme125.xml"/><Relationship Id="rId2" Type="http://schemas.openxmlformats.org/officeDocument/2006/relationships/slideLayout" Target="../slideLayouts/slideLayout1358.xml"/><Relationship Id="rId1" Type="http://schemas.openxmlformats.org/officeDocument/2006/relationships/slideLayout" Target="../slideLayouts/slideLayout1357.xml"/><Relationship Id="rId6" Type="http://schemas.openxmlformats.org/officeDocument/2006/relationships/slideLayout" Target="../slideLayouts/slideLayout1362.xml"/><Relationship Id="rId11" Type="http://schemas.openxmlformats.org/officeDocument/2006/relationships/slideLayout" Target="../slideLayouts/slideLayout1367.xml"/><Relationship Id="rId5" Type="http://schemas.openxmlformats.org/officeDocument/2006/relationships/slideLayout" Target="../slideLayouts/slideLayout1361.xml"/><Relationship Id="rId10" Type="http://schemas.openxmlformats.org/officeDocument/2006/relationships/slideLayout" Target="../slideLayouts/slideLayout1366.xml"/><Relationship Id="rId4" Type="http://schemas.openxmlformats.org/officeDocument/2006/relationships/slideLayout" Target="../slideLayouts/slideLayout1360.xml"/><Relationship Id="rId9" Type="http://schemas.openxmlformats.org/officeDocument/2006/relationships/slideLayout" Target="../slideLayouts/slideLayout1365.xml"/></Relationships>
</file>

<file path=ppt/slideMasters/_rels/slideMaster1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0.xml"/><Relationship Id="rId7" Type="http://schemas.openxmlformats.org/officeDocument/2006/relationships/slideLayout" Target="../slideLayouts/slideLayout1374.xml"/><Relationship Id="rId12" Type="http://schemas.openxmlformats.org/officeDocument/2006/relationships/theme" Target="../theme/theme126.xml"/><Relationship Id="rId2" Type="http://schemas.openxmlformats.org/officeDocument/2006/relationships/slideLayout" Target="../slideLayouts/slideLayout1369.xml"/><Relationship Id="rId1" Type="http://schemas.openxmlformats.org/officeDocument/2006/relationships/slideLayout" Target="../slideLayouts/slideLayout1368.xml"/><Relationship Id="rId6" Type="http://schemas.openxmlformats.org/officeDocument/2006/relationships/slideLayout" Target="../slideLayouts/slideLayout1373.xml"/><Relationship Id="rId11" Type="http://schemas.openxmlformats.org/officeDocument/2006/relationships/slideLayout" Target="../slideLayouts/slideLayout1378.xml"/><Relationship Id="rId5" Type="http://schemas.openxmlformats.org/officeDocument/2006/relationships/slideLayout" Target="../slideLayouts/slideLayout1372.xml"/><Relationship Id="rId10" Type="http://schemas.openxmlformats.org/officeDocument/2006/relationships/slideLayout" Target="../slideLayouts/slideLayout1377.xml"/><Relationship Id="rId4" Type="http://schemas.openxmlformats.org/officeDocument/2006/relationships/slideLayout" Target="../slideLayouts/slideLayout1371.xml"/><Relationship Id="rId9" Type="http://schemas.openxmlformats.org/officeDocument/2006/relationships/slideLayout" Target="../slideLayouts/slideLayout1376.xml"/></Relationships>
</file>

<file path=ppt/slideMasters/_rels/slideMaster1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6.xml"/><Relationship Id="rId3" Type="http://schemas.openxmlformats.org/officeDocument/2006/relationships/slideLayout" Target="../slideLayouts/slideLayout1381.xml"/><Relationship Id="rId7" Type="http://schemas.openxmlformats.org/officeDocument/2006/relationships/slideLayout" Target="../slideLayouts/slideLayout1385.xml"/><Relationship Id="rId12" Type="http://schemas.openxmlformats.org/officeDocument/2006/relationships/theme" Target="../theme/theme127.xml"/><Relationship Id="rId2" Type="http://schemas.openxmlformats.org/officeDocument/2006/relationships/slideLayout" Target="../slideLayouts/slideLayout1380.xml"/><Relationship Id="rId1" Type="http://schemas.openxmlformats.org/officeDocument/2006/relationships/slideLayout" Target="../slideLayouts/slideLayout1379.xml"/><Relationship Id="rId6" Type="http://schemas.openxmlformats.org/officeDocument/2006/relationships/slideLayout" Target="../slideLayouts/slideLayout1384.xml"/><Relationship Id="rId11" Type="http://schemas.openxmlformats.org/officeDocument/2006/relationships/slideLayout" Target="../slideLayouts/slideLayout1389.xml"/><Relationship Id="rId5" Type="http://schemas.openxmlformats.org/officeDocument/2006/relationships/slideLayout" Target="../slideLayouts/slideLayout1383.xml"/><Relationship Id="rId10" Type="http://schemas.openxmlformats.org/officeDocument/2006/relationships/slideLayout" Target="../slideLayouts/slideLayout1388.xml"/><Relationship Id="rId4" Type="http://schemas.openxmlformats.org/officeDocument/2006/relationships/slideLayout" Target="../slideLayouts/slideLayout1382.xml"/><Relationship Id="rId9" Type="http://schemas.openxmlformats.org/officeDocument/2006/relationships/slideLayout" Target="../slideLayouts/slideLayout1387.xml"/></Relationships>
</file>

<file path=ppt/slideMasters/_rels/slideMaster1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2.xml"/><Relationship Id="rId7" Type="http://schemas.openxmlformats.org/officeDocument/2006/relationships/slideLayout" Target="../slideLayouts/slideLayout1396.xml"/><Relationship Id="rId12" Type="http://schemas.openxmlformats.org/officeDocument/2006/relationships/theme" Target="../theme/theme128.xml"/><Relationship Id="rId2" Type="http://schemas.openxmlformats.org/officeDocument/2006/relationships/slideLayout" Target="../slideLayouts/slideLayout1391.xml"/><Relationship Id="rId1" Type="http://schemas.openxmlformats.org/officeDocument/2006/relationships/slideLayout" Target="../slideLayouts/slideLayout1390.xml"/><Relationship Id="rId6" Type="http://schemas.openxmlformats.org/officeDocument/2006/relationships/slideLayout" Target="../slideLayouts/slideLayout1395.xml"/><Relationship Id="rId11" Type="http://schemas.openxmlformats.org/officeDocument/2006/relationships/slideLayout" Target="../slideLayouts/slideLayout1400.xml"/><Relationship Id="rId5" Type="http://schemas.openxmlformats.org/officeDocument/2006/relationships/slideLayout" Target="../slideLayouts/slideLayout1394.xml"/><Relationship Id="rId10" Type="http://schemas.openxmlformats.org/officeDocument/2006/relationships/slideLayout" Target="../slideLayouts/slideLayout1399.xml"/><Relationship Id="rId4" Type="http://schemas.openxmlformats.org/officeDocument/2006/relationships/slideLayout" Target="../slideLayouts/slideLayout1393.xml"/><Relationship Id="rId9" Type="http://schemas.openxmlformats.org/officeDocument/2006/relationships/slideLayout" Target="../slideLayouts/slideLayout1398.xml"/></Relationships>
</file>

<file path=ppt/slideMasters/_rels/slideMaster1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03.xml"/><Relationship Id="rId7" Type="http://schemas.openxmlformats.org/officeDocument/2006/relationships/slideLayout" Target="../slideLayouts/slideLayout1407.xml"/><Relationship Id="rId12" Type="http://schemas.openxmlformats.org/officeDocument/2006/relationships/theme" Target="../theme/theme129.xml"/><Relationship Id="rId2" Type="http://schemas.openxmlformats.org/officeDocument/2006/relationships/slideLayout" Target="../slideLayouts/slideLayout1402.xml"/><Relationship Id="rId1" Type="http://schemas.openxmlformats.org/officeDocument/2006/relationships/slideLayout" Target="../slideLayouts/slideLayout1401.xml"/><Relationship Id="rId6" Type="http://schemas.openxmlformats.org/officeDocument/2006/relationships/slideLayout" Target="../slideLayouts/slideLayout1406.xml"/><Relationship Id="rId11" Type="http://schemas.openxmlformats.org/officeDocument/2006/relationships/slideLayout" Target="../slideLayouts/slideLayout1411.xml"/><Relationship Id="rId5" Type="http://schemas.openxmlformats.org/officeDocument/2006/relationships/slideLayout" Target="../slideLayouts/slideLayout1405.xml"/><Relationship Id="rId10" Type="http://schemas.openxmlformats.org/officeDocument/2006/relationships/slideLayout" Target="../slideLayouts/slideLayout1410.xml"/><Relationship Id="rId4" Type="http://schemas.openxmlformats.org/officeDocument/2006/relationships/slideLayout" Target="../slideLayouts/slideLayout1404.xml"/><Relationship Id="rId9" Type="http://schemas.openxmlformats.org/officeDocument/2006/relationships/slideLayout" Target="../slideLayouts/slideLayout14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4.xml"/><Relationship Id="rId7" Type="http://schemas.openxmlformats.org/officeDocument/2006/relationships/slideLayout" Target="../slideLayouts/slideLayout1418.xml"/><Relationship Id="rId12" Type="http://schemas.openxmlformats.org/officeDocument/2006/relationships/theme" Target="../theme/theme130.xml"/><Relationship Id="rId2" Type="http://schemas.openxmlformats.org/officeDocument/2006/relationships/slideLayout" Target="../slideLayouts/slideLayout1413.xml"/><Relationship Id="rId1" Type="http://schemas.openxmlformats.org/officeDocument/2006/relationships/slideLayout" Target="../slideLayouts/slideLayout1412.xml"/><Relationship Id="rId6" Type="http://schemas.openxmlformats.org/officeDocument/2006/relationships/slideLayout" Target="../slideLayouts/slideLayout1417.xml"/><Relationship Id="rId11" Type="http://schemas.openxmlformats.org/officeDocument/2006/relationships/slideLayout" Target="../slideLayouts/slideLayout1422.xml"/><Relationship Id="rId5" Type="http://schemas.openxmlformats.org/officeDocument/2006/relationships/slideLayout" Target="../slideLayouts/slideLayout1416.xml"/><Relationship Id="rId10" Type="http://schemas.openxmlformats.org/officeDocument/2006/relationships/slideLayout" Target="../slideLayouts/slideLayout1421.xml"/><Relationship Id="rId4" Type="http://schemas.openxmlformats.org/officeDocument/2006/relationships/slideLayout" Target="../slideLayouts/slideLayout1415.xml"/><Relationship Id="rId9" Type="http://schemas.openxmlformats.org/officeDocument/2006/relationships/slideLayout" Target="../slideLayouts/slideLayout1420.xml"/></Relationships>
</file>

<file path=ppt/slideMasters/_rels/slideMaster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0.xml"/><Relationship Id="rId3" Type="http://schemas.openxmlformats.org/officeDocument/2006/relationships/slideLayout" Target="../slideLayouts/slideLayout1425.xml"/><Relationship Id="rId7" Type="http://schemas.openxmlformats.org/officeDocument/2006/relationships/slideLayout" Target="../slideLayouts/slideLayout1429.xml"/><Relationship Id="rId12" Type="http://schemas.openxmlformats.org/officeDocument/2006/relationships/theme" Target="../theme/theme131.xml"/><Relationship Id="rId2" Type="http://schemas.openxmlformats.org/officeDocument/2006/relationships/slideLayout" Target="../slideLayouts/slideLayout1424.xml"/><Relationship Id="rId1" Type="http://schemas.openxmlformats.org/officeDocument/2006/relationships/slideLayout" Target="../slideLayouts/slideLayout1423.xml"/><Relationship Id="rId6" Type="http://schemas.openxmlformats.org/officeDocument/2006/relationships/slideLayout" Target="../slideLayouts/slideLayout1428.xml"/><Relationship Id="rId11" Type="http://schemas.openxmlformats.org/officeDocument/2006/relationships/slideLayout" Target="../slideLayouts/slideLayout1433.xml"/><Relationship Id="rId5" Type="http://schemas.openxmlformats.org/officeDocument/2006/relationships/slideLayout" Target="../slideLayouts/slideLayout1427.xml"/><Relationship Id="rId10" Type="http://schemas.openxmlformats.org/officeDocument/2006/relationships/slideLayout" Target="../slideLayouts/slideLayout1432.xml"/><Relationship Id="rId4" Type="http://schemas.openxmlformats.org/officeDocument/2006/relationships/slideLayout" Target="../slideLayouts/slideLayout1426.xml"/><Relationship Id="rId9" Type="http://schemas.openxmlformats.org/officeDocument/2006/relationships/slideLayout" Target="../slideLayouts/slideLayout1431.xml"/></Relationships>
</file>

<file path=ppt/slideMasters/_rels/slideMaster1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36.xml"/><Relationship Id="rId7" Type="http://schemas.openxmlformats.org/officeDocument/2006/relationships/slideLayout" Target="../slideLayouts/slideLayout1440.xml"/><Relationship Id="rId12" Type="http://schemas.openxmlformats.org/officeDocument/2006/relationships/theme" Target="../theme/theme132.xml"/><Relationship Id="rId2" Type="http://schemas.openxmlformats.org/officeDocument/2006/relationships/slideLayout" Target="../slideLayouts/slideLayout1435.xml"/><Relationship Id="rId1" Type="http://schemas.openxmlformats.org/officeDocument/2006/relationships/slideLayout" Target="../slideLayouts/slideLayout1434.xml"/><Relationship Id="rId6" Type="http://schemas.openxmlformats.org/officeDocument/2006/relationships/slideLayout" Target="../slideLayouts/slideLayout1439.xml"/><Relationship Id="rId11" Type="http://schemas.openxmlformats.org/officeDocument/2006/relationships/slideLayout" Target="../slideLayouts/slideLayout1444.xml"/><Relationship Id="rId5" Type="http://schemas.openxmlformats.org/officeDocument/2006/relationships/slideLayout" Target="../slideLayouts/slideLayout1438.xml"/><Relationship Id="rId10" Type="http://schemas.openxmlformats.org/officeDocument/2006/relationships/slideLayout" Target="../slideLayouts/slideLayout1443.xml"/><Relationship Id="rId4" Type="http://schemas.openxmlformats.org/officeDocument/2006/relationships/slideLayout" Target="../slideLayouts/slideLayout1437.xml"/><Relationship Id="rId9" Type="http://schemas.openxmlformats.org/officeDocument/2006/relationships/slideLayout" Target="../slideLayouts/slideLayout1442.xml"/></Relationships>
</file>

<file path=ppt/slideMasters/_rels/slideMaster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7.xml"/><Relationship Id="rId7" Type="http://schemas.openxmlformats.org/officeDocument/2006/relationships/slideLayout" Target="../slideLayouts/slideLayout1451.xml"/><Relationship Id="rId12" Type="http://schemas.openxmlformats.org/officeDocument/2006/relationships/theme" Target="../theme/theme133.xml"/><Relationship Id="rId2" Type="http://schemas.openxmlformats.org/officeDocument/2006/relationships/slideLayout" Target="../slideLayouts/slideLayout1446.xml"/><Relationship Id="rId1" Type="http://schemas.openxmlformats.org/officeDocument/2006/relationships/slideLayout" Target="../slideLayouts/slideLayout1445.xml"/><Relationship Id="rId6" Type="http://schemas.openxmlformats.org/officeDocument/2006/relationships/slideLayout" Target="../slideLayouts/slideLayout1450.xml"/><Relationship Id="rId11" Type="http://schemas.openxmlformats.org/officeDocument/2006/relationships/slideLayout" Target="../slideLayouts/slideLayout1455.xml"/><Relationship Id="rId5" Type="http://schemas.openxmlformats.org/officeDocument/2006/relationships/slideLayout" Target="../slideLayouts/slideLayout1449.xml"/><Relationship Id="rId10" Type="http://schemas.openxmlformats.org/officeDocument/2006/relationships/slideLayout" Target="../slideLayouts/slideLayout1454.xml"/><Relationship Id="rId4" Type="http://schemas.openxmlformats.org/officeDocument/2006/relationships/slideLayout" Target="../slideLayouts/slideLayout1448.xml"/><Relationship Id="rId9" Type="http://schemas.openxmlformats.org/officeDocument/2006/relationships/slideLayout" Target="../slideLayouts/slideLayout1453.xml"/></Relationships>
</file>

<file path=ppt/slideMasters/_rels/slideMaster1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3.xml"/><Relationship Id="rId3" Type="http://schemas.openxmlformats.org/officeDocument/2006/relationships/slideLayout" Target="../slideLayouts/slideLayout1458.xml"/><Relationship Id="rId7" Type="http://schemas.openxmlformats.org/officeDocument/2006/relationships/slideLayout" Target="../slideLayouts/slideLayout1462.xml"/><Relationship Id="rId12" Type="http://schemas.openxmlformats.org/officeDocument/2006/relationships/theme" Target="../theme/theme134.xml"/><Relationship Id="rId2" Type="http://schemas.openxmlformats.org/officeDocument/2006/relationships/slideLayout" Target="../slideLayouts/slideLayout1457.xml"/><Relationship Id="rId1" Type="http://schemas.openxmlformats.org/officeDocument/2006/relationships/slideLayout" Target="../slideLayouts/slideLayout1456.xml"/><Relationship Id="rId6" Type="http://schemas.openxmlformats.org/officeDocument/2006/relationships/slideLayout" Target="../slideLayouts/slideLayout1461.xml"/><Relationship Id="rId11" Type="http://schemas.openxmlformats.org/officeDocument/2006/relationships/slideLayout" Target="../slideLayouts/slideLayout1466.xml"/><Relationship Id="rId5" Type="http://schemas.openxmlformats.org/officeDocument/2006/relationships/slideLayout" Target="../slideLayouts/slideLayout1460.xml"/><Relationship Id="rId10" Type="http://schemas.openxmlformats.org/officeDocument/2006/relationships/slideLayout" Target="../slideLayouts/slideLayout1465.xml"/><Relationship Id="rId4" Type="http://schemas.openxmlformats.org/officeDocument/2006/relationships/slideLayout" Target="../slideLayouts/slideLayout1459.xml"/><Relationship Id="rId9" Type="http://schemas.openxmlformats.org/officeDocument/2006/relationships/slideLayout" Target="../slideLayouts/slideLayout1464.xml"/></Relationships>
</file>

<file path=ppt/slideMasters/_rels/slideMaster1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9.xml"/><Relationship Id="rId7" Type="http://schemas.openxmlformats.org/officeDocument/2006/relationships/slideLayout" Target="../slideLayouts/slideLayout1473.xml"/><Relationship Id="rId12" Type="http://schemas.openxmlformats.org/officeDocument/2006/relationships/theme" Target="../theme/theme135.xml"/><Relationship Id="rId2" Type="http://schemas.openxmlformats.org/officeDocument/2006/relationships/slideLayout" Target="../slideLayouts/slideLayout1468.xml"/><Relationship Id="rId1" Type="http://schemas.openxmlformats.org/officeDocument/2006/relationships/slideLayout" Target="../slideLayouts/slideLayout1467.xml"/><Relationship Id="rId6" Type="http://schemas.openxmlformats.org/officeDocument/2006/relationships/slideLayout" Target="../slideLayouts/slideLayout1472.xml"/><Relationship Id="rId11" Type="http://schemas.openxmlformats.org/officeDocument/2006/relationships/slideLayout" Target="../slideLayouts/slideLayout1477.xml"/><Relationship Id="rId5" Type="http://schemas.openxmlformats.org/officeDocument/2006/relationships/slideLayout" Target="../slideLayouts/slideLayout1471.xml"/><Relationship Id="rId10" Type="http://schemas.openxmlformats.org/officeDocument/2006/relationships/slideLayout" Target="../slideLayouts/slideLayout1476.xml"/><Relationship Id="rId4" Type="http://schemas.openxmlformats.org/officeDocument/2006/relationships/slideLayout" Target="../slideLayouts/slideLayout1470.xml"/><Relationship Id="rId9" Type="http://schemas.openxmlformats.org/officeDocument/2006/relationships/slideLayout" Target="../slideLayouts/slideLayout1475.xml"/></Relationships>
</file>

<file path=ppt/slideMasters/_rels/slideMaster1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0.xml"/><Relationship Id="rId7" Type="http://schemas.openxmlformats.org/officeDocument/2006/relationships/slideLayout" Target="../slideLayouts/slideLayout1484.xml"/><Relationship Id="rId12" Type="http://schemas.openxmlformats.org/officeDocument/2006/relationships/theme" Target="../theme/theme136.xml"/><Relationship Id="rId2" Type="http://schemas.openxmlformats.org/officeDocument/2006/relationships/slideLayout" Target="../slideLayouts/slideLayout1479.xml"/><Relationship Id="rId1" Type="http://schemas.openxmlformats.org/officeDocument/2006/relationships/slideLayout" Target="../slideLayouts/slideLayout1478.xml"/><Relationship Id="rId6" Type="http://schemas.openxmlformats.org/officeDocument/2006/relationships/slideLayout" Target="../slideLayouts/slideLayout1483.xml"/><Relationship Id="rId11" Type="http://schemas.openxmlformats.org/officeDocument/2006/relationships/slideLayout" Target="../slideLayouts/slideLayout1488.xml"/><Relationship Id="rId5" Type="http://schemas.openxmlformats.org/officeDocument/2006/relationships/slideLayout" Target="../slideLayouts/slideLayout1482.xml"/><Relationship Id="rId10" Type="http://schemas.openxmlformats.org/officeDocument/2006/relationships/slideLayout" Target="../slideLayouts/slideLayout1487.xml"/><Relationship Id="rId4" Type="http://schemas.openxmlformats.org/officeDocument/2006/relationships/slideLayout" Target="../slideLayouts/slideLayout1481.xml"/><Relationship Id="rId9" Type="http://schemas.openxmlformats.org/officeDocument/2006/relationships/slideLayout" Target="../slideLayouts/slideLayout1486.xml"/></Relationships>
</file>

<file path=ppt/slideMasters/_rels/slideMaster1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6.xml"/><Relationship Id="rId3" Type="http://schemas.openxmlformats.org/officeDocument/2006/relationships/slideLayout" Target="../slideLayouts/slideLayout1491.xml"/><Relationship Id="rId7" Type="http://schemas.openxmlformats.org/officeDocument/2006/relationships/slideLayout" Target="../slideLayouts/slideLayout1495.xml"/><Relationship Id="rId12" Type="http://schemas.openxmlformats.org/officeDocument/2006/relationships/theme" Target="../theme/theme137.xml"/><Relationship Id="rId2" Type="http://schemas.openxmlformats.org/officeDocument/2006/relationships/slideLayout" Target="../slideLayouts/slideLayout1490.xml"/><Relationship Id="rId1" Type="http://schemas.openxmlformats.org/officeDocument/2006/relationships/slideLayout" Target="../slideLayouts/slideLayout1489.xml"/><Relationship Id="rId6" Type="http://schemas.openxmlformats.org/officeDocument/2006/relationships/slideLayout" Target="../slideLayouts/slideLayout1494.xml"/><Relationship Id="rId11" Type="http://schemas.openxmlformats.org/officeDocument/2006/relationships/slideLayout" Target="../slideLayouts/slideLayout1499.xml"/><Relationship Id="rId5" Type="http://schemas.openxmlformats.org/officeDocument/2006/relationships/slideLayout" Target="../slideLayouts/slideLayout1493.xml"/><Relationship Id="rId10" Type="http://schemas.openxmlformats.org/officeDocument/2006/relationships/slideLayout" Target="../slideLayouts/slideLayout1498.xml"/><Relationship Id="rId4" Type="http://schemas.openxmlformats.org/officeDocument/2006/relationships/slideLayout" Target="../slideLayouts/slideLayout1492.xml"/><Relationship Id="rId9" Type="http://schemas.openxmlformats.org/officeDocument/2006/relationships/slideLayout" Target="../slideLayouts/slideLayout1497.xml"/></Relationships>
</file>

<file path=ppt/slideMasters/_rels/slideMaster1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2.xml"/><Relationship Id="rId7" Type="http://schemas.openxmlformats.org/officeDocument/2006/relationships/slideLayout" Target="../slideLayouts/slideLayout1506.xml"/><Relationship Id="rId12" Type="http://schemas.openxmlformats.org/officeDocument/2006/relationships/theme" Target="../theme/theme138.xml"/><Relationship Id="rId2" Type="http://schemas.openxmlformats.org/officeDocument/2006/relationships/slideLayout" Target="../slideLayouts/slideLayout1501.xml"/><Relationship Id="rId1" Type="http://schemas.openxmlformats.org/officeDocument/2006/relationships/slideLayout" Target="../slideLayouts/slideLayout1500.xml"/><Relationship Id="rId6" Type="http://schemas.openxmlformats.org/officeDocument/2006/relationships/slideLayout" Target="../slideLayouts/slideLayout1505.xml"/><Relationship Id="rId11" Type="http://schemas.openxmlformats.org/officeDocument/2006/relationships/slideLayout" Target="../slideLayouts/slideLayout1510.xml"/><Relationship Id="rId5" Type="http://schemas.openxmlformats.org/officeDocument/2006/relationships/slideLayout" Target="../slideLayouts/slideLayout1504.xml"/><Relationship Id="rId10" Type="http://schemas.openxmlformats.org/officeDocument/2006/relationships/slideLayout" Target="../slideLayouts/slideLayout1509.xml"/><Relationship Id="rId4" Type="http://schemas.openxmlformats.org/officeDocument/2006/relationships/slideLayout" Target="../slideLayouts/slideLayout1503.xml"/><Relationship Id="rId9" Type="http://schemas.openxmlformats.org/officeDocument/2006/relationships/slideLayout" Target="../slideLayouts/slideLayout1508.xml"/></Relationships>
</file>

<file path=ppt/slideMasters/_rels/slideMaster1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8.xml"/><Relationship Id="rId3" Type="http://schemas.openxmlformats.org/officeDocument/2006/relationships/slideLayout" Target="../slideLayouts/slideLayout1513.xml"/><Relationship Id="rId7" Type="http://schemas.openxmlformats.org/officeDocument/2006/relationships/slideLayout" Target="../slideLayouts/slideLayout1517.xml"/><Relationship Id="rId12" Type="http://schemas.openxmlformats.org/officeDocument/2006/relationships/theme" Target="../theme/theme139.xml"/><Relationship Id="rId2" Type="http://schemas.openxmlformats.org/officeDocument/2006/relationships/slideLayout" Target="../slideLayouts/slideLayout1512.xml"/><Relationship Id="rId1" Type="http://schemas.openxmlformats.org/officeDocument/2006/relationships/slideLayout" Target="../slideLayouts/slideLayout1511.xml"/><Relationship Id="rId6" Type="http://schemas.openxmlformats.org/officeDocument/2006/relationships/slideLayout" Target="../slideLayouts/slideLayout1516.xml"/><Relationship Id="rId11" Type="http://schemas.openxmlformats.org/officeDocument/2006/relationships/slideLayout" Target="../slideLayouts/slideLayout1521.xml"/><Relationship Id="rId5" Type="http://schemas.openxmlformats.org/officeDocument/2006/relationships/slideLayout" Target="../slideLayouts/slideLayout1515.xml"/><Relationship Id="rId10" Type="http://schemas.openxmlformats.org/officeDocument/2006/relationships/slideLayout" Target="../slideLayouts/slideLayout1520.xml"/><Relationship Id="rId4" Type="http://schemas.openxmlformats.org/officeDocument/2006/relationships/slideLayout" Target="../slideLayouts/slideLayout1514.xml"/><Relationship Id="rId9" Type="http://schemas.openxmlformats.org/officeDocument/2006/relationships/slideLayout" Target="../slideLayouts/slideLayout15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24.xml"/><Relationship Id="rId7" Type="http://schemas.openxmlformats.org/officeDocument/2006/relationships/slideLayout" Target="../slideLayouts/slideLayout1528.xml"/><Relationship Id="rId12" Type="http://schemas.openxmlformats.org/officeDocument/2006/relationships/theme" Target="../theme/theme140.xml"/><Relationship Id="rId2" Type="http://schemas.openxmlformats.org/officeDocument/2006/relationships/slideLayout" Target="../slideLayouts/slideLayout1523.xml"/><Relationship Id="rId1" Type="http://schemas.openxmlformats.org/officeDocument/2006/relationships/slideLayout" Target="../slideLayouts/slideLayout1522.xml"/><Relationship Id="rId6" Type="http://schemas.openxmlformats.org/officeDocument/2006/relationships/slideLayout" Target="../slideLayouts/slideLayout1527.xml"/><Relationship Id="rId11" Type="http://schemas.openxmlformats.org/officeDocument/2006/relationships/slideLayout" Target="../slideLayouts/slideLayout1532.xml"/><Relationship Id="rId5" Type="http://schemas.openxmlformats.org/officeDocument/2006/relationships/slideLayout" Target="../slideLayouts/slideLayout1526.xml"/><Relationship Id="rId10" Type="http://schemas.openxmlformats.org/officeDocument/2006/relationships/slideLayout" Target="../slideLayouts/slideLayout1531.xml"/><Relationship Id="rId4" Type="http://schemas.openxmlformats.org/officeDocument/2006/relationships/slideLayout" Target="../slideLayouts/slideLayout1525.xml"/><Relationship Id="rId9" Type="http://schemas.openxmlformats.org/officeDocument/2006/relationships/slideLayout" Target="../slideLayouts/slideLayout1530.xml"/></Relationships>
</file>

<file path=ppt/slideMasters/_rels/slideMaster1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0.xml"/><Relationship Id="rId3" Type="http://schemas.openxmlformats.org/officeDocument/2006/relationships/slideLayout" Target="../slideLayouts/slideLayout1535.xml"/><Relationship Id="rId7" Type="http://schemas.openxmlformats.org/officeDocument/2006/relationships/slideLayout" Target="../slideLayouts/slideLayout1539.xml"/><Relationship Id="rId12" Type="http://schemas.openxmlformats.org/officeDocument/2006/relationships/theme" Target="../theme/theme141.xml"/><Relationship Id="rId2" Type="http://schemas.openxmlformats.org/officeDocument/2006/relationships/slideLayout" Target="../slideLayouts/slideLayout1534.xml"/><Relationship Id="rId1" Type="http://schemas.openxmlformats.org/officeDocument/2006/relationships/slideLayout" Target="../slideLayouts/slideLayout1533.xml"/><Relationship Id="rId6" Type="http://schemas.openxmlformats.org/officeDocument/2006/relationships/slideLayout" Target="../slideLayouts/slideLayout1538.xml"/><Relationship Id="rId11" Type="http://schemas.openxmlformats.org/officeDocument/2006/relationships/slideLayout" Target="../slideLayouts/slideLayout1543.xml"/><Relationship Id="rId5" Type="http://schemas.openxmlformats.org/officeDocument/2006/relationships/slideLayout" Target="../slideLayouts/slideLayout1537.xml"/><Relationship Id="rId10" Type="http://schemas.openxmlformats.org/officeDocument/2006/relationships/slideLayout" Target="../slideLayouts/slideLayout1542.xml"/><Relationship Id="rId4" Type="http://schemas.openxmlformats.org/officeDocument/2006/relationships/slideLayout" Target="../slideLayouts/slideLayout1536.xml"/><Relationship Id="rId9" Type="http://schemas.openxmlformats.org/officeDocument/2006/relationships/slideLayout" Target="../slideLayouts/slideLayout1541.xml"/></Relationships>
</file>

<file path=ppt/slideMasters/_rels/slideMaster1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1.xml"/><Relationship Id="rId3" Type="http://schemas.openxmlformats.org/officeDocument/2006/relationships/slideLayout" Target="../slideLayouts/slideLayout1546.xml"/><Relationship Id="rId7" Type="http://schemas.openxmlformats.org/officeDocument/2006/relationships/slideLayout" Target="../slideLayouts/slideLayout1550.xml"/><Relationship Id="rId12" Type="http://schemas.openxmlformats.org/officeDocument/2006/relationships/theme" Target="../theme/theme142.xml"/><Relationship Id="rId2" Type="http://schemas.openxmlformats.org/officeDocument/2006/relationships/slideLayout" Target="../slideLayouts/slideLayout1545.xml"/><Relationship Id="rId1" Type="http://schemas.openxmlformats.org/officeDocument/2006/relationships/slideLayout" Target="../slideLayouts/slideLayout1544.xml"/><Relationship Id="rId6" Type="http://schemas.openxmlformats.org/officeDocument/2006/relationships/slideLayout" Target="../slideLayouts/slideLayout1549.xml"/><Relationship Id="rId11" Type="http://schemas.openxmlformats.org/officeDocument/2006/relationships/slideLayout" Target="../slideLayouts/slideLayout1554.xml"/><Relationship Id="rId5" Type="http://schemas.openxmlformats.org/officeDocument/2006/relationships/slideLayout" Target="../slideLayouts/slideLayout1548.xml"/><Relationship Id="rId10" Type="http://schemas.openxmlformats.org/officeDocument/2006/relationships/slideLayout" Target="../slideLayouts/slideLayout1553.xml"/><Relationship Id="rId4" Type="http://schemas.openxmlformats.org/officeDocument/2006/relationships/slideLayout" Target="../slideLayouts/slideLayout1547.xml"/><Relationship Id="rId9" Type="http://schemas.openxmlformats.org/officeDocument/2006/relationships/slideLayout" Target="../slideLayouts/slideLayout1552.xml"/></Relationships>
</file>

<file path=ppt/slideMasters/_rels/slideMaster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2.xml"/><Relationship Id="rId3" Type="http://schemas.openxmlformats.org/officeDocument/2006/relationships/slideLayout" Target="../slideLayouts/slideLayout1557.xml"/><Relationship Id="rId7" Type="http://schemas.openxmlformats.org/officeDocument/2006/relationships/slideLayout" Target="../slideLayouts/slideLayout1561.xml"/><Relationship Id="rId12" Type="http://schemas.openxmlformats.org/officeDocument/2006/relationships/theme" Target="../theme/theme143.xml"/><Relationship Id="rId2" Type="http://schemas.openxmlformats.org/officeDocument/2006/relationships/slideLayout" Target="../slideLayouts/slideLayout1556.xml"/><Relationship Id="rId1" Type="http://schemas.openxmlformats.org/officeDocument/2006/relationships/slideLayout" Target="../slideLayouts/slideLayout1555.xml"/><Relationship Id="rId6" Type="http://schemas.openxmlformats.org/officeDocument/2006/relationships/slideLayout" Target="../slideLayouts/slideLayout1560.xml"/><Relationship Id="rId11" Type="http://schemas.openxmlformats.org/officeDocument/2006/relationships/slideLayout" Target="../slideLayouts/slideLayout1565.xml"/><Relationship Id="rId5" Type="http://schemas.openxmlformats.org/officeDocument/2006/relationships/slideLayout" Target="../slideLayouts/slideLayout1559.xml"/><Relationship Id="rId10" Type="http://schemas.openxmlformats.org/officeDocument/2006/relationships/slideLayout" Target="../slideLayouts/slideLayout1564.xml"/><Relationship Id="rId4" Type="http://schemas.openxmlformats.org/officeDocument/2006/relationships/slideLayout" Target="../slideLayouts/slideLayout1558.xml"/><Relationship Id="rId9" Type="http://schemas.openxmlformats.org/officeDocument/2006/relationships/slideLayout" Target="../slideLayouts/slideLayout1563.xml"/></Relationships>
</file>

<file path=ppt/slideMasters/_rels/slideMaster1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3.xml"/><Relationship Id="rId3" Type="http://schemas.openxmlformats.org/officeDocument/2006/relationships/slideLayout" Target="../slideLayouts/slideLayout1568.xml"/><Relationship Id="rId7" Type="http://schemas.openxmlformats.org/officeDocument/2006/relationships/slideLayout" Target="../slideLayouts/slideLayout1572.xml"/><Relationship Id="rId12" Type="http://schemas.openxmlformats.org/officeDocument/2006/relationships/theme" Target="../theme/theme144.xml"/><Relationship Id="rId2" Type="http://schemas.openxmlformats.org/officeDocument/2006/relationships/slideLayout" Target="../slideLayouts/slideLayout1567.xml"/><Relationship Id="rId1" Type="http://schemas.openxmlformats.org/officeDocument/2006/relationships/slideLayout" Target="../slideLayouts/slideLayout1566.xml"/><Relationship Id="rId6" Type="http://schemas.openxmlformats.org/officeDocument/2006/relationships/slideLayout" Target="../slideLayouts/slideLayout1571.xml"/><Relationship Id="rId11" Type="http://schemas.openxmlformats.org/officeDocument/2006/relationships/slideLayout" Target="../slideLayouts/slideLayout1576.xml"/><Relationship Id="rId5" Type="http://schemas.openxmlformats.org/officeDocument/2006/relationships/slideLayout" Target="../slideLayouts/slideLayout1570.xml"/><Relationship Id="rId10" Type="http://schemas.openxmlformats.org/officeDocument/2006/relationships/slideLayout" Target="../slideLayouts/slideLayout1575.xml"/><Relationship Id="rId4" Type="http://schemas.openxmlformats.org/officeDocument/2006/relationships/slideLayout" Target="../slideLayouts/slideLayout1569.xml"/><Relationship Id="rId9" Type="http://schemas.openxmlformats.org/officeDocument/2006/relationships/slideLayout" Target="../slideLayouts/slideLayout1574.xml"/></Relationships>
</file>

<file path=ppt/slideMasters/_rels/slideMaster1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4.xml"/><Relationship Id="rId3" Type="http://schemas.openxmlformats.org/officeDocument/2006/relationships/slideLayout" Target="../slideLayouts/slideLayout1579.xml"/><Relationship Id="rId7" Type="http://schemas.openxmlformats.org/officeDocument/2006/relationships/slideLayout" Target="../slideLayouts/slideLayout1583.xml"/><Relationship Id="rId12" Type="http://schemas.openxmlformats.org/officeDocument/2006/relationships/theme" Target="../theme/theme145.xml"/><Relationship Id="rId2" Type="http://schemas.openxmlformats.org/officeDocument/2006/relationships/slideLayout" Target="../slideLayouts/slideLayout1578.xml"/><Relationship Id="rId1" Type="http://schemas.openxmlformats.org/officeDocument/2006/relationships/slideLayout" Target="../slideLayouts/slideLayout1577.xml"/><Relationship Id="rId6" Type="http://schemas.openxmlformats.org/officeDocument/2006/relationships/slideLayout" Target="../slideLayouts/slideLayout1582.xml"/><Relationship Id="rId11" Type="http://schemas.openxmlformats.org/officeDocument/2006/relationships/slideLayout" Target="../slideLayouts/slideLayout1587.xml"/><Relationship Id="rId5" Type="http://schemas.openxmlformats.org/officeDocument/2006/relationships/slideLayout" Target="../slideLayouts/slideLayout1581.xml"/><Relationship Id="rId10" Type="http://schemas.openxmlformats.org/officeDocument/2006/relationships/slideLayout" Target="../slideLayouts/slideLayout1586.xml"/><Relationship Id="rId4" Type="http://schemas.openxmlformats.org/officeDocument/2006/relationships/slideLayout" Target="../slideLayouts/slideLayout1580.xml"/><Relationship Id="rId9" Type="http://schemas.openxmlformats.org/officeDocument/2006/relationships/slideLayout" Target="../slideLayouts/slideLayout1585.xml"/></Relationships>
</file>

<file path=ppt/slideMasters/_rels/slideMaster1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0.xml"/><Relationship Id="rId7" Type="http://schemas.openxmlformats.org/officeDocument/2006/relationships/slideLayout" Target="../slideLayouts/slideLayout1594.xml"/><Relationship Id="rId12" Type="http://schemas.openxmlformats.org/officeDocument/2006/relationships/theme" Target="../theme/theme146.xml"/><Relationship Id="rId2" Type="http://schemas.openxmlformats.org/officeDocument/2006/relationships/slideLayout" Target="../slideLayouts/slideLayout1589.xml"/><Relationship Id="rId1" Type="http://schemas.openxmlformats.org/officeDocument/2006/relationships/slideLayout" Target="../slideLayouts/slideLayout1588.xml"/><Relationship Id="rId6" Type="http://schemas.openxmlformats.org/officeDocument/2006/relationships/slideLayout" Target="../slideLayouts/slideLayout1593.xml"/><Relationship Id="rId11" Type="http://schemas.openxmlformats.org/officeDocument/2006/relationships/slideLayout" Target="../slideLayouts/slideLayout1598.xml"/><Relationship Id="rId5" Type="http://schemas.openxmlformats.org/officeDocument/2006/relationships/slideLayout" Target="../slideLayouts/slideLayout1592.xml"/><Relationship Id="rId10" Type="http://schemas.openxmlformats.org/officeDocument/2006/relationships/slideLayout" Target="../slideLayouts/slideLayout1597.xml"/><Relationship Id="rId4" Type="http://schemas.openxmlformats.org/officeDocument/2006/relationships/slideLayout" Target="../slideLayouts/slideLayout1591.xml"/><Relationship Id="rId9" Type="http://schemas.openxmlformats.org/officeDocument/2006/relationships/slideLayout" Target="../slideLayouts/slideLayout159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31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30.xml"/><Relationship Id="rId11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33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59.xml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2.xml"/><Relationship Id="rId7" Type="http://schemas.openxmlformats.org/officeDocument/2006/relationships/slideLayout" Target="../slideLayouts/slideLayout476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5.xml"/><Relationship Id="rId7" Type="http://schemas.openxmlformats.org/officeDocument/2006/relationships/slideLayout" Target="../slideLayouts/slideLayout509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4.xml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07.xml"/><Relationship Id="rId10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20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531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6.xml"/><Relationship Id="rId1" Type="http://schemas.openxmlformats.org/officeDocument/2006/relationships/slideLayout" Target="../slideLayouts/slideLayout525.xml"/><Relationship Id="rId6" Type="http://schemas.openxmlformats.org/officeDocument/2006/relationships/slideLayout" Target="../slideLayouts/slideLayout530.xml"/><Relationship Id="rId11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28.xml"/><Relationship Id="rId9" Type="http://schemas.openxmlformats.org/officeDocument/2006/relationships/slideLayout" Target="../slideLayouts/slideLayout5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8.xml"/><Relationship Id="rId7" Type="http://schemas.openxmlformats.org/officeDocument/2006/relationships/slideLayout" Target="../slideLayouts/slideLayout542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37.xml"/><Relationship Id="rId1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41.xml"/><Relationship Id="rId11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4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slideLayout" Target="../slideLayouts/slideLayout557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1.xml"/><Relationship Id="rId7" Type="http://schemas.openxmlformats.org/officeDocument/2006/relationships/slideLayout" Target="../slideLayouts/slideLayout575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11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73.xml"/><Relationship Id="rId10" Type="http://schemas.openxmlformats.org/officeDocument/2006/relationships/slideLayout" Target="../slideLayouts/slideLayout578.xml"/><Relationship Id="rId4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2.xml"/><Relationship Id="rId7" Type="http://schemas.openxmlformats.org/officeDocument/2006/relationships/slideLayout" Target="../slideLayouts/slideLayout586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1.xml"/><Relationship Id="rId1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5.xml"/><Relationship Id="rId11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8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3.xml"/><Relationship Id="rId7" Type="http://schemas.openxmlformats.org/officeDocument/2006/relationships/slideLayout" Target="../slideLayouts/slideLayout597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2.xml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11" Type="http://schemas.openxmlformats.org/officeDocument/2006/relationships/slideLayout" Target="../slideLayouts/slideLayout601.xml"/><Relationship Id="rId5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600.xml"/><Relationship Id="rId4" Type="http://schemas.openxmlformats.org/officeDocument/2006/relationships/slideLayout" Target="../slideLayouts/slideLayout594.xml"/><Relationship Id="rId9" Type="http://schemas.openxmlformats.org/officeDocument/2006/relationships/slideLayout" Target="../slideLayouts/slideLayout599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8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3.xml"/><Relationship Id="rId1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7.xml"/><Relationship Id="rId11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10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5.xml"/><Relationship Id="rId7" Type="http://schemas.openxmlformats.org/officeDocument/2006/relationships/slideLayout" Target="../slideLayouts/slideLayout619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8.xml"/><Relationship Id="rId11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17.xml"/><Relationship Id="rId10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21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7.xml"/><Relationship Id="rId7" Type="http://schemas.openxmlformats.org/officeDocument/2006/relationships/slideLayout" Target="../slideLayouts/slideLayout641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36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11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8.xml"/><Relationship Id="rId7" Type="http://schemas.openxmlformats.org/officeDocument/2006/relationships/slideLayout" Target="../slideLayouts/slideLayout652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47.xml"/><Relationship Id="rId1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51.xml"/><Relationship Id="rId11" Type="http://schemas.openxmlformats.org/officeDocument/2006/relationships/slideLayout" Target="../slideLayouts/slideLayout656.xml"/><Relationship Id="rId5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4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3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58.xml"/><Relationship Id="rId1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62.xml"/><Relationship Id="rId11" Type="http://schemas.openxmlformats.org/officeDocument/2006/relationships/slideLayout" Target="../slideLayouts/slideLayout667.xml"/><Relationship Id="rId5" Type="http://schemas.openxmlformats.org/officeDocument/2006/relationships/slideLayout" Target="../slideLayouts/slideLayout661.xml"/><Relationship Id="rId10" Type="http://schemas.openxmlformats.org/officeDocument/2006/relationships/slideLayout" Target="../slideLayouts/slideLayout666.xml"/><Relationship Id="rId4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5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0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83.xml"/><Relationship Id="rId10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7.xml"/><Relationship Id="rId3" Type="http://schemas.openxmlformats.org/officeDocument/2006/relationships/slideLayout" Target="../slideLayouts/slideLayout692.xml"/><Relationship Id="rId7" Type="http://schemas.openxmlformats.org/officeDocument/2006/relationships/slideLayout" Target="../slideLayouts/slideLayout696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1.xml"/><Relationship Id="rId1" Type="http://schemas.openxmlformats.org/officeDocument/2006/relationships/slideLayout" Target="../slideLayouts/slideLayout690.xml"/><Relationship Id="rId6" Type="http://schemas.openxmlformats.org/officeDocument/2006/relationships/slideLayout" Target="../slideLayouts/slideLayout695.xml"/><Relationship Id="rId11" Type="http://schemas.openxmlformats.org/officeDocument/2006/relationships/slideLayout" Target="../slideLayouts/slideLayout700.xml"/><Relationship Id="rId5" Type="http://schemas.openxmlformats.org/officeDocument/2006/relationships/slideLayout" Target="../slideLayouts/slideLayout694.xml"/><Relationship Id="rId10" Type="http://schemas.openxmlformats.org/officeDocument/2006/relationships/slideLayout" Target="../slideLayouts/slideLayout699.xml"/><Relationship Id="rId4" Type="http://schemas.openxmlformats.org/officeDocument/2006/relationships/slideLayout" Target="../slideLayouts/slideLayout693.xml"/><Relationship Id="rId9" Type="http://schemas.openxmlformats.org/officeDocument/2006/relationships/slideLayout" Target="../slideLayouts/slideLayout698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3.xml"/><Relationship Id="rId7" Type="http://schemas.openxmlformats.org/officeDocument/2006/relationships/slideLayout" Target="../slideLayouts/slideLayout707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2.xml"/><Relationship Id="rId1" Type="http://schemas.openxmlformats.org/officeDocument/2006/relationships/slideLayout" Target="../slideLayouts/slideLayout701.xml"/><Relationship Id="rId6" Type="http://schemas.openxmlformats.org/officeDocument/2006/relationships/slideLayout" Target="../slideLayouts/slideLayout706.xml"/><Relationship Id="rId11" Type="http://schemas.openxmlformats.org/officeDocument/2006/relationships/slideLayout" Target="../slideLayouts/slideLayout711.xml"/><Relationship Id="rId5" Type="http://schemas.openxmlformats.org/officeDocument/2006/relationships/slideLayout" Target="../slideLayouts/slideLayout705.xml"/><Relationship Id="rId10" Type="http://schemas.openxmlformats.org/officeDocument/2006/relationships/slideLayout" Target="../slideLayouts/slideLayout710.xml"/><Relationship Id="rId4" Type="http://schemas.openxmlformats.org/officeDocument/2006/relationships/slideLayout" Target="../slideLayouts/slideLayout704.xml"/><Relationship Id="rId9" Type="http://schemas.openxmlformats.org/officeDocument/2006/relationships/slideLayout" Target="../slideLayouts/slideLayout709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14.xml"/><Relationship Id="rId7" Type="http://schemas.openxmlformats.org/officeDocument/2006/relationships/slideLayout" Target="../slideLayouts/slideLayout718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3.xml"/><Relationship Id="rId1" Type="http://schemas.openxmlformats.org/officeDocument/2006/relationships/slideLayout" Target="../slideLayouts/slideLayout712.xml"/><Relationship Id="rId6" Type="http://schemas.openxmlformats.org/officeDocument/2006/relationships/slideLayout" Target="../slideLayouts/slideLayout717.xml"/><Relationship Id="rId11" Type="http://schemas.openxmlformats.org/officeDocument/2006/relationships/slideLayout" Target="../slideLayouts/slideLayout722.xml"/><Relationship Id="rId5" Type="http://schemas.openxmlformats.org/officeDocument/2006/relationships/slideLayout" Target="../slideLayouts/slideLayout716.xml"/><Relationship Id="rId10" Type="http://schemas.openxmlformats.org/officeDocument/2006/relationships/slideLayout" Target="../slideLayouts/slideLayout721.xml"/><Relationship Id="rId4" Type="http://schemas.openxmlformats.org/officeDocument/2006/relationships/slideLayout" Target="../slideLayouts/slideLayout715.xml"/><Relationship Id="rId9" Type="http://schemas.openxmlformats.org/officeDocument/2006/relationships/slideLayout" Target="../slideLayouts/slideLayout720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9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4.xml"/><Relationship Id="rId1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8.xml"/><Relationship Id="rId11" Type="http://schemas.openxmlformats.org/officeDocument/2006/relationships/slideLayout" Target="../slideLayouts/slideLayout733.xml"/><Relationship Id="rId5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32.xml"/><Relationship Id="rId4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31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1.xml"/><Relationship Id="rId3" Type="http://schemas.openxmlformats.org/officeDocument/2006/relationships/slideLayout" Target="../slideLayouts/slideLayout736.xml"/><Relationship Id="rId7" Type="http://schemas.openxmlformats.org/officeDocument/2006/relationships/slideLayout" Target="../slideLayouts/slideLayout740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5.xml"/><Relationship Id="rId1" Type="http://schemas.openxmlformats.org/officeDocument/2006/relationships/slideLayout" Target="../slideLayouts/slideLayout734.xml"/><Relationship Id="rId6" Type="http://schemas.openxmlformats.org/officeDocument/2006/relationships/slideLayout" Target="../slideLayouts/slideLayout739.xml"/><Relationship Id="rId11" Type="http://schemas.openxmlformats.org/officeDocument/2006/relationships/slideLayout" Target="../slideLayouts/slideLayout744.xml"/><Relationship Id="rId5" Type="http://schemas.openxmlformats.org/officeDocument/2006/relationships/slideLayout" Target="../slideLayouts/slideLayout738.xml"/><Relationship Id="rId10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37.xml"/><Relationship Id="rId9" Type="http://schemas.openxmlformats.org/officeDocument/2006/relationships/slideLayout" Target="../slideLayouts/slideLayout742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51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46.xml"/><Relationship Id="rId1" Type="http://schemas.openxmlformats.org/officeDocument/2006/relationships/slideLayout" Target="../slideLayouts/slideLayout745.xml"/><Relationship Id="rId6" Type="http://schemas.openxmlformats.org/officeDocument/2006/relationships/slideLayout" Target="../slideLayouts/slideLayout750.xml"/><Relationship Id="rId11" Type="http://schemas.openxmlformats.org/officeDocument/2006/relationships/slideLayout" Target="../slideLayouts/slideLayout755.xml"/><Relationship Id="rId5" Type="http://schemas.openxmlformats.org/officeDocument/2006/relationships/slideLayout" Target="../slideLayouts/slideLayout749.xml"/><Relationship Id="rId10" Type="http://schemas.openxmlformats.org/officeDocument/2006/relationships/slideLayout" Target="../slideLayouts/slideLayout754.xml"/><Relationship Id="rId4" Type="http://schemas.openxmlformats.org/officeDocument/2006/relationships/slideLayout" Target="../slideLayouts/slideLayout748.xml"/><Relationship Id="rId9" Type="http://schemas.openxmlformats.org/officeDocument/2006/relationships/slideLayout" Target="../slideLayouts/slideLayout7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62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57.xml"/><Relationship Id="rId1" Type="http://schemas.openxmlformats.org/officeDocument/2006/relationships/slideLayout" Target="../slideLayouts/slideLayout756.xml"/><Relationship Id="rId6" Type="http://schemas.openxmlformats.org/officeDocument/2006/relationships/slideLayout" Target="../slideLayouts/slideLayout761.xml"/><Relationship Id="rId11" Type="http://schemas.openxmlformats.org/officeDocument/2006/relationships/slideLayout" Target="../slideLayouts/slideLayout766.xml"/><Relationship Id="rId5" Type="http://schemas.openxmlformats.org/officeDocument/2006/relationships/slideLayout" Target="../slideLayouts/slideLayout760.xml"/><Relationship Id="rId10" Type="http://schemas.openxmlformats.org/officeDocument/2006/relationships/slideLayout" Target="../slideLayouts/slideLayout765.xml"/><Relationship Id="rId4" Type="http://schemas.openxmlformats.org/officeDocument/2006/relationships/slideLayout" Target="../slideLayouts/slideLayout759.xml"/><Relationship Id="rId9" Type="http://schemas.openxmlformats.org/officeDocument/2006/relationships/slideLayout" Target="../slideLayouts/slideLayout764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69.xml"/><Relationship Id="rId7" Type="http://schemas.openxmlformats.org/officeDocument/2006/relationships/slideLayout" Target="../slideLayouts/slideLayout773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68.xml"/><Relationship Id="rId1" Type="http://schemas.openxmlformats.org/officeDocument/2006/relationships/slideLayout" Target="../slideLayouts/slideLayout767.xml"/><Relationship Id="rId6" Type="http://schemas.openxmlformats.org/officeDocument/2006/relationships/slideLayout" Target="../slideLayouts/slideLayout772.xml"/><Relationship Id="rId11" Type="http://schemas.openxmlformats.org/officeDocument/2006/relationships/slideLayout" Target="../slideLayouts/slideLayout777.xml"/><Relationship Id="rId5" Type="http://schemas.openxmlformats.org/officeDocument/2006/relationships/slideLayout" Target="../slideLayouts/slideLayout771.xml"/><Relationship Id="rId10" Type="http://schemas.openxmlformats.org/officeDocument/2006/relationships/slideLayout" Target="../slideLayouts/slideLayout776.xml"/><Relationship Id="rId4" Type="http://schemas.openxmlformats.org/officeDocument/2006/relationships/slideLayout" Target="../slideLayouts/slideLayout770.xml"/><Relationship Id="rId9" Type="http://schemas.openxmlformats.org/officeDocument/2006/relationships/slideLayout" Target="../slideLayouts/slideLayout775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0.xml"/><Relationship Id="rId7" Type="http://schemas.openxmlformats.org/officeDocument/2006/relationships/slideLayout" Target="../slideLayouts/slideLayout784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79.xml"/><Relationship Id="rId1" Type="http://schemas.openxmlformats.org/officeDocument/2006/relationships/slideLayout" Target="../slideLayouts/slideLayout778.xml"/><Relationship Id="rId6" Type="http://schemas.openxmlformats.org/officeDocument/2006/relationships/slideLayout" Target="../slideLayouts/slideLayout783.xml"/><Relationship Id="rId11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2.xml"/><Relationship Id="rId10" Type="http://schemas.openxmlformats.org/officeDocument/2006/relationships/slideLayout" Target="../slideLayouts/slideLayout787.xml"/><Relationship Id="rId4" Type="http://schemas.openxmlformats.org/officeDocument/2006/relationships/slideLayout" Target="../slideLayouts/slideLayout781.xml"/><Relationship Id="rId9" Type="http://schemas.openxmlformats.org/officeDocument/2006/relationships/slideLayout" Target="../slideLayouts/slideLayout786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1.xml"/><Relationship Id="rId7" Type="http://schemas.openxmlformats.org/officeDocument/2006/relationships/slideLayout" Target="../slideLayouts/slideLayout795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0.xml"/><Relationship Id="rId1" Type="http://schemas.openxmlformats.org/officeDocument/2006/relationships/slideLayout" Target="../slideLayouts/slideLayout789.xml"/><Relationship Id="rId6" Type="http://schemas.openxmlformats.org/officeDocument/2006/relationships/slideLayout" Target="../slideLayouts/slideLayout794.xml"/><Relationship Id="rId11" Type="http://schemas.openxmlformats.org/officeDocument/2006/relationships/slideLayout" Target="../slideLayouts/slideLayout799.xml"/><Relationship Id="rId5" Type="http://schemas.openxmlformats.org/officeDocument/2006/relationships/slideLayout" Target="../slideLayouts/slideLayout793.xml"/><Relationship Id="rId10" Type="http://schemas.openxmlformats.org/officeDocument/2006/relationships/slideLayout" Target="../slideLayouts/slideLayout798.xml"/><Relationship Id="rId4" Type="http://schemas.openxmlformats.org/officeDocument/2006/relationships/slideLayout" Target="../slideLayouts/slideLayout792.xml"/><Relationship Id="rId9" Type="http://schemas.openxmlformats.org/officeDocument/2006/relationships/slideLayout" Target="../slideLayouts/slideLayout797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2.xml"/><Relationship Id="rId7" Type="http://schemas.openxmlformats.org/officeDocument/2006/relationships/slideLayout" Target="../slideLayouts/slideLayout806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1.xml"/><Relationship Id="rId1" Type="http://schemas.openxmlformats.org/officeDocument/2006/relationships/slideLayout" Target="../slideLayouts/slideLayout800.xml"/><Relationship Id="rId6" Type="http://schemas.openxmlformats.org/officeDocument/2006/relationships/slideLayout" Target="../slideLayouts/slideLayout805.xml"/><Relationship Id="rId11" Type="http://schemas.openxmlformats.org/officeDocument/2006/relationships/slideLayout" Target="../slideLayouts/slideLayout810.xml"/><Relationship Id="rId5" Type="http://schemas.openxmlformats.org/officeDocument/2006/relationships/slideLayout" Target="../slideLayouts/slideLayout804.xml"/><Relationship Id="rId10" Type="http://schemas.openxmlformats.org/officeDocument/2006/relationships/slideLayout" Target="../slideLayouts/slideLayout809.xml"/><Relationship Id="rId4" Type="http://schemas.openxmlformats.org/officeDocument/2006/relationships/slideLayout" Target="../slideLayouts/slideLayout803.xml"/><Relationship Id="rId9" Type="http://schemas.openxmlformats.org/officeDocument/2006/relationships/slideLayout" Target="../slideLayouts/slideLayout808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8.xml"/><Relationship Id="rId13" Type="http://schemas.openxmlformats.org/officeDocument/2006/relationships/theme" Target="../theme/theme76.xml"/><Relationship Id="rId3" Type="http://schemas.openxmlformats.org/officeDocument/2006/relationships/slideLayout" Target="../slideLayouts/slideLayout813.xml"/><Relationship Id="rId7" Type="http://schemas.openxmlformats.org/officeDocument/2006/relationships/slideLayout" Target="../slideLayouts/slideLayout817.xml"/><Relationship Id="rId12" Type="http://schemas.openxmlformats.org/officeDocument/2006/relationships/slideLayout" Target="../slideLayouts/slideLayout822.xml"/><Relationship Id="rId2" Type="http://schemas.openxmlformats.org/officeDocument/2006/relationships/slideLayout" Target="../slideLayouts/slideLayout812.xml"/><Relationship Id="rId1" Type="http://schemas.openxmlformats.org/officeDocument/2006/relationships/slideLayout" Target="../slideLayouts/slideLayout811.xml"/><Relationship Id="rId6" Type="http://schemas.openxmlformats.org/officeDocument/2006/relationships/slideLayout" Target="../slideLayouts/slideLayout816.xml"/><Relationship Id="rId11" Type="http://schemas.openxmlformats.org/officeDocument/2006/relationships/slideLayout" Target="../slideLayouts/slideLayout821.xml"/><Relationship Id="rId5" Type="http://schemas.openxmlformats.org/officeDocument/2006/relationships/slideLayout" Target="../slideLayouts/slideLayout815.xml"/><Relationship Id="rId10" Type="http://schemas.openxmlformats.org/officeDocument/2006/relationships/slideLayout" Target="../slideLayouts/slideLayout820.xml"/><Relationship Id="rId4" Type="http://schemas.openxmlformats.org/officeDocument/2006/relationships/slideLayout" Target="../slideLayouts/slideLayout814.xml"/><Relationship Id="rId9" Type="http://schemas.openxmlformats.org/officeDocument/2006/relationships/slideLayout" Target="../slideLayouts/slideLayout819.xml"/><Relationship Id="rId14" Type="http://schemas.openxmlformats.org/officeDocument/2006/relationships/image" Target="../media/image1.png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5.xml"/><Relationship Id="rId7" Type="http://schemas.openxmlformats.org/officeDocument/2006/relationships/slideLayout" Target="../slideLayouts/slideLayout829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23.xml"/><Relationship Id="rId6" Type="http://schemas.openxmlformats.org/officeDocument/2006/relationships/slideLayout" Target="../slideLayouts/slideLayout828.xml"/><Relationship Id="rId11" Type="http://schemas.openxmlformats.org/officeDocument/2006/relationships/slideLayout" Target="../slideLayouts/slideLayout833.xml"/><Relationship Id="rId5" Type="http://schemas.openxmlformats.org/officeDocument/2006/relationships/slideLayout" Target="../slideLayouts/slideLayout827.xml"/><Relationship Id="rId10" Type="http://schemas.openxmlformats.org/officeDocument/2006/relationships/slideLayout" Target="../slideLayouts/slideLayout832.xml"/><Relationship Id="rId4" Type="http://schemas.openxmlformats.org/officeDocument/2006/relationships/slideLayout" Target="../slideLayouts/slideLayout826.xml"/><Relationship Id="rId9" Type="http://schemas.openxmlformats.org/officeDocument/2006/relationships/slideLayout" Target="../slideLayouts/slideLayout831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1.xml"/><Relationship Id="rId3" Type="http://schemas.openxmlformats.org/officeDocument/2006/relationships/slideLayout" Target="../slideLayouts/slideLayout836.xml"/><Relationship Id="rId7" Type="http://schemas.openxmlformats.org/officeDocument/2006/relationships/slideLayout" Target="../slideLayouts/slideLayout840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35.xml"/><Relationship Id="rId1" Type="http://schemas.openxmlformats.org/officeDocument/2006/relationships/slideLayout" Target="../slideLayouts/slideLayout834.xml"/><Relationship Id="rId6" Type="http://schemas.openxmlformats.org/officeDocument/2006/relationships/slideLayout" Target="../slideLayouts/slideLayout839.xml"/><Relationship Id="rId11" Type="http://schemas.openxmlformats.org/officeDocument/2006/relationships/slideLayout" Target="../slideLayouts/slideLayout844.xml"/><Relationship Id="rId5" Type="http://schemas.openxmlformats.org/officeDocument/2006/relationships/slideLayout" Target="../slideLayouts/slideLayout838.xml"/><Relationship Id="rId10" Type="http://schemas.openxmlformats.org/officeDocument/2006/relationships/slideLayout" Target="../slideLayouts/slideLayout843.xml"/><Relationship Id="rId4" Type="http://schemas.openxmlformats.org/officeDocument/2006/relationships/slideLayout" Target="../slideLayouts/slideLayout837.xml"/><Relationship Id="rId9" Type="http://schemas.openxmlformats.org/officeDocument/2006/relationships/slideLayout" Target="../slideLayouts/slideLayout842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7.xml"/><Relationship Id="rId7" Type="http://schemas.openxmlformats.org/officeDocument/2006/relationships/slideLayout" Target="../slideLayouts/slideLayout851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45.xml"/><Relationship Id="rId6" Type="http://schemas.openxmlformats.org/officeDocument/2006/relationships/slideLayout" Target="../slideLayouts/slideLayout850.xml"/><Relationship Id="rId11" Type="http://schemas.openxmlformats.org/officeDocument/2006/relationships/slideLayout" Target="../slideLayouts/slideLayout855.xml"/><Relationship Id="rId5" Type="http://schemas.openxmlformats.org/officeDocument/2006/relationships/slideLayout" Target="../slideLayouts/slideLayout849.xml"/><Relationship Id="rId10" Type="http://schemas.openxmlformats.org/officeDocument/2006/relationships/slideLayout" Target="../slideLayouts/slideLayout854.xml"/><Relationship Id="rId4" Type="http://schemas.openxmlformats.org/officeDocument/2006/relationships/slideLayout" Target="../slideLayouts/slideLayout848.xml"/><Relationship Id="rId9" Type="http://schemas.openxmlformats.org/officeDocument/2006/relationships/slideLayout" Target="../slideLayouts/slideLayout8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58.xml"/><Relationship Id="rId7" Type="http://schemas.openxmlformats.org/officeDocument/2006/relationships/slideLayout" Target="../slideLayouts/slideLayout862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57.xml"/><Relationship Id="rId1" Type="http://schemas.openxmlformats.org/officeDocument/2006/relationships/slideLayout" Target="../slideLayouts/slideLayout856.xml"/><Relationship Id="rId6" Type="http://schemas.openxmlformats.org/officeDocument/2006/relationships/slideLayout" Target="../slideLayouts/slideLayout861.xml"/><Relationship Id="rId11" Type="http://schemas.openxmlformats.org/officeDocument/2006/relationships/slideLayout" Target="../slideLayouts/slideLayout866.xml"/><Relationship Id="rId5" Type="http://schemas.openxmlformats.org/officeDocument/2006/relationships/slideLayout" Target="../slideLayouts/slideLayout860.xml"/><Relationship Id="rId10" Type="http://schemas.openxmlformats.org/officeDocument/2006/relationships/slideLayout" Target="../slideLayouts/slideLayout865.xml"/><Relationship Id="rId4" Type="http://schemas.openxmlformats.org/officeDocument/2006/relationships/slideLayout" Target="../slideLayouts/slideLayout859.xml"/><Relationship Id="rId9" Type="http://schemas.openxmlformats.org/officeDocument/2006/relationships/slideLayout" Target="../slideLayouts/slideLayout864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9.xml"/><Relationship Id="rId7" Type="http://schemas.openxmlformats.org/officeDocument/2006/relationships/slideLayout" Target="../slideLayouts/slideLayout873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68.xml"/><Relationship Id="rId1" Type="http://schemas.openxmlformats.org/officeDocument/2006/relationships/slideLayout" Target="../slideLayouts/slideLayout867.xml"/><Relationship Id="rId6" Type="http://schemas.openxmlformats.org/officeDocument/2006/relationships/slideLayout" Target="../slideLayouts/slideLayout872.xml"/><Relationship Id="rId11" Type="http://schemas.openxmlformats.org/officeDocument/2006/relationships/slideLayout" Target="../slideLayouts/slideLayout877.xml"/><Relationship Id="rId5" Type="http://schemas.openxmlformats.org/officeDocument/2006/relationships/slideLayout" Target="../slideLayouts/slideLayout871.xml"/><Relationship Id="rId10" Type="http://schemas.openxmlformats.org/officeDocument/2006/relationships/slideLayout" Target="../slideLayouts/slideLayout876.xml"/><Relationship Id="rId4" Type="http://schemas.openxmlformats.org/officeDocument/2006/relationships/slideLayout" Target="../slideLayouts/slideLayout870.xml"/><Relationship Id="rId9" Type="http://schemas.openxmlformats.org/officeDocument/2006/relationships/slideLayout" Target="../slideLayouts/slideLayout875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0.xml"/><Relationship Id="rId7" Type="http://schemas.openxmlformats.org/officeDocument/2006/relationships/slideLayout" Target="../slideLayouts/slideLayout884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79.xml"/><Relationship Id="rId1" Type="http://schemas.openxmlformats.org/officeDocument/2006/relationships/slideLayout" Target="../slideLayouts/slideLayout878.xml"/><Relationship Id="rId6" Type="http://schemas.openxmlformats.org/officeDocument/2006/relationships/slideLayout" Target="../slideLayouts/slideLayout883.xml"/><Relationship Id="rId11" Type="http://schemas.openxmlformats.org/officeDocument/2006/relationships/slideLayout" Target="../slideLayouts/slideLayout888.xml"/><Relationship Id="rId5" Type="http://schemas.openxmlformats.org/officeDocument/2006/relationships/slideLayout" Target="../slideLayouts/slideLayout882.xml"/><Relationship Id="rId10" Type="http://schemas.openxmlformats.org/officeDocument/2006/relationships/slideLayout" Target="../slideLayouts/slideLayout887.xml"/><Relationship Id="rId4" Type="http://schemas.openxmlformats.org/officeDocument/2006/relationships/slideLayout" Target="../slideLayouts/slideLayout881.xml"/><Relationship Id="rId9" Type="http://schemas.openxmlformats.org/officeDocument/2006/relationships/slideLayout" Target="../slideLayouts/slideLayout886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6.xml"/><Relationship Id="rId13" Type="http://schemas.openxmlformats.org/officeDocument/2006/relationships/slideLayout" Target="../slideLayouts/slideLayout90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891.xml"/><Relationship Id="rId7" Type="http://schemas.openxmlformats.org/officeDocument/2006/relationships/slideLayout" Target="../slideLayouts/slideLayout895.xml"/><Relationship Id="rId12" Type="http://schemas.openxmlformats.org/officeDocument/2006/relationships/slideLayout" Target="../slideLayouts/slideLayout90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9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89.xml"/><Relationship Id="rId6" Type="http://schemas.openxmlformats.org/officeDocument/2006/relationships/slideLayout" Target="../slideLayouts/slideLayout894.xml"/><Relationship Id="rId11" Type="http://schemas.openxmlformats.org/officeDocument/2006/relationships/slideLayout" Target="../slideLayouts/slideLayout899.xml"/><Relationship Id="rId5" Type="http://schemas.openxmlformats.org/officeDocument/2006/relationships/slideLayout" Target="../slideLayouts/slideLayout8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98.xml"/><Relationship Id="rId4" Type="http://schemas.openxmlformats.org/officeDocument/2006/relationships/slideLayout" Target="../slideLayouts/slideLayout892.xml"/><Relationship Id="rId9" Type="http://schemas.openxmlformats.org/officeDocument/2006/relationships/slideLayout" Target="../slideLayouts/slideLayout897.xml"/><Relationship Id="rId14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4.xml"/><Relationship Id="rId7" Type="http://schemas.openxmlformats.org/officeDocument/2006/relationships/slideLayout" Target="../slideLayouts/slideLayout908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03.xml"/><Relationship Id="rId1" Type="http://schemas.openxmlformats.org/officeDocument/2006/relationships/slideLayout" Target="../slideLayouts/slideLayout902.xml"/><Relationship Id="rId6" Type="http://schemas.openxmlformats.org/officeDocument/2006/relationships/slideLayout" Target="../slideLayouts/slideLayout907.xml"/><Relationship Id="rId11" Type="http://schemas.openxmlformats.org/officeDocument/2006/relationships/slideLayout" Target="../slideLayouts/slideLayout912.xml"/><Relationship Id="rId5" Type="http://schemas.openxmlformats.org/officeDocument/2006/relationships/slideLayout" Target="../slideLayouts/slideLayout906.xml"/><Relationship Id="rId10" Type="http://schemas.openxmlformats.org/officeDocument/2006/relationships/slideLayout" Target="../slideLayouts/slideLayout911.xml"/><Relationship Id="rId4" Type="http://schemas.openxmlformats.org/officeDocument/2006/relationships/slideLayout" Target="../slideLayouts/slideLayout905.xml"/><Relationship Id="rId9" Type="http://schemas.openxmlformats.org/officeDocument/2006/relationships/slideLayout" Target="../slideLayouts/slideLayout910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5.xml"/><Relationship Id="rId7" Type="http://schemas.openxmlformats.org/officeDocument/2006/relationships/slideLayout" Target="../slideLayouts/slideLayout919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14.xml"/><Relationship Id="rId1" Type="http://schemas.openxmlformats.org/officeDocument/2006/relationships/slideLayout" Target="../slideLayouts/slideLayout913.xml"/><Relationship Id="rId6" Type="http://schemas.openxmlformats.org/officeDocument/2006/relationships/slideLayout" Target="../slideLayouts/slideLayout918.xml"/><Relationship Id="rId11" Type="http://schemas.openxmlformats.org/officeDocument/2006/relationships/slideLayout" Target="../slideLayouts/slideLayout923.xml"/><Relationship Id="rId5" Type="http://schemas.openxmlformats.org/officeDocument/2006/relationships/slideLayout" Target="../slideLayouts/slideLayout917.xml"/><Relationship Id="rId10" Type="http://schemas.openxmlformats.org/officeDocument/2006/relationships/slideLayout" Target="../slideLayouts/slideLayout922.xml"/><Relationship Id="rId4" Type="http://schemas.openxmlformats.org/officeDocument/2006/relationships/slideLayout" Target="../slideLayouts/slideLayout916.xml"/><Relationship Id="rId9" Type="http://schemas.openxmlformats.org/officeDocument/2006/relationships/slideLayout" Target="../slideLayouts/slideLayout921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6.xml"/><Relationship Id="rId7" Type="http://schemas.openxmlformats.org/officeDocument/2006/relationships/slideLayout" Target="../slideLayouts/slideLayout930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25.xml"/><Relationship Id="rId1" Type="http://schemas.openxmlformats.org/officeDocument/2006/relationships/slideLayout" Target="../slideLayouts/slideLayout924.xml"/><Relationship Id="rId6" Type="http://schemas.openxmlformats.org/officeDocument/2006/relationships/slideLayout" Target="../slideLayouts/slideLayout929.xml"/><Relationship Id="rId11" Type="http://schemas.openxmlformats.org/officeDocument/2006/relationships/slideLayout" Target="../slideLayouts/slideLayout934.xml"/><Relationship Id="rId5" Type="http://schemas.openxmlformats.org/officeDocument/2006/relationships/slideLayout" Target="../slideLayouts/slideLayout928.xml"/><Relationship Id="rId10" Type="http://schemas.openxmlformats.org/officeDocument/2006/relationships/slideLayout" Target="../slideLayouts/slideLayout933.xml"/><Relationship Id="rId4" Type="http://schemas.openxmlformats.org/officeDocument/2006/relationships/slideLayout" Target="../slideLayouts/slideLayout927.xml"/><Relationship Id="rId9" Type="http://schemas.openxmlformats.org/officeDocument/2006/relationships/slideLayout" Target="../slideLayouts/slideLayout932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7.xml"/><Relationship Id="rId7" Type="http://schemas.openxmlformats.org/officeDocument/2006/relationships/slideLayout" Target="../slideLayouts/slideLayout941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36.xml"/><Relationship Id="rId1" Type="http://schemas.openxmlformats.org/officeDocument/2006/relationships/slideLayout" Target="../slideLayouts/slideLayout935.xml"/><Relationship Id="rId6" Type="http://schemas.openxmlformats.org/officeDocument/2006/relationships/slideLayout" Target="../slideLayouts/slideLayout940.xml"/><Relationship Id="rId11" Type="http://schemas.openxmlformats.org/officeDocument/2006/relationships/slideLayout" Target="../slideLayouts/slideLayout945.xml"/><Relationship Id="rId5" Type="http://schemas.openxmlformats.org/officeDocument/2006/relationships/slideLayout" Target="../slideLayouts/slideLayout939.xml"/><Relationship Id="rId10" Type="http://schemas.openxmlformats.org/officeDocument/2006/relationships/slideLayout" Target="../slideLayouts/slideLayout944.xml"/><Relationship Id="rId4" Type="http://schemas.openxmlformats.org/officeDocument/2006/relationships/slideLayout" Target="../slideLayouts/slideLayout938.xml"/><Relationship Id="rId9" Type="http://schemas.openxmlformats.org/officeDocument/2006/relationships/slideLayout" Target="../slideLayouts/slideLayout943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8.xml"/><Relationship Id="rId7" Type="http://schemas.openxmlformats.org/officeDocument/2006/relationships/slideLayout" Target="../slideLayouts/slideLayout952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47.xml"/><Relationship Id="rId1" Type="http://schemas.openxmlformats.org/officeDocument/2006/relationships/slideLayout" Target="../slideLayouts/slideLayout946.xml"/><Relationship Id="rId6" Type="http://schemas.openxmlformats.org/officeDocument/2006/relationships/slideLayout" Target="../slideLayouts/slideLayout951.xml"/><Relationship Id="rId11" Type="http://schemas.openxmlformats.org/officeDocument/2006/relationships/slideLayout" Target="../slideLayouts/slideLayout956.xml"/><Relationship Id="rId5" Type="http://schemas.openxmlformats.org/officeDocument/2006/relationships/slideLayout" Target="../slideLayouts/slideLayout950.xml"/><Relationship Id="rId10" Type="http://schemas.openxmlformats.org/officeDocument/2006/relationships/slideLayout" Target="../slideLayouts/slideLayout955.xml"/><Relationship Id="rId4" Type="http://schemas.openxmlformats.org/officeDocument/2006/relationships/slideLayout" Target="../slideLayouts/slideLayout949.xml"/><Relationship Id="rId9" Type="http://schemas.openxmlformats.org/officeDocument/2006/relationships/slideLayout" Target="../slideLayouts/slideLayout954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9.xml"/><Relationship Id="rId7" Type="http://schemas.openxmlformats.org/officeDocument/2006/relationships/slideLayout" Target="../slideLayouts/slideLayout963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58.xml"/><Relationship Id="rId1" Type="http://schemas.openxmlformats.org/officeDocument/2006/relationships/slideLayout" Target="../slideLayouts/slideLayout957.xml"/><Relationship Id="rId6" Type="http://schemas.openxmlformats.org/officeDocument/2006/relationships/slideLayout" Target="../slideLayouts/slideLayout962.xml"/><Relationship Id="rId11" Type="http://schemas.openxmlformats.org/officeDocument/2006/relationships/slideLayout" Target="../slideLayouts/slideLayout967.xml"/><Relationship Id="rId5" Type="http://schemas.openxmlformats.org/officeDocument/2006/relationships/slideLayout" Target="../slideLayouts/slideLayout961.xml"/><Relationship Id="rId10" Type="http://schemas.openxmlformats.org/officeDocument/2006/relationships/slideLayout" Target="../slideLayouts/slideLayout966.xml"/><Relationship Id="rId4" Type="http://schemas.openxmlformats.org/officeDocument/2006/relationships/slideLayout" Target="../slideLayouts/slideLayout960.xml"/><Relationship Id="rId9" Type="http://schemas.openxmlformats.org/officeDocument/2006/relationships/slideLayout" Target="../slideLayouts/slideLayout9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5.xml"/><Relationship Id="rId13" Type="http://schemas.openxmlformats.org/officeDocument/2006/relationships/theme" Target="../theme/theme90.xml"/><Relationship Id="rId3" Type="http://schemas.openxmlformats.org/officeDocument/2006/relationships/slideLayout" Target="../slideLayouts/slideLayout970.xml"/><Relationship Id="rId7" Type="http://schemas.openxmlformats.org/officeDocument/2006/relationships/slideLayout" Target="../slideLayouts/slideLayout974.xml"/><Relationship Id="rId12" Type="http://schemas.openxmlformats.org/officeDocument/2006/relationships/slideLayout" Target="../slideLayouts/slideLayout979.xml"/><Relationship Id="rId2" Type="http://schemas.openxmlformats.org/officeDocument/2006/relationships/slideLayout" Target="../slideLayouts/slideLayout969.xml"/><Relationship Id="rId1" Type="http://schemas.openxmlformats.org/officeDocument/2006/relationships/slideLayout" Target="../slideLayouts/slideLayout968.xml"/><Relationship Id="rId6" Type="http://schemas.openxmlformats.org/officeDocument/2006/relationships/slideLayout" Target="../slideLayouts/slideLayout973.xml"/><Relationship Id="rId11" Type="http://schemas.openxmlformats.org/officeDocument/2006/relationships/slideLayout" Target="../slideLayouts/slideLayout978.xml"/><Relationship Id="rId5" Type="http://schemas.openxmlformats.org/officeDocument/2006/relationships/slideLayout" Target="../slideLayouts/slideLayout972.xml"/><Relationship Id="rId10" Type="http://schemas.openxmlformats.org/officeDocument/2006/relationships/slideLayout" Target="../slideLayouts/slideLayout977.xml"/><Relationship Id="rId4" Type="http://schemas.openxmlformats.org/officeDocument/2006/relationships/slideLayout" Target="../slideLayouts/slideLayout971.xml"/><Relationship Id="rId9" Type="http://schemas.openxmlformats.org/officeDocument/2006/relationships/slideLayout" Target="../slideLayouts/slideLayout976.xml"/><Relationship Id="rId14" Type="http://schemas.openxmlformats.org/officeDocument/2006/relationships/image" Target="../media/image1.png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2.xml"/><Relationship Id="rId7" Type="http://schemas.openxmlformats.org/officeDocument/2006/relationships/slideLayout" Target="../slideLayouts/slideLayout986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81.xml"/><Relationship Id="rId1" Type="http://schemas.openxmlformats.org/officeDocument/2006/relationships/slideLayout" Target="../slideLayouts/slideLayout980.xml"/><Relationship Id="rId6" Type="http://schemas.openxmlformats.org/officeDocument/2006/relationships/slideLayout" Target="../slideLayouts/slideLayout985.xml"/><Relationship Id="rId11" Type="http://schemas.openxmlformats.org/officeDocument/2006/relationships/slideLayout" Target="../slideLayouts/slideLayout990.xml"/><Relationship Id="rId5" Type="http://schemas.openxmlformats.org/officeDocument/2006/relationships/slideLayout" Target="../slideLayouts/slideLayout984.xml"/><Relationship Id="rId10" Type="http://schemas.openxmlformats.org/officeDocument/2006/relationships/slideLayout" Target="../slideLayouts/slideLayout989.xml"/><Relationship Id="rId4" Type="http://schemas.openxmlformats.org/officeDocument/2006/relationships/slideLayout" Target="../slideLayouts/slideLayout983.xml"/><Relationship Id="rId9" Type="http://schemas.openxmlformats.org/officeDocument/2006/relationships/slideLayout" Target="../slideLayouts/slideLayout988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93.xml"/><Relationship Id="rId7" Type="http://schemas.openxmlformats.org/officeDocument/2006/relationships/slideLayout" Target="../slideLayouts/slideLayout997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992.xml"/><Relationship Id="rId1" Type="http://schemas.openxmlformats.org/officeDocument/2006/relationships/slideLayout" Target="../slideLayouts/slideLayout991.xml"/><Relationship Id="rId6" Type="http://schemas.openxmlformats.org/officeDocument/2006/relationships/slideLayout" Target="../slideLayouts/slideLayout996.xml"/><Relationship Id="rId11" Type="http://schemas.openxmlformats.org/officeDocument/2006/relationships/slideLayout" Target="../slideLayouts/slideLayout1001.xml"/><Relationship Id="rId5" Type="http://schemas.openxmlformats.org/officeDocument/2006/relationships/slideLayout" Target="../slideLayouts/slideLayout995.xml"/><Relationship Id="rId10" Type="http://schemas.openxmlformats.org/officeDocument/2006/relationships/slideLayout" Target="../slideLayouts/slideLayout1000.xml"/><Relationship Id="rId4" Type="http://schemas.openxmlformats.org/officeDocument/2006/relationships/slideLayout" Target="../slideLayouts/slideLayout994.xml"/><Relationship Id="rId9" Type="http://schemas.openxmlformats.org/officeDocument/2006/relationships/slideLayout" Target="../slideLayouts/slideLayout999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4.xml"/><Relationship Id="rId7" Type="http://schemas.openxmlformats.org/officeDocument/2006/relationships/slideLayout" Target="../slideLayouts/slideLayout1008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11" Type="http://schemas.openxmlformats.org/officeDocument/2006/relationships/slideLayout" Target="../slideLayouts/slideLayout1012.xml"/><Relationship Id="rId5" Type="http://schemas.openxmlformats.org/officeDocument/2006/relationships/slideLayout" Target="../slideLayouts/slideLayout1006.xml"/><Relationship Id="rId10" Type="http://schemas.openxmlformats.org/officeDocument/2006/relationships/slideLayout" Target="../slideLayouts/slideLayout1011.xml"/><Relationship Id="rId4" Type="http://schemas.openxmlformats.org/officeDocument/2006/relationships/slideLayout" Target="../slideLayouts/slideLayout1005.xml"/><Relationship Id="rId9" Type="http://schemas.openxmlformats.org/officeDocument/2006/relationships/slideLayout" Target="../slideLayouts/slideLayout1010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15.xml"/><Relationship Id="rId7" Type="http://schemas.openxmlformats.org/officeDocument/2006/relationships/slideLayout" Target="../slideLayouts/slideLayout1019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11" Type="http://schemas.openxmlformats.org/officeDocument/2006/relationships/slideLayout" Target="../slideLayouts/slideLayout1023.xml"/><Relationship Id="rId5" Type="http://schemas.openxmlformats.org/officeDocument/2006/relationships/slideLayout" Target="../slideLayouts/slideLayout1017.xml"/><Relationship Id="rId10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16.xml"/><Relationship Id="rId9" Type="http://schemas.openxmlformats.org/officeDocument/2006/relationships/slideLayout" Target="../slideLayouts/slideLayout1021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13" Type="http://schemas.openxmlformats.org/officeDocument/2006/relationships/theme" Target="../theme/theme95.xml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slideLayout" Target="../slideLayouts/slideLayout1035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Relationship Id="rId14" Type="http://schemas.openxmlformats.org/officeDocument/2006/relationships/image" Target="../media/image1.png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8.xml"/><Relationship Id="rId7" Type="http://schemas.openxmlformats.org/officeDocument/2006/relationships/slideLayout" Target="../slideLayouts/slideLayout1042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37.xml"/><Relationship Id="rId1" Type="http://schemas.openxmlformats.org/officeDocument/2006/relationships/slideLayout" Target="../slideLayouts/slideLayout1036.xml"/><Relationship Id="rId6" Type="http://schemas.openxmlformats.org/officeDocument/2006/relationships/slideLayout" Target="../slideLayouts/slideLayout1041.xml"/><Relationship Id="rId11" Type="http://schemas.openxmlformats.org/officeDocument/2006/relationships/slideLayout" Target="../slideLayouts/slideLayout1046.xml"/><Relationship Id="rId5" Type="http://schemas.openxmlformats.org/officeDocument/2006/relationships/slideLayout" Target="../slideLayouts/slideLayout1040.xml"/><Relationship Id="rId10" Type="http://schemas.openxmlformats.org/officeDocument/2006/relationships/slideLayout" Target="../slideLayouts/slideLayout1045.xml"/><Relationship Id="rId4" Type="http://schemas.openxmlformats.org/officeDocument/2006/relationships/slideLayout" Target="../slideLayouts/slideLayout1039.xml"/><Relationship Id="rId9" Type="http://schemas.openxmlformats.org/officeDocument/2006/relationships/slideLayout" Target="../slideLayouts/slideLayout1044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9.xml"/><Relationship Id="rId7" Type="http://schemas.openxmlformats.org/officeDocument/2006/relationships/slideLayout" Target="../slideLayouts/slideLayout1053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48.xml"/><Relationship Id="rId1" Type="http://schemas.openxmlformats.org/officeDocument/2006/relationships/slideLayout" Target="../slideLayouts/slideLayout1047.xml"/><Relationship Id="rId6" Type="http://schemas.openxmlformats.org/officeDocument/2006/relationships/slideLayout" Target="../slideLayouts/slideLayout1052.xml"/><Relationship Id="rId11" Type="http://schemas.openxmlformats.org/officeDocument/2006/relationships/slideLayout" Target="../slideLayouts/slideLayout1057.xml"/><Relationship Id="rId5" Type="http://schemas.openxmlformats.org/officeDocument/2006/relationships/slideLayout" Target="../slideLayouts/slideLayout1051.xml"/><Relationship Id="rId10" Type="http://schemas.openxmlformats.org/officeDocument/2006/relationships/slideLayout" Target="../slideLayouts/slideLayout1056.xml"/><Relationship Id="rId4" Type="http://schemas.openxmlformats.org/officeDocument/2006/relationships/slideLayout" Target="../slideLayouts/slideLayout1050.xml"/><Relationship Id="rId9" Type="http://schemas.openxmlformats.org/officeDocument/2006/relationships/slideLayout" Target="../slideLayouts/slideLayout1055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60.xml"/><Relationship Id="rId7" Type="http://schemas.openxmlformats.org/officeDocument/2006/relationships/slideLayout" Target="../slideLayouts/slideLayout1064.xml"/><Relationship Id="rId12" Type="http://schemas.openxmlformats.org/officeDocument/2006/relationships/theme" Target="../theme/theme98.xml"/><Relationship Id="rId2" Type="http://schemas.openxmlformats.org/officeDocument/2006/relationships/slideLayout" Target="../slideLayouts/slideLayout1059.xml"/><Relationship Id="rId1" Type="http://schemas.openxmlformats.org/officeDocument/2006/relationships/slideLayout" Target="../slideLayouts/slideLayout1058.xml"/><Relationship Id="rId6" Type="http://schemas.openxmlformats.org/officeDocument/2006/relationships/slideLayout" Target="../slideLayouts/slideLayout1063.xml"/><Relationship Id="rId11" Type="http://schemas.openxmlformats.org/officeDocument/2006/relationships/slideLayout" Target="../slideLayouts/slideLayout1068.xml"/><Relationship Id="rId5" Type="http://schemas.openxmlformats.org/officeDocument/2006/relationships/slideLayout" Target="../slideLayouts/slideLayout1062.xml"/><Relationship Id="rId10" Type="http://schemas.openxmlformats.org/officeDocument/2006/relationships/slideLayout" Target="../slideLayouts/slideLayout1067.xml"/><Relationship Id="rId4" Type="http://schemas.openxmlformats.org/officeDocument/2006/relationships/slideLayout" Target="../slideLayouts/slideLayout1061.xml"/><Relationship Id="rId9" Type="http://schemas.openxmlformats.org/officeDocument/2006/relationships/slideLayout" Target="../slideLayouts/slideLayout1066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71.xml"/><Relationship Id="rId7" Type="http://schemas.openxmlformats.org/officeDocument/2006/relationships/slideLayout" Target="../slideLayouts/slideLayout1075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70.xml"/><Relationship Id="rId1" Type="http://schemas.openxmlformats.org/officeDocument/2006/relationships/slideLayout" Target="../slideLayouts/slideLayout1069.xml"/><Relationship Id="rId6" Type="http://schemas.openxmlformats.org/officeDocument/2006/relationships/slideLayout" Target="../slideLayouts/slideLayout1074.xml"/><Relationship Id="rId11" Type="http://schemas.openxmlformats.org/officeDocument/2006/relationships/slideLayout" Target="../slideLayouts/slideLayout1079.xml"/><Relationship Id="rId5" Type="http://schemas.openxmlformats.org/officeDocument/2006/relationships/slideLayout" Target="../slideLayouts/slideLayout1073.xml"/><Relationship Id="rId10" Type="http://schemas.openxmlformats.org/officeDocument/2006/relationships/slideLayout" Target="../slideLayouts/slideLayout1078.xml"/><Relationship Id="rId4" Type="http://schemas.openxmlformats.org/officeDocument/2006/relationships/slideLayout" Target="../slideLayouts/slideLayout1072.xml"/><Relationship Id="rId9" Type="http://schemas.openxmlformats.org/officeDocument/2006/relationships/slideLayout" Target="../slideLayouts/slideLayout10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65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30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96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61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7403" indent="-1167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0759" indent="-11079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80587" indent="-11944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61518" indent="-10755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3520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80054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6594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3127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9668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540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3073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9613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6144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2685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9221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5758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52295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768100" y="1390279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97"/>
            <a:ext cx="26420606" cy="2796405"/>
          </a:xfrm>
          <a:prstGeom prst="rect">
            <a:avLst/>
          </a:prstGeom>
        </p:spPr>
        <p:txBody>
          <a:bodyPr vert="horz" lIns="372905" tIns="186438" rIns="372905" bIns="186438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85723" y="32898346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2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580563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l" defTabSz="1553275" rtl="0" eaLnBrk="1" latinLnBrk="0" hangingPunct="1">
        <a:spcBef>
          <a:spcPct val="0"/>
        </a:spcBef>
        <a:buNone/>
        <a:defRPr sz="12329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164951" indent="-1164951" algn="l" defTabSz="1553275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24072" indent="-970789" algn="l" defTabSz="1553275" rtl="0" eaLnBrk="1" latinLnBrk="0" hangingPunct="1">
        <a:spcBef>
          <a:spcPct val="20000"/>
        </a:spcBef>
        <a:buFont typeface="Arial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83181" indent="-776645" algn="l" defTabSz="1553275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36450" indent="-776645" algn="l" defTabSz="1553275" rtl="0" eaLnBrk="1" latinLnBrk="0" hangingPunct="1">
        <a:spcBef>
          <a:spcPct val="20000"/>
        </a:spcBef>
        <a:buFont typeface="Arial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89730" indent="-776645" algn="l" defTabSz="1553275" rtl="0" eaLnBrk="1" latinLnBrk="0" hangingPunct="1">
        <a:spcBef>
          <a:spcPct val="20000"/>
        </a:spcBef>
        <a:buFont typeface="Arial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3005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6274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649547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202824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275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6546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9820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3091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6368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9639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2919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6182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161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32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48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646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211" indent="-12762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3344" indent="-1211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5005" indent="-13057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6682" indent="-11757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6990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8599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022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184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346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1619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3236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4847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6465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8079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9708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1313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12936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115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22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344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45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5859" indent="-1275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2656" indent="-12109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3956" indent="-13054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5309" indent="-11754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5267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6410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7562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8715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9866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115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2299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344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4594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5741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690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8038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9192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2"/>
            <a:ext cx="25923241" cy="4158302"/>
          </a:xfrm>
          <a:prstGeom prst="rect">
            <a:avLst/>
          </a:prstGeom>
        </p:spPr>
        <p:txBody>
          <a:bodyPr vert="horz" lIns="0" tIns="204140" rIns="0" bIns="20414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6800120"/>
            <a:ext cx="25923241" cy="25358151"/>
          </a:xfrm>
          <a:prstGeom prst="rect">
            <a:avLst/>
          </a:prstGeom>
        </p:spPr>
        <p:txBody>
          <a:bodyPr vert="horz" lIns="408220" tIns="204140" rIns="408220" bIns="20414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838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838"/>
            <a:ext cx="91211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838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0083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hf hdr="0" ftr="0" dt="0"/>
  <p:txStyles>
    <p:titleStyle>
      <a:lvl1pPr algn="ctr" defTabSz="3400838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275314" indent="-1275314" algn="l" defTabSz="3400838" rtl="0" eaLnBrk="1" latinLnBrk="0" hangingPunct="1">
        <a:spcBef>
          <a:spcPct val="20000"/>
        </a:spcBef>
        <a:buFont typeface="Arial" pitchFamily="34" charset="0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63185" indent="-1062790" algn="l" defTabSz="3400838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51051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51463" indent="-850194" algn="l" defTabSz="3400838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51891" indent="-850194" algn="l" defTabSz="3400838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52307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52726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53148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453564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0419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0838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1262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1681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2099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2515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2933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3356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02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04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06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08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5155" indent="-12751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1284" indent="-1210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1867" indent="-13046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2566" indent="-11747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1825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2034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2251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2472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2685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0212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0429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0635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0852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1060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1286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1489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5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97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949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92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89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803" indent="-127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0598" indent="-1209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0821" indent="-13043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1198" indent="-11744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0106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9847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9598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9351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9095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9744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9495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9233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8984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8723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8482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8217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7965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92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85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78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71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449" indent="-1274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9913" indent="-12095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9775" indent="-13039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9824" indent="-11741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8386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7661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6944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6226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5507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9275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8557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7833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7112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6387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5676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4946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4223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88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76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643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524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097" indent="-12740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9226" indent="-1209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8730" indent="-1303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8457" indent="-11738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6666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5478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4290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3104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1920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8808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7626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643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524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405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2874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1673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0484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8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66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50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33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749" indent="-12737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8540" indent="-12089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7685" indent="-1303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7090" indent="-11735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4949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3292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1635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9986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8331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833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6691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502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3371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1717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006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839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86746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78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57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36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15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399" indent="-12733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7854" indent="-12085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6637" indent="-13028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5723" indent="-11731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3231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1104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8987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6867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4745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7873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5758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3627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1505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9381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7265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5132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83007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74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48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22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96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052" indent="-12730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7170" indent="-1208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5591" indent="-1302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4353" indent="-11728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1516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8919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6336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3748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1160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7404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4825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2226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9639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7047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4464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1862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9271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9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58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87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16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676" indent="-11646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5450" indent="-11053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2483" indent="-1191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0893" indent="-10730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0188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3092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6015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8921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1830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91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5824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873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164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4556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7462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0379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3284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693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38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08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77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705" indent="-1272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6488" indent="-1207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4545" indent="-13021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2985" indent="-11725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9797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6734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3686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0628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7576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938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3891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0824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7770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4711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1664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8593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5537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290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646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29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942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59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353" indent="-1272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5804" indent="-12075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3506" indent="-13018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1617" indent="-1172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8081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4552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1036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7513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3992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467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2956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9422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5904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2375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8867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5325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1804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600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20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80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403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006" indent="-1272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5121" indent="-12072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92462" indent="-13014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70249" indent="-11718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36364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32372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8385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4399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0409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00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2026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8024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4038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0039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6063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206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8071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55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108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66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21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1656" indent="-12716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4440" indent="-12069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1418" indent="-13010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8880" indent="-11715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4648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0189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5734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1284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6830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5535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1089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6624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2171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7710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3263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8795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4336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50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01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52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03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1310" indent="-12713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3757" indent="-12065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0379" indent="-1300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7512" indent="-11712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2935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8006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3089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8169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3247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5069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0157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5226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0305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5376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0470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5532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0607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6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50296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46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92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38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84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0962" indent="-12709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3076" indent="-12062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9335" indent="-1300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6147" indent="-11709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1223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5825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0443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5057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09668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4607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9224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3829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8436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3043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7672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2264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56878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r">
              <a:defRPr sz="6082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41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82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24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65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0610" indent="-1270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2392" indent="-12059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88293" indent="-13000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64783" indent="-1170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29508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23645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17795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1947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06090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4139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8291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2431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6573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0713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4875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9005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53147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6603" tIns="203363" rIns="406603" bIns="20336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6603" tIns="203363" rIns="406603" bIns="203363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05"/>
            <a:ext cx="67208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05"/>
            <a:ext cx="91211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791" tIns="169447" rIns="338791" bIns="16944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hf hdr="0" ftr="0" dt="0"/>
  <p:txStyles>
    <p:titleStyle>
      <a:lvl1pPr algn="l" defTabSz="3387356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262" indent="-1270262" algn="l" defTabSz="3387356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2230" indent="-1058558" algn="l" defTabSz="3387356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34193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7871" indent="-846848" algn="l" defTabSz="3387356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21548" indent="-846848" algn="l" defTabSz="3387356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315221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8906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02585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6252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3675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7356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1034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471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8383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208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5742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942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6490" tIns="203308" rIns="406490" bIns="20330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6490" tIns="203308" rIns="406490" bIns="203308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20"/>
            <a:ext cx="67208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20"/>
            <a:ext cx="91211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697" tIns="169401" rIns="338697" bIns="16940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hf hdr="0" ftr="0" dt="0"/>
  <p:txStyles>
    <p:titleStyle>
      <a:lvl1pPr algn="l" defTabSz="3386423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9914" indent="-1269914" algn="l" defTabSz="3386423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1475" indent="-1058265" algn="l" defTabSz="3386423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33028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6241" indent="-846616" algn="l" defTabSz="3386423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19452" indent="-846616" algn="l" defTabSz="3386423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312661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5878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99092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2296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3210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6423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9632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2848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6054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9284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2481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5696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274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54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82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098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9565" indent="-1269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0347" indent="-1204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5167" indent="-12989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0689" indent="-11696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24367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7110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9865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02614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95363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2746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5494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8236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0983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3727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6491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49221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1970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5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50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76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01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405" indent="-11644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918" indent="-11051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1672" indent="-11913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9830" indent="-10727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8855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1404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3954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6501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9048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553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5097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76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019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27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5294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78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0387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406265" tIns="203200" rIns="406265" bIns="20320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400219"/>
            <a:ext cx="25923241" cy="23758164"/>
          </a:xfrm>
          <a:prstGeom prst="rect">
            <a:avLst/>
          </a:prstGeom>
        </p:spPr>
        <p:txBody>
          <a:bodyPr vert="horz" lIns="406265" tIns="203200" rIns="406265" bIns="20320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10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10"/>
            <a:ext cx="91211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10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hf hdr="0" ftr="0" dt="0"/>
  <p:txStyles>
    <p:titleStyle>
      <a:lvl1pPr algn="ctr" defTabSz="3384563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9218" indent="-1269218" algn="l" defTabSz="3384563" rtl="0" eaLnBrk="1" latinLnBrk="0" hangingPunct="1">
        <a:spcBef>
          <a:spcPct val="20000"/>
        </a:spcBef>
        <a:buFont typeface="Arial" pitchFamily="34" charset="0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49960" indent="-1057679" algn="l" defTabSz="3384563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30695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22979" indent="-846148" algn="l" defTabSz="3384563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15261" indent="-846148" algn="l" defTabSz="3384563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07539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99823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92105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84377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2281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4563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6839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9121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1399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3697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45962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38243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5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Myriad Pro Bold Cond" charset="0"/>
              </a:rPr>
              <a:t>第二層</a:t>
            </a:r>
          </a:p>
          <a:p>
            <a:pPr lvl="2"/>
            <a:r>
              <a:rPr lang="zh-TW" altLang="en-US">
                <a:sym typeface="Myriad Pro Bold Cond" charset="0"/>
              </a:rPr>
              <a:t>第三層</a:t>
            </a:r>
          </a:p>
          <a:p>
            <a:pPr lvl="3"/>
            <a:r>
              <a:rPr lang="zh-TW" altLang="en-US">
                <a:sym typeface="Myriad Pro Bold Cond" charset="0"/>
              </a:rPr>
              <a:t>第四層</a:t>
            </a:r>
          </a:p>
          <a:p>
            <a:pPr lvl="4"/>
            <a:r>
              <a:rPr lang="zh-TW" altLang="en-US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845918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691816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537729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383634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480331" indent="-1480331" algn="l" rtl="0" eaLnBrk="1" fontAlgn="base" hangingPunct="1">
        <a:spcBef>
          <a:spcPts val="2625"/>
        </a:spcBef>
        <a:spcAft>
          <a:spcPct val="0"/>
        </a:spcAft>
        <a:buSzPct val="120000"/>
        <a:buFont typeface="Lucida Grande" charset="0"/>
        <a:buChar char="▪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56122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806591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5028452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6273820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7119719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965627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81153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965744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45918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691816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37729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383634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2953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075439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21351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76726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13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27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404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540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8521" indent="-12685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8301" indent="-12039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2043" indent="-12978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6595" indent="-1168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923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057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193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3289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4640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1351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2704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4045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5400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6742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8111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9447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30799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08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177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26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35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8171" indent="-12681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7617" indent="-12035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1002" indent="-1297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5232" indent="-11683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7524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8405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9297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0182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1069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0887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177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2652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3535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441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5319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6189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2707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042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08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125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16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7821" indent="-12678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6934" indent="-12032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9960" indent="-12971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3868" indent="-11680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5815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6229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6658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7079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7497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0421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0847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1255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1678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2092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2531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2937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23354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7" y="1441660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7" y="8400243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58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83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58"/>
            <a:ext cx="91211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58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58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499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ctr" defTabSz="1689955" rtl="0" eaLnBrk="1" fontAlgn="base" hangingPunct="1">
        <a:spcBef>
          <a:spcPct val="0"/>
        </a:spcBef>
        <a:spcAft>
          <a:spcPct val="0"/>
        </a:spcAft>
        <a:defRPr sz="16495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689955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379917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069861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759819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267475" indent="-1267475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79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746179" indent="-1056217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41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224883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99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914842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604791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29474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8470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74664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6460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955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9917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9861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9819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9767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9741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9683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9635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949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898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84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79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7125" indent="-1267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5569" indent="-12026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7883" indent="-12964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1147" indent="-11673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2397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1881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1380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0871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0359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49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898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846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795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7443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6952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643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5916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5478" tIns="202823" rIns="405478" bIns="20282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5478" tIns="202823" rIns="405478" bIns="202823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415"/>
            <a:ext cx="67208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415"/>
            <a:ext cx="91211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7854" tIns="168997" rIns="337854" bIns="1689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hf hdr="0" ftr="0" dt="0"/>
  <p:txStyles>
    <p:titleStyle>
      <a:lvl1pPr algn="l" defTabSz="3378057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775" indent="-1266775" algn="l" defTabSz="3378057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44666" indent="-1055640" algn="l" defTabSz="3378057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22556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11588" indent="-844523" algn="l" defTabSz="3378057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00606" indent="-844523" algn="l" defTabSz="3378057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289635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78665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7691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56706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027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8057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7071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6099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5119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4163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3175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2198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85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71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56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42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6430" indent="-12664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4206" indent="-12019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5806" indent="-12957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8423" indent="-11667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8979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7532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6104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74664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63226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8562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7127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5679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4241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2794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1374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9921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8479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405253" tIns="202715" rIns="405253" bIns="20271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400265"/>
            <a:ext cx="25923241" cy="23758164"/>
          </a:xfrm>
          <a:prstGeom prst="rect">
            <a:avLst/>
          </a:prstGeom>
        </p:spPr>
        <p:txBody>
          <a:bodyPr vert="horz" lIns="405253" tIns="202715" rIns="405253" bIns="20271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105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105"/>
            <a:ext cx="91211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105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r">
              <a:defRPr sz="4583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hf hdr="0" ftr="0" dt="0"/>
  <p:txStyles>
    <p:titleStyle>
      <a:lvl1pPr algn="ctr" defTabSz="1688098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078" indent="-1266078" algn="l" defTabSz="1688098" rtl="0" eaLnBrk="1" latinLnBrk="0" hangingPunct="1">
        <a:spcBef>
          <a:spcPct val="20000"/>
        </a:spcBef>
        <a:buFont typeface="Arial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43161" indent="-1055063" algn="l" defTabSz="1688098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20235" indent="-844058" algn="l" defTabSz="1688098" rtl="0" eaLnBrk="1" latinLnBrk="0" hangingPunct="1">
        <a:spcBef>
          <a:spcPct val="20000"/>
        </a:spcBef>
        <a:buFont typeface="Arial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08335" indent="-844058" algn="l" defTabSz="1688098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596428" indent="-844058" algn="l" defTabSz="1688098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284524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72627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0727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48812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8098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6197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4284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238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047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859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6671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4763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1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43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656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87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133" indent="-11641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386" indent="-11048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0864" indent="-11910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8768" indent="-1072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7522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9711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1896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4084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6271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19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437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6564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8746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0936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3119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531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7489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76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52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289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05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731" indent="-12657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2845" indent="-12012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3730" indent="-12950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5702" indent="-11660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5563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3187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0832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8463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6095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7633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5268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2892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0525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8149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5806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3422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1050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71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4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14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86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384" indent="-12653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2167" indent="-12009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2692" indent="-1294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4341" indent="-11657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3857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1018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8197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5363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2531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716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433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149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866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5830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3018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0172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97337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670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34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01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68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034" indent="-12650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1490" indent="-1200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1652" indent="-12943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2981" indent="-1165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2152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8848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5562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2264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8968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6702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3410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0107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6814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3509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0234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6921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93625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62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24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871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49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4686" indent="-12646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0810" indent="-12002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0616" indent="-129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1622" indent="-11651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0446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6677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2927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9169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5410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6237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247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871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4957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118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744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3674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9913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57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155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732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310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4335" indent="-1264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0132" indent="-11999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9576" indent="-1293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0259" indent="-11648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8740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4507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0294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6072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1846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5773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1555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732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3102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8869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466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042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6202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53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06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59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12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3988" indent="-12639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9453" indent="-119963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8538" indent="-1293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8904" indent="-11644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7035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2339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7663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2975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8288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5308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0627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5936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1247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6549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1885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97185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2492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883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883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883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883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883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43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88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32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76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3318" indent="-1263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8141" indent="-1198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6543" indent="-1292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6279" indent="-11638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3740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8171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2581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7007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1423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4399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8833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3251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7661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2065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6523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90915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75339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790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790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790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93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79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18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580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968" indent="-1262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7463" indent="-11986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5510" indent="-1292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4922" indent="-11635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2034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6006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9947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3916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7865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93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7905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1861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5809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9749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3740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767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7163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647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6471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647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47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47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22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64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971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29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426" indent="-12624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405" indent="-11981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3897" indent="-1291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2812" indent="-11630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9394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2637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5844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9089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2300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220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647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971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294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6164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9397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262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5873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45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69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03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38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593" indent="-1262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738" indent="-11983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4400" indent="-12918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3475" indent="-1163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0219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3672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7140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0599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4058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454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6925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0373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3836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7281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0765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4208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7666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8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36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54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73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860" indent="-1163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855" indent="-1104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0053" indent="-11908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7705" indent="-10722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6195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8016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9843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1665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3492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83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3647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547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7302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912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0946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2777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4594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9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59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89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19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244" indent="-12622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062" indent="-11979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3365" indent="-1291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2118" indent="-11628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8519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1507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4513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7509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0502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991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599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8984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1985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4965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798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096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3963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5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50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759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013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897" indent="-12618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5384" indent="-11976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2333" indent="-12911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0760" indent="-11625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6817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9340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1886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4415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6949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527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5074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7595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0134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2649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5209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7723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0258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0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41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62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828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547" indent="-126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4704" indent="-11973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1296" indent="-12907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9405" indent="-11622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5115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7176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9255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1327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3397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062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4149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6208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8281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0337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2432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4485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56553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15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322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482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64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199" indent="-126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4026" indent="-1197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0262" indent="-1290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8046" indent="-11619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3413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5014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6627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8237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9841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1597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3221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4820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6429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8023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9653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1245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52855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11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22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34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45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849" indent="-12608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3348" indent="-1196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9228" indent="-12900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6690" indent="-11616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1712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2851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4002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5149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6294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113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2294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343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4578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570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687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800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915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06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13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204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27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501" indent="-12605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2668" indent="-11963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8191" indent="-12896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5333" indent="-11612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0012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0689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1378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2059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2743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0675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1370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2048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2731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3397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4107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4773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5456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  <p:sldLayoutId id="2147485397" r:id="rId3"/>
    <p:sldLayoutId id="2147485398" r:id="rId4"/>
    <p:sldLayoutId id="2147485399" r:id="rId5"/>
    <p:sldLayoutId id="2147485400" r:id="rId6"/>
    <p:sldLayoutId id="2147485401" r:id="rId7"/>
    <p:sldLayoutId id="2147485402" r:id="rId8"/>
    <p:sldLayoutId id="2147485403" r:id="rId9"/>
    <p:sldLayoutId id="2147485404" r:id="rId10"/>
    <p:sldLayoutId id="21474854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0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04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06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088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153" indent="-126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1989" indent="-11960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7156" indent="-12893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3979" indent="-11609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78311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5852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3875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18976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89919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044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0661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0882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1085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133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1539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1758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4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292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43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585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590" indent="-116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322" indent="-11043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9245" indent="-11905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6645" indent="-10720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4859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6329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7786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9251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0716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471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2923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4388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585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731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8777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024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1700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11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21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33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440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317" indent="-11633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2793" indent="-11040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8433" indent="-11902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5583" indent="-10717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3531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4632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5731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6834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7937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110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2199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3305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4409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5507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6602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7711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8805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253525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07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14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221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295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047" indent="-11630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2263" indent="-11038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7622" indent="-118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44527" indent="-1071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02196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52941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3680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4420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5159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746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1475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2218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2958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3701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4429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518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591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03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07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11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15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773" indent="-11627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1729" indent="-1103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6810" indent="-11897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3465" indent="-10712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0867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1252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1627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2005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2383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388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0752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1131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1511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1888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2262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2650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3015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955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955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955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55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55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7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95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93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91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327" indent="-11623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849" indent="-11031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473" indent="-11892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1719" indent="-10708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8659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8455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8220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8007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7779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792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557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9331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9115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8893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8675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8444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8224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61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235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85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46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7130" indent="-11671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0227" indent="-11076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9777" indent="-11941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60453" indent="-10752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2182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8356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4531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0706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6882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171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2350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8522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4696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0871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7042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3218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9393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66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930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896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862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226" indent="-11622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668" indent="-11030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198" indent="-11891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1349" indent="-10707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8213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7868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7522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7179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6830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667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308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8961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8621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8278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7925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7593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7234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30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85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78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71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957" indent="-11619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141" indent="-11027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4390" indent="-1188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0290" indent="-1070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6882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6172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5468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4765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4056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309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8588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7878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7174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6469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5753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5061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4344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89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78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67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57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682" indent="-11616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9607" indent="-11025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3584" indent="-11886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39230" indent="-10702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95555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44485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3420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2350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1282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944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786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679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5726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4661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3588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2531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145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666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6666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666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666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666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83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66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50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33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235" indent="-1161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731" indent="-11021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2245" indent="-11881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7483" indent="-10698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3347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1695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0011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8354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6683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344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6666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5000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3335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1668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0004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8327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6663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594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594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594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98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5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39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18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964" indent="-11609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206" indent="-11018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440" indent="-11878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6421" indent="-10696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2025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0009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7963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5944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3913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984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5947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3915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1892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9862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7839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5801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3771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8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57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35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13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874" indent="-11608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026" indent="-11017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163" indent="-1187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6055" indent="-10695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1574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9421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7271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5118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2966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863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5701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3547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1393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9245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7094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4952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2787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5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497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24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99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599" indent="-11605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7497" indent="-11014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0356" indent="-1187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4997" indent="-10692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0243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7729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5224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2710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0196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501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4979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2465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9951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7444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4925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2426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9900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1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42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13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85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330" indent="-1160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6968" indent="-110123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9549" indent="-1187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3941" indent="-10690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8917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6042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3174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0299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7419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141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4255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1382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8506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5636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2764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9899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7010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678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35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02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70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056" indent="-11600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6443" indent="-11009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8744" indent="-11869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2885" indent="-10687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7592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4353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1122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7888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4650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781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353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0299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7062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3834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059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737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412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2"/>
            <a:ext cx="25923241" cy="4158302"/>
          </a:xfrm>
          <a:prstGeom prst="rect">
            <a:avLst/>
          </a:prstGeom>
        </p:spPr>
        <p:txBody>
          <a:bodyPr vert="horz" lIns="0" tIns="185553" rIns="0" bIns="18555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6799975"/>
            <a:ext cx="25923241" cy="25358151"/>
          </a:xfrm>
          <a:prstGeom prst="rect">
            <a:avLst/>
          </a:prstGeom>
        </p:spPr>
        <p:txBody>
          <a:bodyPr vert="horz" lIns="371213" tIns="185553" rIns="371213" bIns="18555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979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979"/>
            <a:ext cx="91211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979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09233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hdr="0" ftr="0" dt="0"/>
  <p:txStyles>
    <p:titleStyle>
      <a:lvl1pPr algn="ctr" defTabSz="3092337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159614" indent="-1159614" algn="l" defTabSz="3092337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12520" indent="-966367" algn="l" defTabSz="3092337" rtl="0" eaLnBrk="1" latinLnBrk="0" hangingPunct="1">
        <a:spcBef>
          <a:spcPct val="20000"/>
        </a:spcBef>
        <a:buFont typeface="Arial" pitchFamily="34" charset="0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65418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11583" indent="-773093" algn="l" defTabSz="3092337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57766" indent="-773093" algn="l" defTabSz="3092337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3932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50092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96258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142426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180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337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8502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4675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0844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7012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3171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9341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58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16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74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32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859" indent="-116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9698" indent="-110743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78969" indent="-1193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59388" indent="-10750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20847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76656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2473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8281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4096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80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1622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7431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324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905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4864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0682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6485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60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20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81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41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9516" indent="-1159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5388" indent="-11004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7128" indent="-11863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0769" indent="-10682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4940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0978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7026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3076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9113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057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092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8131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4178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0223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6264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2320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8358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56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137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704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27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9250" indent="-1159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859" indent="-11002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6324" indent="-1186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9711" indent="-10680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3613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9295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4982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0668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6347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697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1370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7048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2735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8424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4099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9797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5472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533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064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596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12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982" indent="-11589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334" indent="-10999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5516" indent="-11858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8658" indent="-10677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229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7609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2935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826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358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339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0648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5969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1293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6621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1941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7274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2590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9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99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488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9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711" indent="-1158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805" indent="-10997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4708" indent="-118556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7603" indent="-10675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0968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5921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0890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5856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0811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975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9926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4884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9855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4823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9778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4752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9707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61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92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38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84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446" indent="-1158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277" indent="-1099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3900" indent="-1185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6549" indent="-10672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9640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4239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8843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3449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8047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614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9206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3805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8413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3019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7613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2229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6825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2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84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27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69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174" indent="-1158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2748" indent="-10991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3099" indent="-11850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5492" indent="-10670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8318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2552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6795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1044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5283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25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8482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2726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697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1219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545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9710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3945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8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77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16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55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903" indent="-11579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2223" indent="-10989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2289" indent="-1184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4438" indent="-10667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6988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0869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4753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8644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2518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891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7762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1647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5533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9422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3295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7188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1066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5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70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05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40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634" indent="-1157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694" indent="-10986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1487" indent="-11844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3380" indent="-10665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5664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9182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2709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6240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9752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532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7044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0566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409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761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113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4668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8188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179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632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94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265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363" indent="-1157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167" indent="-10984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0685" indent="-1184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2323" indent="-10662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4342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7499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0670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3832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6989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172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6323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9488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2654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5818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8975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2149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5306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28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560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84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12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099" indent="-1157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0641" indent="-109817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49880" indent="-1183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21272" indent="-1066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73020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15814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8628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1431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4223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8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5608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84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12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4014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6815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2426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5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09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63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179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587" indent="-11665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9167" indent="-110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8154" indent="-1193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8329" indent="-10747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9514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4960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0412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5858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1311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447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0900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6341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1794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7242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2691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8137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586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2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48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73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97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828" indent="-1156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0107" indent="-1097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9076" indent="-1183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0212" indent="-1065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1695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4131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6584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9032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1463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447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4888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733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977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2218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4659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711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9549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208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416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62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83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558" indent="-11565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582" indent="-10976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8273" indent="-11833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9160" indent="-10655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0370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2452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4538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6632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8701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087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4167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625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833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0420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2501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459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667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6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50296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17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34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5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68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292" indent="-11562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055" indent="-1097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7469" indent="-1183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8104" indent="-10652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9048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077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250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423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5944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729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3451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517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6898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8626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034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207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3793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r">
              <a:defRPr sz="5249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13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27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40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54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024" indent="-11560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58526" indent="-10971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46668" indent="-11828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17052" indent="-10650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67727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09087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0458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1831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3181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36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2732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4093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5455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682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818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9557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0918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988" tIns="184923" rIns="369988" bIns="18492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988" tIns="184923" rIns="369988" bIns="184923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25"/>
            <a:ext cx="67208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25"/>
            <a:ext cx="91211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83" tIns="154082" rIns="308283" bIns="15408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l" defTabSz="3082013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753" indent="-1155753" algn="l" defTabSz="3082013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504123" indent="-963137" algn="l" defTabSz="3082013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2497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93510" indent="-770509" algn="l" defTabSz="3082013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4526" indent="-770509" algn="l" defTabSz="3082013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5522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16531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57530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98545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006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2013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3014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4022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5026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6028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7041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8045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900" tIns="184878" rIns="369900" bIns="18487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900" tIns="184878" rIns="369900" bIns="184878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46"/>
            <a:ext cx="67208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46"/>
            <a:ext cx="91211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09" tIns="154045" rIns="308209" bIns="1540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hf hdr="0" ftr="0" dt="0"/>
  <p:txStyles>
    <p:titleStyle>
      <a:lvl1pPr algn="l" defTabSz="3081297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484" indent="-1155484" algn="l" defTabSz="3081297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503538" indent="-962914" algn="l" defTabSz="3081297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1601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92254" indent="-770327" algn="l" defTabSz="3081297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2908" indent="-770327" algn="l" defTabSz="3081297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3552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14196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54831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95495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645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1297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1934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2586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3231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3871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4525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5168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028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05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0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11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5217" indent="-11552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6945" indent="-10963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4256" indent="-1181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3893" indent="-106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3764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04045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44341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84630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24908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283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0577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0855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1151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1431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1717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2012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2298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369730" tIns="184788" rIns="369730" bIns="18478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399982"/>
            <a:ext cx="25923241" cy="23758164"/>
          </a:xfrm>
          <a:prstGeom prst="rect">
            <a:avLst/>
          </a:prstGeom>
        </p:spPr>
        <p:txBody>
          <a:bodyPr vert="horz" lIns="369730" tIns="184788" rIns="369730" bIns="18478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243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243"/>
            <a:ext cx="91211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243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defTabSz="3079863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4946" indent="-1154946" algn="l" defTabSz="3079863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02375" indent="-962462" algn="l" defTabSz="3079863" rtl="0" eaLnBrk="1" latinLnBrk="0" hangingPunct="1">
        <a:spcBef>
          <a:spcPct val="20000"/>
        </a:spcBef>
        <a:buFont typeface="Arial" pitchFamily="34" charset="0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49803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89744" indent="-769969" algn="l" defTabSz="3079863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29675" indent="-769969" algn="l" defTabSz="3079863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9601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09521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49447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89383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924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9863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9778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9711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9640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9559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9498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9422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5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Myriad Pro Bold Cond" charset="0"/>
              </a:rPr>
              <a:t>第二層</a:t>
            </a:r>
          </a:p>
          <a:p>
            <a:pPr lvl="2"/>
            <a:r>
              <a:rPr lang="zh-TW" altLang="en-US">
                <a:sym typeface="Myriad Pro Bold Cond" charset="0"/>
              </a:rPr>
              <a:t>第三層</a:t>
            </a:r>
          </a:p>
          <a:p>
            <a:pPr lvl="3"/>
            <a:r>
              <a:rPr lang="zh-TW" altLang="en-US">
                <a:sym typeface="Myriad Pro Bold Cond" charset="0"/>
              </a:rPr>
              <a:t>第四層</a:t>
            </a:r>
          </a:p>
          <a:p>
            <a:pPr lvl="4"/>
            <a:r>
              <a:rPr lang="zh-TW" altLang="en-US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769788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539569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309350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079142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347108" indent="-1347108" algn="l" rtl="0" eaLnBrk="1" fontAlgn="base" hangingPunct="1">
        <a:spcBef>
          <a:spcPts val="2381"/>
        </a:spcBef>
        <a:spcAft>
          <a:spcPct val="0"/>
        </a:spcAft>
        <a:buSzPct val="120000"/>
        <a:buFont typeface="Lucida Grande" charset="0"/>
        <a:buChar char="▪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330735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46403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4575939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570923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6479019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248803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01859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8788360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1pPr>
      <a:lvl2pPr marL="769788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2pPr>
      <a:lvl3pPr marL="1539569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3pPr>
      <a:lvl4pPr marL="2309350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4pPr>
      <a:lvl5pPr marL="3079142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5pPr>
      <a:lvl6pPr marL="3848907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6pPr>
      <a:lvl7pPr marL="4618703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7pPr>
      <a:lvl8pPr marL="5388486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8pPr>
      <a:lvl9pPr marL="6158274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92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842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76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68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4407" indent="-11544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5368" indent="-10956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1846" indent="-11811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0737" indent="-10635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9802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9006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8225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7440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6637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213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842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7629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684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6049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525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447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3673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508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0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52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03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312" indent="-1166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634" indent="-11069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7344" indent="-1193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7270" indent="-10745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8179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3265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8354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3440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8525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089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017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525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0344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542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051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5599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068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88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77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65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54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4141" indent="-11541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4843" indent="-10953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1044" indent="-11808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9684" indent="-10633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8482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7328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6183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5044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3884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853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7706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6551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5401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4257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3098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1958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0803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84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698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54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39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3873" indent="-1153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4318" indent="-10951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0242" indent="-11806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8630" indent="-10630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7162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5649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4148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2646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1131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49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698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5478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3963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2460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094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944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7933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7" y="1441660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7" y="8399982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26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164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26"/>
            <a:ext cx="91211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16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26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914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ctr" defTabSz="1538141" rtl="0" eaLnBrk="1" fontAlgn="base" hangingPunct="1">
        <a:spcBef>
          <a:spcPct val="0"/>
        </a:spcBef>
        <a:spcAft>
          <a:spcPct val="0"/>
        </a:spcAft>
        <a:defRPr sz="14996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538141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076270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4614399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152529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153601" indent="-1153601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832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499464" indent="-961339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41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845319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332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383461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914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921594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914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8459726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97859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35986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74123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141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627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4399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2529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067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8795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6931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5066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778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55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33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10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3333" indent="-11533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3268" indent="-1094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8632" indent="-1180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6528" indent="-10625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4524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2293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0078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7855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5623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781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5552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332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1096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887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6645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4421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219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130" tIns="184478" rIns="369130" bIns="18447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130" tIns="184478" rIns="369130" bIns="184478" rtlCol="0">
            <a:no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682"/>
            <a:ext cx="67208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682"/>
            <a:ext cx="91211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7568" tIns="153711" rIns="307568" bIns="15371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hf hdr="0" ftr="0" dt="0"/>
  <p:txStyles>
    <p:titleStyle>
      <a:lvl1pPr algn="l" defTabSz="3074830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3067" indent="-1153067" algn="l" defTabSz="3074830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498301" indent="-960888" algn="l" defTabSz="3074830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43525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80946" indent="-768705" algn="l" defTabSz="3074830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18366" indent="-768705" algn="l" defTabSz="3074830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55782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93196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30606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68030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425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483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225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9665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7077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4491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1911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9329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706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411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1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82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2795" indent="-11527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2219" indent="-10940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7029" indent="-11795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4425" indent="-10620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1889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8935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6008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3068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0114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064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411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1172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8229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529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2339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9402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6457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368960" tIns="184395" rIns="368960" bIns="1843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399982"/>
            <a:ext cx="25923241" cy="23758164"/>
          </a:xfrm>
          <a:prstGeom prst="rect">
            <a:avLst/>
          </a:prstGeom>
        </p:spPr>
        <p:txBody>
          <a:bodyPr vert="horz" lIns="368960" tIns="184395" rIns="368960" bIns="1843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84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84"/>
            <a:ext cx="91211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84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r">
              <a:defRPr sz="4164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ctr" defTabSz="1536709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2524" indent="-1152524" algn="l" defTabSz="1536709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497135" indent="-960439" algn="l" defTabSz="1536709" rtl="0" eaLnBrk="1" latinLnBrk="0" hangingPunct="1">
        <a:spcBef>
          <a:spcPct val="20000"/>
        </a:spcBef>
        <a:buFont typeface="Arial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41737" indent="-768345" algn="l" defTabSz="1536709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78438" indent="-768345" algn="l" defTabSz="1536709" rtl="0" eaLnBrk="1" latinLnBrk="0" hangingPunct="1">
        <a:spcBef>
          <a:spcPct val="20000"/>
        </a:spcBef>
        <a:buFont typeface="Arial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15142" indent="-768345" algn="l" defTabSz="1536709" rtl="0" eaLnBrk="1" latinLnBrk="0" hangingPunct="1">
        <a:spcBef>
          <a:spcPct val="20000"/>
        </a:spcBef>
        <a:buFont typeface="Arial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1838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88532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25227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61935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709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3396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0098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6797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3494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0188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6895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3589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63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26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902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53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2256" indent="-11522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1173" indent="-1093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5430" indent="-11789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2323" indent="-10615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9254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5587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1935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8281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4617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355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2675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9020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5363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1703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8036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4384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0722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9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195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7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39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985" indent="-1151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648" indent="-10933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4630" indent="-11786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1273" indent="-106131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7939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3912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9902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5890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1863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99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195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7947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3929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9911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5889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1877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785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63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12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686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24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718" indent="-11517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123" indent="-10930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3828" indent="-11783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0224" indent="-10610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6618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2236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7869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3497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9113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636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1243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6868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2498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8124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3741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9367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4992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472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9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41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889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043" indent="-11660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105" indent="-11066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6536" indent="-1193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6202" indent="-10742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6846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157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6296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102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574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725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9447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4165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8894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3612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8337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3066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7780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28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052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57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10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451" indent="-11514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598" indent="-10928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3030" indent="-1178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9174" indent="-10608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5303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0562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5836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1107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6362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28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0528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579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1062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633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158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6862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212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49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981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47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963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179" indent="-11511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073" indent="-10925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2229" indent="-11778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8128" indent="-1060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3983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8885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3804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8716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3614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922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9816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4724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9630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4539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9442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4358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9263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45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90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36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81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911" indent="-11509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8548" indent="-1092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1428" indent="-1177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7078" indent="-10603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2672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7213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1775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6327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0867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565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9099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3651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8195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275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7294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185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03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758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758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758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588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588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8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75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13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52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347" indent="-11503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7438" indent="-10917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9750" indent="-1176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4886" indent="-10598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9901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3707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7496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1309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5085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811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7588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1395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5202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8987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2801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6579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0394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687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687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687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4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68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03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37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076" indent="-11500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914" indent="-109151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950" indent="-11767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3837" indent="-10595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8588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2037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5465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8919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2337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455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877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0324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3775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7201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0658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4076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7530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570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5702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570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570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570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8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57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856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13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632" indent="-11496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053" indent="-10910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625" indent="-11762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2083" indent="-10591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6414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9270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2108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4958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7796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857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702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8561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1399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4243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7101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9923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2786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13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62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93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24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837" indent="-1149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453" indent="-10912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227" indent="-1176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2883" indent="-10593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7412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0521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3647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6768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9881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136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240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936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2474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5601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8708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183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495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77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55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82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10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568" indent="-11495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928" indent="-10910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429" indent="-1176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1833" indent="-10590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6096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8851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1619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4385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7140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776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522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8291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1043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3809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6566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9332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2090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41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48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721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96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297" indent="-11492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403" indent="-10907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6628" indent="-1175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0790" indent="-10588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4781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7179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9592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1997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4392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419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4805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7216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9615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2022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4417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6830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9231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06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40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61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81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027" indent="-11490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878" indent="-1090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5828" indent="-11756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9744" indent="-10585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3469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5506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7563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9607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1647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060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4097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6143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8182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0235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2273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4329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6371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436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872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30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74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768" indent="-1165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573" indent="-11063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5726" indent="-11927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5142" indent="-107401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5512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9875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4238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8598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2955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36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8725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3077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7441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180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6164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0527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488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170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337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50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67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756" indent="-11487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353" indent="-10902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5030" indent="-1175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8694" indent="-10583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2157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3835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5531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7224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8903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704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3379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5072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6753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8448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0128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1825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3513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13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26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40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53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493" indent="-11484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828" indent="-1089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4229" indent="-11750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7648" indent="-10580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0841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2161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3505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4843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6162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347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2663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4000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5322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6658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7986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9325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0659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099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1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292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38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222" indent="-11482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306" indent="-10897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3434" indent="-11748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6600" indent="-10578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29526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0491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1480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2458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3423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0990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1947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2928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3893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4878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5841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6829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7803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06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12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1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24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7953" indent="-11479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2785" indent="-10894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2636" indent="-1174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5559" indent="-10576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28217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58824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89451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0071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0682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0633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123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185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2463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309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3701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4329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494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38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766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4149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53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5375" indent="-12853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11239" indent="-12199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2316" indent="-1315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2477" indent="-11842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1901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5731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9563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3392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7223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3831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7660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41492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532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915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8298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6813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10646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4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4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33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671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400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34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5020" indent="-12850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10550" indent="-12195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1262" indent="-131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1095" indent="-11838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0170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3528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6887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0246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3605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335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6716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4007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3437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6795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8015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3517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06876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128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577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866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15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4669" indent="-12846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09860" indent="-12192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30208" indent="-1314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19714" indent="-11835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98435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8011325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4210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7099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9989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288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5776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866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1551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443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7331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021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03105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24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48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72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96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4314" indent="-12843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9168" indent="-1218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9156" indent="-13140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8334" indent="-11832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6706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9118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1533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3954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6373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2413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4835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7252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9668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2081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4506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6919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9335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19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389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584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778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964" indent="-12839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8478" indent="-12185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8104" indent="-1313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6956" indent="-11829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4975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6915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8860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0810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2754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1941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3896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584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7782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9727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1677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362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5571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14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295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44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58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612" indent="-12836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7789" indent="-12182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7048" indent="-13133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5575" indent="-11825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3240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4711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6187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7663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9140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147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295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4426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589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737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885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0326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1803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39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79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19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59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497" indent="-1165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040" indent="-11061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4916" indent="-1192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4079" indent="-10737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4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8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2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6176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0175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997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7997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1992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5991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9989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3985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7990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1983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9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20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30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40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258" indent="-1283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7100" indent="-12179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5996" indent="-13129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4196" indent="-11822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1509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2511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3516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4519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5526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997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2013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301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401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5017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6028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7030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803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5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10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15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21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2906" indent="-12829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6409" indent="-12175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4942" indent="-1312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2818" indent="-11819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9778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0309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0841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1376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1913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52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1071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1599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1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266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3207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373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4270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0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013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018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02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2556" indent="-1282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5719" indent="-12172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3888" indent="-13122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1436" indent="-11816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8046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8110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8168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8237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28303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051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013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0186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0251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0308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0384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044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0509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768094" y="1390279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47"/>
            <a:ext cx="26420606" cy="2796405"/>
          </a:xfrm>
          <a:prstGeom prst="rect">
            <a:avLst/>
          </a:prstGeom>
        </p:spPr>
        <p:txBody>
          <a:bodyPr vert="horz" lIns="410428" tIns="205198" rIns="410428" bIns="205198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85723" y="32898341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2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580563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2" r:id="rId10"/>
    <p:sldLayoutId id="2147484643" r:id="rId11"/>
    <p:sldLayoutId id="2147484644" r:id="rId12"/>
    <p:sldLayoutId id="2147484645" r:id="rId13"/>
  </p:sldLayoutIdLst>
  <p:hf hdr="0" ftr="0" dt="0"/>
  <p:txStyles>
    <p:titleStyle>
      <a:lvl1pPr algn="l" defTabSz="1709586" rtl="0" eaLnBrk="1" latinLnBrk="0" hangingPunct="1">
        <a:spcBef>
          <a:spcPct val="0"/>
        </a:spcBef>
        <a:buNone/>
        <a:defRPr sz="13579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282202" indent="-1282202" algn="l" defTabSz="1709586" rtl="0" eaLnBrk="1" latinLnBrk="0" hangingPunct="1">
        <a:spcBef>
          <a:spcPct val="20000"/>
        </a:spcBef>
        <a:buFont typeface="Arial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78094" indent="-1068500" algn="l" defTabSz="1709586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73982" indent="-854790" algn="l" defTabSz="1709586" rtl="0" eaLnBrk="1" latinLnBrk="0" hangingPunct="1">
        <a:spcBef>
          <a:spcPct val="20000"/>
        </a:spcBef>
        <a:buFont typeface="Arial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83575" indent="-854790" algn="l" defTabSz="1709586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93165" indent="-854790" algn="l" defTabSz="1709586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402760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112350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821946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531537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9586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919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877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8368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795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7562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715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7674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91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82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736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648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850" indent="-1281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4340" indent="-12165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1786" indent="-1311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8679" indent="-11809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4591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3709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2831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1957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21085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9114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8249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7366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6488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5606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474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386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72982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864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73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59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46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496" indent="-12814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3652" indent="-12162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0737" indent="-1311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7298" indent="-11806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2863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1506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0162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8821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7475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864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7308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595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4605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3257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1922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056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9221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818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63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45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27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146" indent="-12811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2962" indent="-12159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9687" indent="-13107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5923" indent="-11802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1133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9311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7492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5681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3867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818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6369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4544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2727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0905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910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7275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5463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77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54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31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084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794" indent="-1280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2272" indent="-1215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8637" indent="-1310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4548" indent="-11799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940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711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4829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254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0264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7710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5427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3135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0848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8554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6282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3987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1701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724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44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17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89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442" indent="-1280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1582" indent="-12152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7590" indent="-13100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3170" indent="-11796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7678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4918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2163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9409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6656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7242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4487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1727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8971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6208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3463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0700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7945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67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35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031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70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088" indent="-1280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0895" indent="-12149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6540" indent="-13097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1796" indent="-11793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5949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2722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9498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6274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3049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677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3549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0317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709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3860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0645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741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4188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363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72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090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454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225" indent="-1165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6509" indent="-11058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4101" indent="-11921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3016" indent="-1073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2850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6484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0121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3756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7392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637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7274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0904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4542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8179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1810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5456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9081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253525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63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26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89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5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9734" indent="-12797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00212" indent="-1214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5490" indent="-13093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00419" indent="-11789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74222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80525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6832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3139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9446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6304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2607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8907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5214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1515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7831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4125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0433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58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16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74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33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9384" indent="-12793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9520" indent="-1214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4440" indent="-13089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9044" indent="-1178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2495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8327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4168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0007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5845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5835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167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7499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3337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917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5016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0842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46677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1020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1020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1020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208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208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510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02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53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04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836" indent="-12788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8450" indent="-12137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2800" indent="-1308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6910" indent="-11781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9813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4918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0014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5124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0217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5103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0208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5312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0413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5520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0625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5721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40829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489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979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46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95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680" indent="-12786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8145" indent="-1213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2340" indent="-13082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6292" indent="-11780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9047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3945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8839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3740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8640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4896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9798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468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958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447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9383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4276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9171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44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88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32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77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327" indent="-12783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7458" indent="-1213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1291" indent="-13079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4919" indent="-11776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7324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1749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6178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0612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5040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443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8858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3278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7710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213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6567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099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542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396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792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18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583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973" indent="-12779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96772" indent="-12129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0241" indent="-1307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93542" indent="-11773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65600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69558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3516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7482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1443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3960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7922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1875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5834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9789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3758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27707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1673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64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6459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64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459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459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323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64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969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29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425" indent="-1277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5703" indent="-12123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8601" indent="-13069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1414" indent="-11768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2915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6144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9367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2600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5821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323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6459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969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2915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6145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9371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22597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5826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55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5524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55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7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55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82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10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073" indent="-12770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5019" indent="-12120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7557" indent="-1306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0040" indent="-11765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1191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3957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6710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9476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2225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762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5524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8284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1041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3802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6559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9318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2079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5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51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76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0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915" indent="-127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4714" indent="-12119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7097" indent="-1306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9426" indent="-11764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0431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2978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5538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8095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0651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556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5110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7659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0214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2762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5322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7869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26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0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41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62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8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564" indent="-12765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4029" indent="-1211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6052" indent="-13061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8054" indent="-11760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8710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0789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2880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4968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7055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087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4174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6252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8339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0418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2516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4592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16681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jpg"/><Relationship Id="rId1" Type="http://schemas.openxmlformats.org/officeDocument/2006/relationships/slideLayout" Target="../slideLayouts/slideLayout503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31" Type="http://schemas.openxmlformats.org/officeDocument/2006/relationships/image" Target="../media/image35.jpe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481">
            <a:extLst>
              <a:ext uri="{FF2B5EF4-FFF2-40B4-BE49-F238E27FC236}">
                <a16:creationId xmlns:a16="http://schemas.microsoft.com/office/drawing/2014/main" id="{7EDEEB9B-80FA-C14B-AAA0-2BFC6173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29" y="28229861"/>
            <a:ext cx="4569770" cy="4380494"/>
          </a:xfrm>
          <a:prstGeom prst="rect">
            <a:avLst/>
          </a:prstGeom>
        </p:spPr>
      </p:pic>
      <p:sp>
        <p:nvSpPr>
          <p:cNvPr id="484" name="Rectangle 483">
            <a:extLst>
              <a:ext uri="{FF2B5EF4-FFF2-40B4-BE49-F238E27FC236}">
                <a16:creationId xmlns:a16="http://schemas.microsoft.com/office/drawing/2014/main" id="{4616135E-A60D-8146-A793-1D70956A3A92}"/>
              </a:ext>
            </a:extLst>
          </p:cNvPr>
          <p:cNvSpPr/>
          <p:nvPr/>
        </p:nvSpPr>
        <p:spPr>
          <a:xfrm>
            <a:off x="2594926" y="30613476"/>
            <a:ext cx="2438125" cy="407994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</a:rPr>
              <a:t>PreLatPUF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AA7E509A-361E-A94E-A0D0-C4BEB19B11CD}"/>
              </a:ext>
            </a:extLst>
          </p:cNvPr>
          <p:cNvSpPr/>
          <p:nvPr/>
        </p:nvSpPr>
        <p:spPr>
          <a:xfrm>
            <a:off x="2468170" y="32052727"/>
            <a:ext cx="2192664" cy="417785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CODIC-sig PUF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631" y="228522"/>
            <a:ext cx="26961940" cy="4364595"/>
          </a:xfrm>
          <a:prstGeom prst="rect">
            <a:avLst/>
          </a:prstGeom>
          <a:noFill/>
        </p:spPr>
        <p:txBody>
          <a:bodyPr wrap="square" lIns="100903" tIns="50452" rIns="100903" bIns="50452" rtlCol="0">
            <a:spAutoFit/>
          </a:bodyPr>
          <a:lstStyle/>
          <a:p>
            <a:pPr algn="ctr"/>
            <a:r>
              <a:rPr lang="en-US" sz="7300" b="1" dirty="0">
                <a:latin typeface="Cambria" panose="02040503050406030204" pitchFamily="18" charset="0"/>
              </a:rPr>
              <a:t>CODIC: </a:t>
            </a:r>
            <a:r>
              <a:rPr lang="en-US" sz="7300" dirty="0">
                <a:latin typeface="Cambria" panose="02040503050406030204" pitchFamily="18" charset="0"/>
              </a:rPr>
              <a:t>A Low-cost Substrate for Enabling </a:t>
            </a:r>
          </a:p>
          <a:p>
            <a:pPr algn="ctr"/>
            <a:r>
              <a:rPr lang="en-US" sz="7300" dirty="0">
                <a:latin typeface="Cambria" panose="02040503050406030204" pitchFamily="18" charset="0"/>
              </a:rPr>
              <a:t>Custom in-DRAM Functionalities and Optimizations</a:t>
            </a:r>
          </a:p>
          <a:p>
            <a:pPr algn="ctr"/>
            <a:endParaRPr lang="en-US" sz="2000" b="1" dirty="0">
              <a:latin typeface="Cambria" panose="02040503050406030204" pitchFamily="18" charset="0"/>
              <a:cs typeface="Tahoma"/>
            </a:endParaRPr>
          </a:p>
          <a:p>
            <a:pPr algn="ctr"/>
            <a:r>
              <a:rPr lang="en-US" sz="3700" dirty="0">
                <a:latin typeface="Cambria" panose="02040503050406030204" pitchFamily="18" charset="0"/>
                <a:cs typeface="Tahoma"/>
              </a:rPr>
              <a:t>Lois Orosa</a:t>
            </a:r>
            <a:r>
              <a:rPr lang="en-US" sz="3700" baseline="30000" dirty="0">
                <a:latin typeface="Cambria" panose="02040503050406030204" pitchFamily="18" charset="0"/>
                <a:cs typeface="Tahoma"/>
              </a:rPr>
              <a:t>1,2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, </a:t>
            </a:r>
            <a:r>
              <a:rPr lang="en-US" sz="3700" dirty="0" err="1">
                <a:latin typeface="Cambria" panose="02040503050406030204" pitchFamily="18" charset="0"/>
                <a:cs typeface="Tahoma"/>
              </a:rPr>
              <a:t>Yaohua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 Wang</a:t>
            </a:r>
            <a:r>
              <a:rPr lang="en-US" sz="3700" baseline="30000" dirty="0">
                <a:latin typeface="Cambria" panose="02040503050406030204" pitchFamily="18" charset="0"/>
                <a:cs typeface="Tahoma"/>
              </a:rPr>
              <a:t>3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, Mohammad Sadrosadati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dirty="0" err="1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Jeremie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Kim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700" dirty="0" err="1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Minesh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Patel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,Ivan Puddu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en-US" sz="3700" dirty="0" err="1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Haocong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Luo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Kaveh Razavi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Juan Gómez-Luna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 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Hasan Hassan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/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Nika Mansouri Ghiasi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1</a:t>
            </a:r>
            <a:r>
              <a:rPr lang="en-US" sz="37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 </a:t>
            </a:r>
            <a:r>
              <a:rPr lang="en-US" sz="3700" dirty="0" err="1">
                <a:latin typeface="Cambria" panose="02040503050406030204" pitchFamily="18" charset="0"/>
                <a:cs typeface="Tahoma"/>
              </a:rPr>
              <a:t>Saugata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 Ghose</a:t>
            </a:r>
            <a:r>
              <a:rPr lang="en-US" sz="3700" baseline="30000" dirty="0">
                <a:latin typeface="Cambria" panose="02040503050406030204" pitchFamily="18" charset="0"/>
                <a:ea typeface="Tahoma" panose="020B0604030504040204" pitchFamily="34" charset="0"/>
                <a:cs typeface="Tahoma"/>
              </a:rPr>
              <a:t>4, 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and </a:t>
            </a:r>
            <a:r>
              <a:rPr lang="en-US" sz="3700" dirty="0" err="1">
                <a:latin typeface="Cambria" panose="02040503050406030204" pitchFamily="18" charset="0"/>
                <a:cs typeface="Tahoma"/>
              </a:rPr>
              <a:t>Onur</a:t>
            </a:r>
            <a:r>
              <a:rPr lang="en-US" sz="3700" dirty="0">
                <a:latin typeface="Cambria" panose="02040503050406030204" pitchFamily="18" charset="0"/>
                <a:cs typeface="Tahoma"/>
              </a:rPr>
              <a:t> Mutlu</a:t>
            </a:r>
            <a:r>
              <a:rPr lang="en-US" sz="3700" baseline="30000" dirty="0">
                <a:latin typeface="Cambria" panose="02040503050406030204" pitchFamily="18" charset="0"/>
                <a:cs typeface="Tahoma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045" y="27282721"/>
            <a:ext cx="9978496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7: PUF Evaluation </a:t>
            </a:r>
          </a:p>
        </p:txBody>
      </p:sp>
      <p:pic>
        <p:nvPicPr>
          <p:cNvPr id="24" name="Picture 23" descr="safa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6249" y="202834"/>
            <a:ext cx="3325483" cy="85524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9374676" y="6020207"/>
            <a:ext cx="8935165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2: Motivation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9540740" y="11672519"/>
            <a:ext cx="9056658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3: Goal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87" y="4897400"/>
            <a:ext cx="4257877" cy="86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0682" y="4592589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Cambria" panose="02040503050406030204" pitchFamily="18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59475" y="4543617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Cambria" panose="02040503050406030204" pitchFamily="18" charset="0"/>
                <a:ea typeface="Tahoma" charset="0"/>
                <a:cs typeface="Tahoma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E2A7A3-2EF2-144C-B506-5EC4BE40F954}"/>
              </a:ext>
            </a:extLst>
          </p:cNvPr>
          <p:cNvCxnSpPr>
            <a:cxnSpLocks/>
          </p:cNvCxnSpPr>
          <p:nvPr/>
        </p:nvCxnSpPr>
        <p:spPr>
          <a:xfrm>
            <a:off x="7428393" y="6475131"/>
            <a:ext cx="0" cy="90360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3D60217-62A9-1247-8DED-FF428BFEE38E}"/>
              </a:ext>
            </a:extLst>
          </p:cNvPr>
          <p:cNvSpPr txBox="1"/>
          <p:nvPr/>
        </p:nvSpPr>
        <p:spPr>
          <a:xfrm>
            <a:off x="563653" y="6014239"/>
            <a:ext cx="1850155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1: DRAM Background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EC7A92-30D5-C64A-8B19-6E757E4762D7}"/>
              </a:ext>
            </a:extLst>
          </p:cNvPr>
          <p:cNvCxnSpPr>
            <a:cxnSpLocks/>
          </p:cNvCxnSpPr>
          <p:nvPr/>
        </p:nvCxnSpPr>
        <p:spPr>
          <a:xfrm>
            <a:off x="20378232" y="27282721"/>
            <a:ext cx="0" cy="8417139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64E10-D3F3-D44F-80F6-7691C1AEEA98}"/>
              </a:ext>
            </a:extLst>
          </p:cNvPr>
          <p:cNvSpPr/>
          <p:nvPr/>
        </p:nvSpPr>
        <p:spPr>
          <a:xfrm>
            <a:off x="19071622" y="12878783"/>
            <a:ext cx="997285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600" dirty="0">
                <a:latin typeface="Cambria" panose="02040503050406030204" pitchFamily="18" charset="0"/>
              </a:rPr>
              <a:t> </a:t>
            </a:r>
            <a:r>
              <a:rPr lang="en-US" sz="2600" dirty="0">
                <a:solidFill>
                  <a:srgbClr val="538234"/>
                </a:solidFill>
                <a:latin typeface="Cambria" panose="02040503050406030204" pitchFamily="18" charset="0"/>
              </a:rPr>
              <a:t>Enable </a:t>
            </a:r>
            <a:r>
              <a:rPr lang="en-US" sz="2600" b="1" dirty="0">
                <a:solidFill>
                  <a:srgbClr val="538234"/>
                </a:solidFill>
                <a:latin typeface="Cambria" panose="02040503050406030204" pitchFamily="18" charset="0"/>
              </a:rPr>
              <a:t>new</a:t>
            </a:r>
            <a:r>
              <a:rPr lang="en-US" sz="2600" dirty="0">
                <a:solidFill>
                  <a:srgbClr val="538234"/>
                </a:solidFill>
                <a:latin typeface="Cambria" panose="02040503050406030204" pitchFamily="18" charset="0"/>
              </a:rPr>
              <a:t> and </a:t>
            </a:r>
            <a:r>
              <a:rPr lang="en-US" sz="2600" b="1" dirty="0">
                <a:solidFill>
                  <a:srgbClr val="538234"/>
                </a:solidFill>
                <a:latin typeface="Cambria" panose="02040503050406030204" pitchFamily="18" charset="0"/>
              </a:rPr>
              <a:t>enhance existing DRAM commands </a:t>
            </a:r>
            <a:r>
              <a:rPr lang="en-US" sz="2600" dirty="0">
                <a:solidFill>
                  <a:srgbClr val="538234"/>
                </a:solidFill>
                <a:latin typeface="Cambria" panose="02040503050406030204" pitchFamily="18" charset="0"/>
              </a:rPr>
              <a:t>and </a:t>
            </a:r>
            <a:r>
              <a:rPr lang="en-US" sz="2600" b="1" dirty="0">
                <a:solidFill>
                  <a:srgbClr val="538234"/>
                </a:solidFill>
                <a:latin typeface="Cambria" panose="02040503050406030204" pitchFamily="18" charset="0"/>
              </a:rPr>
              <a:t>optimizations</a:t>
            </a:r>
            <a:r>
              <a:rPr lang="en-US" sz="2600" dirty="0">
                <a:solidFill>
                  <a:srgbClr val="538234"/>
                </a:solidFill>
                <a:latin typeface="Cambria" panose="02040503050406030204" pitchFamily="18" charset="0"/>
              </a:rPr>
              <a:t> by providing a low-cost substrate that enables fine-grained control over DRAM internal circuit timings.</a:t>
            </a:r>
            <a:endParaRPr lang="en-US" sz="2600" dirty="0">
              <a:latin typeface="Cambria" panose="02040503050406030204" pitchFamily="18" charset="0"/>
            </a:endParaRPr>
          </a:p>
          <a:p>
            <a:pPr marL="8001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600" b="1" dirty="0">
                <a:latin typeface="Cambria" panose="02040503050406030204" pitchFamily="18" charset="0"/>
              </a:rPr>
              <a:t>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Design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new security mechanisms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that have strong security and high performance by using the CODIC substrate.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328ED-8DCA-F04B-9138-59D3FEE491D1}"/>
              </a:ext>
            </a:extLst>
          </p:cNvPr>
          <p:cNvSpPr/>
          <p:nvPr/>
        </p:nvSpPr>
        <p:spPr>
          <a:xfrm>
            <a:off x="19319570" y="7091601"/>
            <a:ext cx="8832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Limitations of fixed DRAM internal circuit timings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Chosen at design time and cannot be modified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Conservative internal circuit timings to ensure reliable operation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Memory controller does not have any knowledge or control over the internal implementations of DRAM commands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528233"/>
                </a:solidFill>
                <a:latin typeface="Cambria" panose="02040503050406030204" pitchFamily="18" charset="0"/>
              </a:rPr>
              <a:t>Potential of controlling internal DRAM circuit timings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Enables more 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aggressive performance, reliability, and energy optimizations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Enables 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new functionalities</a:t>
            </a:r>
          </a:p>
          <a:p>
            <a:pPr marL="726047" lvl="1" indent="-4572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May 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open new areas of research</a:t>
            </a:r>
          </a:p>
          <a:p>
            <a:pPr marL="2058047" lvl="1" indent="-457200">
              <a:buFont typeface="Arial" panose="020B0604020202020204" pitchFamily="34" charset="0"/>
              <a:buChar char="•"/>
            </a:pPr>
            <a:endParaRPr lang="en-US" sz="2600" dirty="0">
              <a:latin typeface="Cambria" panose="02040503050406030204" pitchFamily="18" charset="0"/>
            </a:endParaRPr>
          </a:p>
          <a:p>
            <a:endParaRPr lang="en-US" sz="2600" dirty="0">
              <a:latin typeface="Cambria" panose="02040503050406030204" pitchFamily="18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E36AED4-742F-3F41-AFD4-CBA2878894C0}"/>
              </a:ext>
            </a:extLst>
          </p:cNvPr>
          <p:cNvCxnSpPr>
            <a:cxnSpLocks/>
          </p:cNvCxnSpPr>
          <p:nvPr/>
        </p:nvCxnSpPr>
        <p:spPr>
          <a:xfrm flipH="1">
            <a:off x="16072334" y="16021881"/>
            <a:ext cx="53855" cy="11523907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27B58-76CC-8F4E-8432-7EE7B970B10B}"/>
              </a:ext>
            </a:extLst>
          </p:cNvPr>
          <p:cNvSpPr/>
          <p:nvPr/>
        </p:nvSpPr>
        <p:spPr>
          <a:xfrm>
            <a:off x="20613165" y="33968413"/>
            <a:ext cx="8145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Conclusion:</a:t>
            </a: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B31B1B"/>
                </a:solidFill>
                <a:latin typeface="Cambria" panose="02040503050406030204" pitchFamily="18" charset="0"/>
              </a:rPr>
              <a:t>CODIC can be used for implementing very </a:t>
            </a:r>
            <a:r>
              <a:rPr lang="en-US" sz="2400" b="1" dirty="0">
                <a:solidFill>
                  <a:srgbClr val="B31B1B"/>
                </a:solidFill>
                <a:latin typeface="Cambria" panose="02040503050406030204" pitchFamily="18" charset="0"/>
              </a:rPr>
              <a:t>efficient security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CODIC Can enable 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new DRAM functionalities, and reliability, performance, and energy optimizations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F7E8F2-108C-4D47-811E-4116C51A3A73}"/>
              </a:ext>
            </a:extLst>
          </p:cNvPr>
          <p:cNvSpPr/>
          <p:nvPr/>
        </p:nvSpPr>
        <p:spPr>
          <a:xfrm>
            <a:off x="20676329" y="28234765"/>
            <a:ext cx="772925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</a:rPr>
              <a:t>Future Research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Security applications</a:t>
            </a:r>
          </a:p>
          <a:p>
            <a:pPr marL="457200" indent="-457200">
              <a:buFont typeface="System Font Regular"/>
              <a:buChar char="-"/>
            </a:pPr>
            <a:r>
              <a:rPr lang="en-US" sz="2600" dirty="0">
                <a:latin typeface="Cambria" panose="02040503050406030204" pitchFamily="18" charset="0"/>
              </a:rPr>
              <a:t>Accelerate Secure deallocation </a:t>
            </a:r>
          </a:p>
          <a:p>
            <a:pPr marL="457200" indent="-457200">
              <a:buFont typeface="System Font Regular"/>
              <a:buChar char="-"/>
            </a:pPr>
            <a:r>
              <a:rPr lang="en-US" sz="2600" dirty="0">
                <a:latin typeface="Cambria" panose="02040503050406030204" pitchFamily="18" charset="0"/>
              </a:rPr>
              <a:t>Accurate control of failure mechanisms used in existing DRAM-based True Random Number Generators (TRGNs)</a:t>
            </a:r>
          </a:p>
          <a:p>
            <a:pPr marL="457200" indent="-457200">
              <a:buFont typeface="System Font Regular"/>
              <a:buChar char="-"/>
            </a:pPr>
            <a:r>
              <a:rPr lang="en-US" sz="2600" dirty="0">
                <a:latin typeface="Cambria" panose="02040503050406030204" pitchFamily="18" charset="0"/>
              </a:rPr>
              <a:t>Reduce de effectiveness of </a:t>
            </a:r>
            <a:r>
              <a:rPr lang="en-US" sz="2600" dirty="0" err="1">
                <a:latin typeface="Cambria" panose="02040503050406030204" pitchFamily="18" charset="0"/>
              </a:rPr>
              <a:t>RowHammer</a:t>
            </a:r>
            <a:r>
              <a:rPr lang="en-US" sz="2600" dirty="0">
                <a:latin typeface="Cambria" panose="02040503050406030204" pitchFamily="18" charset="0"/>
              </a:rPr>
              <a:t> attacks</a:t>
            </a:r>
          </a:p>
          <a:p>
            <a:pPr marL="514350" indent="-514350">
              <a:buAutoNum type="arabicPeriod" startAt="2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Custom DRAM latency/energy applications</a:t>
            </a:r>
          </a:p>
          <a:p>
            <a:r>
              <a:rPr lang="en-US" sz="2600" dirty="0">
                <a:latin typeface="Cambria" panose="02040503050406030204" pitchFamily="18" charset="0"/>
              </a:rPr>
              <a:t>-     Adapt to environmental conditions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Mitigate process variation effects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Accurate DRAM characterization</a:t>
            </a:r>
          </a:p>
          <a:p>
            <a:r>
              <a:rPr lang="en-US" sz="2600" b="1" dirty="0">
                <a:solidFill>
                  <a:srgbClr val="C00000"/>
                </a:solidFill>
                <a:latin typeface="Cambria" panose="02040503050406030204" pitchFamily="18" charset="0"/>
              </a:rPr>
              <a:t>3.   Processing in Memory (PIM)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Enable the implementation of robust PIM approaches (e.g., </a:t>
            </a:r>
            <a:r>
              <a:rPr lang="en-US" sz="2600" dirty="0" err="1">
                <a:latin typeface="Cambria" panose="02040503050406030204" pitchFamily="18" charset="0"/>
              </a:rPr>
              <a:t>RowClone</a:t>
            </a:r>
            <a:r>
              <a:rPr lang="en-US" sz="2600" dirty="0">
                <a:latin typeface="Cambria" panose="02040503050406030204" pitchFamily="18" charset="0"/>
              </a:rPr>
              <a:t>, Ambit)</a:t>
            </a:r>
          </a:p>
          <a:p>
            <a:pPr marL="457200" indent="-457200"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46B1704-0B3E-0A4F-8B91-2165F2A23C76}"/>
              </a:ext>
            </a:extLst>
          </p:cNvPr>
          <p:cNvSpPr txBox="1"/>
          <p:nvPr/>
        </p:nvSpPr>
        <p:spPr>
          <a:xfrm>
            <a:off x="16054419" y="4611502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Cambria" panose="02040503050406030204" pitchFamily="18" charset="0"/>
                <a:ea typeface="Tahoma" charset="0"/>
                <a:cs typeface="Tahoma" charset="0"/>
              </a:rPr>
              <a:t>3</a:t>
            </a:r>
          </a:p>
        </p:txBody>
      </p:sp>
      <p:pic>
        <p:nvPicPr>
          <p:cNvPr id="129" name="Picture 2" descr="Image result for å½é²ç§æå¤§å­¦">
            <a:extLst>
              <a:ext uri="{FF2B5EF4-FFF2-40B4-BE49-F238E27FC236}">
                <a16:creationId xmlns:a16="http://schemas.microsoft.com/office/drawing/2014/main" id="{D157C484-F152-EA42-830A-19402FFF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55" y="4745132"/>
            <a:ext cx="1175684" cy="11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CDDC6E53-6EFB-E747-91CF-F1D7113C529A}"/>
              </a:ext>
            </a:extLst>
          </p:cNvPr>
          <p:cNvSpPr txBox="1"/>
          <p:nvPr/>
        </p:nvSpPr>
        <p:spPr>
          <a:xfrm>
            <a:off x="19282427" y="4611502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Tahoma" charset="0"/>
                <a:ea typeface="Tahoma" charset="0"/>
                <a:cs typeface="Tahoma" charset="0"/>
              </a:rPr>
              <a:t>4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6AE4CD51-7336-9A42-9030-265347C493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040" y="4490467"/>
            <a:ext cx="4071887" cy="1682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DB2E00-2BF7-D94F-8CFF-BD2EC29A0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24" y="1509011"/>
            <a:ext cx="2823514" cy="3659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704A04-270D-EF4E-AEE1-D1CFAE848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8726" y="1520237"/>
            <a:ext cx="2875370" cy="3726480"/>
          </a:xfrm>
          <a:prstGeom prst="rect">
            <a:avLst/>
          </a:prstGeom>
        </p:spPr>
      </p:pic>
      <p:pic>
        <p:nvPicPr>
          <p:cNvPr id="160" name="Content Placeholder 5">
            <a:extLst>
              <a:ext uri="{FF2B5EF4-FFF2-40B4-BE49-F238E27FC236}">
                <a16:creationId xmlns:a16="http://schemas.microsoft.com/office/drawing/2014/main" id="{744298FC-CF8F-AA41-87A7-39D67A9C2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57" y="6637525"/>
            <a:ext cx="3195801" cy="3195801"/>
          </a:xfrm>
          <a:prstGeom prst="rect">
            <a:avLst/>
          </a:prstGeom>
        </p:spPr>
      </p:pic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591CBA17-5D6C-EF48-A1AE-C5E16C3301B1}"/>
              </a:ext>
            </a:extLst>
          </p:cNvPr>
          <p:cNvSpPr/>
          <p:nvPr/>
        </p:nvSpPr>
        <p:spPr>
          <a:xfrm>
            <a:off x="2399825" y="7656992"/>
            <a:ext cx="614838" cy="41879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30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BB62BCC-8009-1747-BC4B-B792CC151185}"/>
              </a:ext>
            </a:extLst>
          </p:cNvPr>
          <p:cNvGrpSpPr>
            <a:grpSpLocks noChangeAspect="1"/>
          </p:cNvGrpSpPr>
          <p:nvPr/>
        </p:nvGrpSpPr>
        <p:grpSpPr>
          <a:xfrm>
            <a:off x="417113" y="7866390"/>
            <a:ext cx="3096427" cy="4389918"/>
            <a:chOff x="105836" y="2144965"/>
            <a:chExt cx="2796723" cy="3965018"/>
          </a:xfrm>
        </p:grpSpPr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2ED6BB07-C468-DD40-8414-20703E073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36" y="3265304"/>
              <a:ext cx="2796723" cy="2367191"/>
            </a:xfrm>
            <a:prstGeom prst="roundRect">
              <a:avLst>
                <a:gd name="adj" fmla="val 544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TextBox 257">
              <a:extLst>
                <a:ext uri="{FF2B5EF4-FFF2-40B4-BE49-F238E27FC236}">
                  <a16:creationId xmlns:a16="http://schemas.microsoft.com/office/drawing/2014/main" id="{C81B938E-0AF0-894E-A16B-CC5962376A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340" y="5843115"/>
              <a:ext cx="1729713" cy="2668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i="1" kern="1200" dirty="0">
                  <a:solidFill>
                    <a:srgbClr val="F79646"/>
                  </a:solidFill>
                  <a:latin typeface="Cambria" panose="02040503050406030204" pitchFamily="18" charset="0"/>
                  <a:ea typeface="+mn-ea"/>
                  <a:cs typeface="+mn-cs"/>
                </a:rPr>
                <a:t>DRAM Chip</a:t>
              </a:r>
            </a:p>
          </p:txBody>
        </p:sp>
        <p:cxnSp>
          <p:nvCxnSpPr>
            <p:cNvPr id="173" name="Straight Connector 85">
              <a:extLst>
                <a:ext uri="{FF2B5EF4-FFF2-40B4-BE49-F238E27FC236}">
                  <a16:creationId xmlns:a16="http://schemas.microsoft.com/office/drawing/2014/main" id="{150FDEED-AB5F-584C-B669-45021E5BC05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96433" y="4448899"/>
              <a:ext cx="2023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85">
              <a:extLst>
                <a:ext uri="{FF2B5EF4-FFF2-40B4-BE49-F238E27FC236}">
                  <a16:creationId xmlns:a16="http://schemas.microsoft.com/office/drawing/2014/main" id="{4D33A774-70E1-DF4A-97EE-A1D7D6C2A9B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520095" y="4212343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85">
              <a:extLst>
                <a:ext uri="{FF2B5EF4-FFF2-40B4-BE49-F238E27FC236}">
                  <a16:creationId xmlns:a16="http://schemas.microsoft.com/office/drawing/2014/main" id="{94B85513-39D0-B948-A49A-5D7BD1578F2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976572" y="4202868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85">
              <a:extLst>
                <a:ext uri="{FF2B5EF4-FFF2-40B4-BE49-F238E27FC236}">
                  <a16:creationId xmlns:a16="http://schemas.microsoft.com/office/drawing/2014/main" id="{B75D962C-B0E4-5841-9D2D-43AC3C486FD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463380" y="4195279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85">
              <a:extLst>
                <a:ext uri="{FF2B5EF4-FFF2-40B4-BE49-F238E27FC236}">
                  <a16:creationId xmlns:a16="http://schemas.microsoft.com/office/drawing/2014/main" id="{2B305D31-AD0F-8B43-904D-1A36AFA0C3C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915310" y="4185139"/>
              <a:ext cx="0" cy="4920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7CAB0FF1-9F00-864F-A2FA-05CCD5DD7D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3595" y="3383625"/>
              <a:ext cx="393009" cy="814100"/>
              <a:chOff x="5058786" y="1915103"/>
              <a:chExt cx="238186" cy="493394"/>
            </a:xfrm>
          </p:grpSpPr>
          <p:sp>
            <p:nvSpPr>
              <p:cNvPr id="194" name="Rounded Rectangle 193">
                <a:extLst>
                  <a:ext uri="{FF2B5EF4-FFF2-40B4-BE49-F238E27FC236}">
                    <a16:creationId xmlns:a16="http://schemas.microsoft.com/office/drawing/2014/main" id="{F6CB4C23-0BCB-3648-88CF-AF933DD72F76}"/>
                  </a:ext>
                </a:extLst>
              </p:cNvPr>
              <p:cNvSpPr/>
              <p:nvPr/>
            </p:nvSpPr>
            <p:spPr>
              <a:xfrm rot="5400000">
                <a:off x="4931182" y="2042707"/>
                <a:ext cx="493394" cy="238186"/>
              </a:xfrm>
              <a:prstGeom prst="roundRect">
                <a:avLst>
                  <a:gd name="adj" fmla="val 5443"/>
                </a:avLst>
              </a:prstGeom>
              <a:solidFill>
                <a:srgbClr val="F2F8E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200" b="1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矩形 22">
                <a:extLst>
                  <a:ext uri="{FF2B5EF4-FFF2-40B4-BE49-F238E27FC236}">
                    <a16:creationId xmlns:a16="http://schemas.microsoft.com/office/drawing/2014/main" id="{62910205-7077-D645-A3D2-7F650D631BE5}"/>
                  </a:ext>
                </a:extLst>
              </p:cNvPr>
              <p:cNvSpPr/>
              <p:nvPr/>
            </p:nvSpPr>
            <p:spPr>
              <a:xfrm rot="5400000">
                <a:off x="4976848" y="2050798"/>
                <a:ext cx="402063" cy="202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zh-CN" sz="1800" b="1" kern="1200" dirty="0">
                    <a:solidFill>
                      <a:srgbClr val="F79646">
                        <a:lumMod val="75000"/>
                      </a:srgbClr>
                    </a:solidFill>
                    <a:latin typeface="Cambria" panose="02040503050406030204" pitchFamily="18" charset="0"/>
                    <a:ea typeface="宋体" panose="02010600030101010101" pitchFamily="2" charset="-122"/>
                    <a:cs typeface="+mn-cs"/>
                  </a:rPr>
                  <a:t>Bank</a:t>
                </a:r>
                <a:endParaRPr lang="en-US" altLang="zh-CN" sz="1725" b="1" kern="1200" dirty="0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2EF2F7FF-BA87-6346-8FD7-E2316F82F8E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121687" y="492723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2D5614A3-959C-C841-8894-3FEC9220D7A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69525" y="3594171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D4126DD9-F8AB-DD43-B38B-FB75FF3DEAC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9296" y="3586747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49744ADE-C62A-3649-87CA-7346214CCED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14481" y="3581587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6E5F9077-1554-1F49-99B7-EA864C3938E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08263" y="490547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223833A6-62FF-9342-A7F7-F22C5E90316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56333" y="491804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14B7E547-47BE-9949-9ADE-7761E076225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575624" y="4911963"/>
              <a:ext cx="814095" cy="393009"/>
            </a:xfrm>
            <a:prstGeom prst="roundRect">
              <a:avLst>
                <a:gd name="adj" fmla="val 5443"/>
              </a:avLst>
            </a:prstGeom>
            <a:solidFill>
              <a:srgbClr val="F2F8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61D1264-ABCE-9642-8479-9E5FAB294F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5081" y="3343835"/>
              <a:ext cx="416980" cy="2114050"/>
              <a:chOff x="3762791" y="2786149"/>
              <a:chExt cx="252714" cy="1281239"/>
            </a:xfrm>
          </p:grpSpPr>
          <p:sp>
            <p:nvSpPr>
              <p:cNvPr id="192" name="Rounded Rectangle 191">
                <a:extLst>
                  <a:ext uri="{FF2B5EF4-FFF2-40B4-BE49-F238E27FC236}">
                    <a16:creationId xmlns:a16="http://schemas.microsoft.com/office/drawing/2014/main" id="{C52AEE66-B148-1541-B252-5EA729B49057}"/>
                  </a:ext>
                </a:extLst>
              </p:cNvPr>
              <p:cNvSpPr/>
              <p:nvPr/>
            </p:nvSpPr>
            <p:spPr>
              <a:xfrm rot="5400000">
                <a:off x="3246336" y="3307676"/>
                <a:ext cx="1276049" cy="238186"/>
              </a:xfrm>
              <a:prstGeom prst="roundRect">
                <a:avLst>
                  <a:gd name="adj" fmla="val 54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200" b="1" kern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矩形 19">
                <a:extLst>
                  <a:ext uri="{FF2B5EF4-FFF2-40B4-BE49-F238E27FC236}">
                    <a16:creationId xmlns:a16="http://schemas.microsoft.com/office/drawing/2014/main" id="{C09CA9C7-96E3-AB4D-A85F-AB37B4E39C7E}"/>
                  </a:ext>
                </a:extLst>
              </p:cNvPr>
              <p:cNvSpPr/>
              <p:nvPr/>
            </p:nvSpPr>
            <p:spPr>
              <a:xfrm rot="5400000">
                <a:off x="3248528" y="3300412"/>
                <a:ext cx="1281239" cy="252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zh-CN" sz="2400" b="1" kern="1200" dirty="0">
                    <a:solidFill>
                      <a:prstClr val="white">
                        <a:lumMod val="85000"/>
                      </a:prstClr>
                    </a:solidFill>
                    <a:latin typeface="Cambria" panose="02040503050406030204" pitchFamily="18" charset="0"/>
                    <a:ea typeface="宋体" panose="02010600030101010101" pitchFamily="2" charset="-122"/>
                    <a:cs typeface="+mn-cs"/>
                  </a:rPr>
                  <a:t>Chip I/O</a:t>
                </a:r>
              </a:p>
            </p:txBody>
          </p:sp>
        </p:grp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C1E8BA3-9A08-4348-BC09-EF1272FA7F54}"/>
                </a:ext>
              </a:extLst>
            </p:cNvPr>
            <p:cNvCxnSpPr>
              <a:cxnSpLocks noChangeAspect="1"/>
              <a:stCxn id="161" idx="1"/>
            </p:cNvCxnSpPr>
            <p:nvPr/>
          </p:nvCxnSpPr>
          <p:spPr>
            <a:xfrm flipH="1">
              <a:off x="161969" y="2144965"/>
              <a:ext cx="1734672" cy="1137246"/>
            </a:xfrm>
            <a:prstGeom prst="line">
              <a:avLst/>
            </a:prstGeom>
            <a:ln w="47625">
              <a:solidFill>
                <a:schemeClr val="accent6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AA486DD-2917-8242-8BA7-5D39B3974C7C}"/>
                </a:ext>
              </a:extLst>
            </p:cNvPr>
            <p:cNvCxnSpPr>
              <a:cxnSpLocks noChangeAspect="1"/>
              <a:stCxn id="161" idx="3"/>
            </p:cNvCxnSpPr>
            <p:nvPr/>
          </p:nvCxnSpPr>
          <p:spPr>
            <a:xfrm>
              <a:off x="2451968" y="2144966"/>
              <a:ext cx="415708" cy="1198989"/>
            </a:xfrm>
            <a:prstGeom prst="line">
              <a:avLst/>
            </a:prstGeom>
            <a:ln w="47625">
              <a:solidFill>
                <a:schemeClr val="accent6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43B696E-4637-764E-B211-FD418D56A508}"/>
              </a:ext>
            </a:extLst>
          </p:cNvPr>
          <p:cNvGrpSpPr>
            <a:grpSpLocks noChangeAspect="1"/>
          </p:cNvGrpSpPr>
          <p:nvPr/>
        </p:nvGrpSpPr>
        <p:grpSpPr>
          <a:xfrm>
            <a:off x="3090096" y="9139218"/>
            <a:ext cx="4150189" cy="3039989"/>
            <a:chOff x="1640905" y="2457341"/>
            <a:chExt cx="2884852" cy="2113137"/>
          </a:xfrm>
        </p:grpSpPr>
        <p:sp>
          <p:nvSpPr>
            <p:cNvPr id="205" name="TextBox 257">
              <a:extLst>
                <a:ext uri="{FF2B5EF4-FFF2-40B4-BE49-F238E27FC236}">
                  <a16:creationId xmlns:a16="http://schemas.microsoft.com/office/drawing/2014/main" id="{D15BA2E0-1278-F440-9222-289B74CF393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46300" y="4365096"/>
              <a:ext cx="2479456" cy="2053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i="1" kern="1200" dirty="0">
                  <a:solidFill>
                    <a:srgbClr val="F79646"/>
                  </a:solidFill>
                  <a:latin typeface="Cambria" panose="02040503050406030204" pitchFamily="18" charset="0"/>
                  <a:ea typeface="+mn-ea"/>
                  <a:cs typeface="+mn-cs"/>
                </a:rPr>
                <a:t>DRAM Bank</a:t>
              </a:r>
            </a:p>
          </p:txBody>
        </p:sp>
        <p:sp>
          <p:nvSpPr>
            <p:cNvPr id="206" name="Rounded Rectangle 205">
              <a:extLst>
                <a:ext uri="{FF2B5EF4-FFF2-40B4-BE49-F238E27FC236}">
                  <a16:creationId xmlns:a16="http://schemas.microsoft.com/office/drawing/2014/main" id="{D80FD172-CB0B-4E4B-B517-66167D02BA1F}"/>
                </a:ext>
              </a:extLst>
            </p:cNvPr>
            <p:cNvSpPr>
              <a:spLocks/>
            </p:cNvSpPr>
            <p:nvPr/>
          </p:nvSpPr>
          <p:spPr>
            <a:xfrm>
              <a:off x="2245435" y="2457341"/>
              <a:ext cx="2280322" cy="1775393"/>
            </a:xfrm>
            <a:prstGeom prst="roundRect">
              <a:avLst>
                <a:gd name="adj" fmla="val 544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200" b="1" kern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7" name="Straight Connector 115">
              <a:extLst>
                <a:ext uri="{FF2B5EF4-FFF2-40B4-BE49-F238E27FC236}">
                  <a16:creationId xmlns:a16="http://schemas.microsoft.com/office/drawing/2014/main" id="{C58B5BB0-F33A-4E40-8950-D7BC85D92D6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866623" y="2807928"/>
              <a:ext cx="0" cy="10987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115">
              <a:extLst>
                <a:ext uri="{FF2B5EF4-FFF2-40B4-BE49-F238E27FC236}">
                  <a16:creationId xmlns:a16="http://schemas.microsoft.com/office/drawing/2014/main" id="{5EEC7B93-65C1-114E-971E-FCF10D44EE7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552298" y="2795309"/>
              <a:ext cx="0" cy="10987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115">
              <a:extLst>
                <a:ext uri="{FF2B5EF4-FFF2-40B4-BE49-F238E27FC236}">
                  <a16:creationId xmlns:a16="http://schemas.microsoft.com/office/drawing/2014/main" id="{3E232307-8100-8346-87C8-4A357D4B227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234404" y="2795309"/>
              <a:ext cx="0" cy="10987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115">
              <a:extLst>
                <a:ext uri="{FF2B5EF4-FFF2-40B4-BE49-F238E27FC236}">
                  <a16:creationId xmlns:a16="http://schemas.microsoft.com/office/drawing/2014/main" id="{2A149AF9-68F5-3F44-9045-B96EBE365DB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602634" y="2789435"/>
              <a:ext cx="0" cy="10987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115">
              <a:extLst>
                <a:ext uri="{FF2B5EF4-FFF2-40B4-BE49-F238E27FC236}">
                  <a16:creationId xmlns:a16="http://schemas.microsoft.com/office/drawing/2014/main" id="{5ECF52CF-9107-3645-B6D0-B594FE7A728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923648" y="2789435"/>
              <a:ext cx="0" cy="10987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124">
              <a:extLst>
                <a:ext uri="{FF2B5EF4-FFF2-40B4-BE49-F238E27FC236}">
                  <a16:creationId xmlns:a16="http://schemas.microsoft.com/office/drawing/2014/main" id="{491B13CB-2A82-694F-AF15-C3623217DA6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329322" y="3500484"/>
              <a:ext cx="1929765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BD32020-A3F9-9C45-BE29-AF605FF08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798" y="2529948"/>
              <a:ext cx="570729" cy="218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 err="1">
                  <a:solidFill>
                    <a:srgbClr val="C0504D"/>
                  </a:solidFill>
                  <a:latin typeface="Cambria" panose="02040503050406030204" pitchFamily="18" charset="0"/>
                  <a:ea typeface="+mn-ea"/>
                  <a:cs typeface="+mn-cs"/>
                </a:rPr>
                <a:t>bitline</a:t>
              </a:r>
              <a:endParaRPr lang="en-US" sz="1800" kern="1200" dirty="0">
                <a:solidFill>
                  <a:srgbClr val="C0504D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BDB84CA-A211-D54C-9681-BC986D5F6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553" y="2772543"/>
              <a:ext cx="676005" cy="201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 err="1">
                  <a:solidFill>
                    <a:srgbClr val="4BACC6"/>
                  </a:solidFill>
                  <a:latin typeface="Cambria" panose="02040503050406030204" pitchFamily="18" charset="0"/>
                  <a:ea typeface="+mn-ea"/>
                  <a:cs typeface="+mn-cs"/>
                </a:rPr>
                <a:t>wordline</a:t>
              </a:r>
              <a:endParaRPr lang="en-US" sz="1600" kern="1200" dirty="0">
                <a:solidFill>
                  <a:srgbClr val="4BACC6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B76CDD1-8D01-FB44-B322-EA20D5B25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0174" y="3026018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C0504D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EB75ACCB-15D5-7544-9797-97ED088E7CD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644870" y="3596307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198A1AF-5C8C-5C46-BBD6-F1B2D0970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5866" y="2589564"/>
              <a:ext cx="775754" cy="201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+mn-ea"/>
                  <a:cs typeface="+mn-cs"/>
                </a:rPr>
                <a:t>DRAM Cell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9D88D2C-CFF6-6A40-BDDE-30F55AE9E052}"/>
                </a:ext>
              </a:extLst>
            </p:cNvPr>
            <p:cNvSpPr>
              <a:spLocks/>
            </p:cNvSpPr>
            <p:nvPr/>
          </p:nvSpPr>
          <p:spPr>
            <a:xfrm>
              <a:off x="2329322" y="3906727"/>
              <a:ext cx="1929765" cy="229901"/>
            </a:xfrm>
            <a:prstGeom prst="roundRect">
              <a:avLst>
                <a:gd name="adj" fmla="val 5443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b="1" kern="12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Row Buffer</a:t>
              </a:r>
            </a:p>
          </p:txBody>
        </p:sp>
        <p:cxnSp>
          <p:nvCxnSpPr>
            <p:cNvPr id="254" name="Straight Connector 124">
              <a:extLst>
                <a:ext uri="{FF2B5EF4-FFF2-40B4-BE49-F238E27FC236}">
                  <a16:creationId xmlns:a16="http://schemas.microsoft.com/office/drawing/2014/main" id="{131A951F-888A-2042-8D7A-3E437E51E5C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329322" y="3276206"/>
              <a:ext cx="1929765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124">
              <a:extLst>
                <a:ext uri="{FF2B5EF4-FFF2-40B4-BE49-F238E27FC236}">
                  <a16:creationId xmlns:a16="http://schemas.microsoft.com/office/drawing/2014/main" id="{7564C585-4DAE-214E-950C-DB89E411A53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329322" y="3045480"/>
              <a:ext cx="1929765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131">
              <a:extLst>
                <a:ext uri="{FF2B5EF4-FFF2-40B4-BE49-F238E27FC236}">
                  <a16:creationId xmlns:a16="http://schemas.microsoft.com/office/drawing/2014/main" id="{7F911CA7-3D20-2347-B1E8-8D97526DF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2355" y="342140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134">
              <a:extLst>
                <a:ext uri="{FF2B5EF4-FFF2-40B4-BE49-F238E27FC236}">
                  <a16:creationId xmlns:a16="http://schemas.microsoft.com/office/drawing/2014/main" id="{F98A94DB-2B3C-E44D-BE9B-15A2735620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8783" y="3422063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Oval 137">
              <a:extLst>
                <a:ext uri="{FF2B5EF4-FFF2-40B4-BE49-F238E27FC236}">
                  <a16:creationId xmlns:a16="http://schemas.microsoft.com/office/drawing/2014/main" id="{432BBEDA-3426-3D47-B1E9-7FFD797B3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462" y="3203004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Oval 140">
              <a:extLst>
                <a:ext uri="{FF2B5EF4-FFF2-40B4-BE49-F238E27FC236}">
                  <a16:creationId xmlns:a16="http://schemas.microsoft.com/office/drawing/2014/main" id="{349BA9F2-7127-B440-A810-8D0DEF5BC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6724" y="295542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143">
              <a:extLst>
                <a:ext uri="{FF2B5EF4-FFF2-40B4-BE49-F238E27FC236}">
                  <a16:creationId xmlns:a16="http://schemas.microsoft.com/office/drawing/2014/main" id="{1BD1391E-F9CD-5F49-839D-003EAF5833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7018" y="295542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Oval 131">
              <a:extLst>
                <a:ext uri="{FF2B5EF4-FFF2-40B4-BE49-F238E27FC236}">
                  <a16:creationId xmlns:a16="http://schemas.microsoft.com/office/drawing/2014/main" id="{CCCAECC3-B5B1-4941-820D-98F98029F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9793" y="342911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Oval 134">
              <a:extLst>
                <a:ext uri="{FF2B5EF4-FFF2-40B4-BE49-F238E27FC236}">
                  <a16:creationId xmlns:a16="http://schemas.microsoft.com/office/drawing/2014/main" id="{350E09B1-0D4F-0A48-8481-798366DA72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2355" y="3203004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137">
              <a:extLst>
                <a:ext uri="{FF2B5EF4-FFF2-40B4-BE49-F238E27FC236}">
                  <a16:creationId xmlns:a16="http://schemas.microsoft.com/office/drawing/2014/main" id="{17875674-7C02-AA4A-8535-02994B450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7018" y="3191338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140">
              <a:extLst>
                <a:ext uri="{FF2B5EF4-FFF2-40B4-BE49-F238E27FC236}">
                  <a16:creationId xmlns:a16="http://schemas.microsoft.com/office/drawing/2014/main" id="{9005B16B-B422-9546-8143-4B24566D4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159" y="295542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143">
              <a:extLst>
                <a:ext uri="{FF2B5EF4-FFF2-40B4-BE49-F238E27FC236}">
                  <a16:creationId xmlns:a16="http://schemas.microsoft.com/office/drawing/2014/main" id="{6DF69E87-D9B6-5A40-8399-AD6DE279D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7451" y="2955422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131">
              <a:extLst>
                <a:ext uri="{FF2B5EF4-FFF2-40B4-BE49-F238E27FC236}">
                  <a16:creationId xmlns:a16="http://schemas.microsoft.com/office/drawing/2014/main" id="{1AC2AC65-BF51-114A-9A2E-A79EBF7F00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03" y="3426176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Oval 134">
              <a:extLst>
                <a:ext uri="{FF2B5EF4-FFF2-40B4-BE49-F238E27FC236}">
                  <a16:creationId xmlns:a16="http://schemas.microsoft.com/office/drawing/2014/main" id="{A035E2BC-FD3B-1243-9DD2-CB9B7ED9F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0256" y="3426176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8" name="Oval 137">
              <a:extLst>
                <a:ext uri="{FF2B5EF4-FFF2-40B4-BE49-F238E27FC236}">
                  <a16:creationId xmlns:a16="http://schemas.microsoft.com/office/drawing/2014/main" id="{8E95C637-1E1B-2347-8F50-B9FA10C43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3962" y="3198387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9" name="Oval 140">
              <a:extLst>
                <a:ext uri="{FF2B5EF4-FFF2-40B4-BE49-F238E27FC236}">
                  <a16:creationId xmlns:a16="http://schemas.microsoft.com/office/drawing/2014/main" id="{E4824FEC-26AB-AC47-9E5E-BEE3DFEDFE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7451" y="3198387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Oval 143">
              <a:extLst>
                <a:ext uri="{FF2B5EF4-FFF2-40B4-BE49-F238E27FC236}">
                  <a16:creationId xmlns:a16="http://schemas.microsoft.com/office/drawing/2014/main" id="{1EFB60B5-36C2-A04B-8B96-C33EA6B48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9086" y="2953440"/>
              <a:ext cx="169736" cy="1697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B41DC36-0033-5C41-B843-31DA99E3EFC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979445" y="3601280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7C17A10-2192-494F-96FB-B4B9C1E6FB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284092" y="3607988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D75CE8B-BDDB-8249-81B1-0C7E6396FBB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06189" y="3617981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4BACC6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E8847F5-0F7F-644F-ACF1-DEACFAED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3995" y="3250296"/>
              <a:ext cx="298228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 dirty="0">
                  <a:solidFill>
                    <a:srgbClr val="C0504D"/>
                  </a:solidFill>
                  <a:latin typeface="Arial" panose="020B0604020202020204" pitchFamily="34" charset="0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F87D49A-6969-B141-9DB5-8BA6CCC3E9C4}"/>
                </a:ext>
              </a:extLst>
            </p:cNvPr>
            <p:cNvCxnSpPr>
              <a:cxnSpLocks noChangeAspect="1"/>
              <a:stCxn id="194" idx="1"/>
            </p:cNvCxnSpPr>
            <p:nvPr/>
          </p:nvCxnSpPr>
          <p:spPr>
            <a:xfrm flipV="1">
              <a:off x="1640905" y="2485966"/>
              <a:ext cx="637193" cy="3989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A92A5B0-E291-0B43-B8BA-864E46709751}"/>
                </a:ext>
              </a:extLst>
            </p:cNvPr>
            <p:cNvCxnSpPr>
              <a:cxnSpLocks noChangeAspect="1"/>
              <a:stCxn id="194" idx="3"/>
            </p:cNvCxnSpPr>
            <p:nvPr/>
          </p:nvCxnSpPr>
          <p:spPr>
            <a:xfrm>
              <a:off x="1640905" y="3152393"/>
              <a:ext cx="607290" cy="103174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5842837-EBD5-0E45-93F1-9531BBD6D38B}"/>
              </a:ext>
            </a:extLst>
          </p:cNvPr>
          <p:cNvGrpSpPr>
            <a:grpSpLocks noChangeAspect="1"/>
          </p:cNvGrpSpPr>
          <p:nvPr/>
        </p:nvGrpSpPr>
        <p:grpSpPr>
          <a:xfrm>
            <a:off x="3382040" y="11555063"/>
            <a:ext cx="4309097" cy="3227952"/>
            <a:chOff x="4378544" y="2658935"/>
            <a:chExt cx="2479456" cy="1857364"/>
          </a:xfrm>
        </p:grpSpPr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6C4CCD7C-413A-6B43-9C90-4AA695EF3CD5}"/>
                </a:ext>
              </a:extLst>
            </p:cNvPr>
            <p:cNvCxnSpPr>
              <a:cxnSpLocks noChangeAspect="1"/>
              <a:stCxn id="253" idx="2"/>
              <a:endCxn id="281" idx="0"/>
            </p:cNvCxnSpPr>
            <p:nvPr/>
          </p:nvCxnSpPr>
          <p:spPr>
            <a:xfrm flipH="1">
              <a:off x="5451068" y="2658935"/>
              <a:ext cx="128058" cy="12523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E4FB3350-5438-194D-9535-BEB6626F2D24}"/>
                </a:ext>
              </a:extLst>
            </p:cNvPr>
            <p:cNvSpPr>
              <a:spLocks/>
            </p:cNvSpPr>
            <p:nvPr/>
          </p:nvSpPr>
          <p:spPr>
            <a:xfrm>
              <a:off x="4696774" y="3911295"/>
              <a:ext cx="1929765" cy="229901"/>
            </a:xfrm>
            <a:prstGeom prst="roundRect">
              <a:avLst>
                <a:gd name="adj" fmla="val 5443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725" b="1" kern="1200" dirty="0">
                <a:solidFill>
                  <a:srgbClr val="4F81BD">
                    <a:lumMod val="20000"/>
                    <a:lumOff val="80000"/>
                  </a:srgb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28D759A0-77AA-E843-B85F-83653FB9A5AE}"/>
                </a:ext>
              </a:extLst>
            </p:cNvPr>
            <p:cNvSpPr>
              <a:spLocks/>
            </p:cNvSpPr>
            <p:nvPr/>
          </p:nvSpPr>
          <p:spPr>
            <a:xfrm>
              <a:off x="4695629" y="3911612"/>
              <a:ext cx="506432" cy="229901"/>
            </a:xfrm>
            <a:prstGeom prst="roundRect">
              <a:avLst>
                <a:gd name="adj" fmla="val 544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b="1" kern="12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SA</a:t>
              </a:r>
              <a:r>
                <a:rPr lang="en-US" sz="2400" b="1" kern="1200" baseline="-250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FDCFD39-EF7F-D441-B372-BEB935E1D8AE}"/>
                </a:ext>
              </a:extLst>
            </p:cNvPr>
            <p:cNvSpPr>
              <a:spLocks/>
            </p:cNvSpPr>
            <p:nvPr/>
          </p:nvSpPr>
          <p:spPr>
            <a:xfrm>
              <a:off x="5202061" y="3911295"/>
              <a:ext cx="498013" cy="229901"/>
            </a:xfrm>
            <a:prstGeom prst="roundRect">
              <a:avLst>
                <a:gd name="adj" fmla="val 544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b="1" kern="12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SA</a:t>
              </a:r>
              <a:r>
                <a:rPr lang="en-US" sz="2400" b="1" kern="1200" baseline="-250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282" name="Rounded Rectangle 281">
              <a:extLst>
                <a:ext uri="{FF2B5EF4-FFF2-40B4-BE49-F238E27FC236}">
                  <a16:creationId xmlns:a16="http://schemas.microsoft.com/office/drawing/2014/main" id="{65DBC748-C7C2-584A-9BFA-1E6FE4C7D462}"/>
                </a:ext>
              </a:extLst>
            </p:cNvPr>
            <p:cNvSpPr>
              <a:spLocks/>
            </p:cNvSpPr>
            <p:nvPr/>
          </p:nvSpPr>
          <p:spPr>
            <a:xfrm>
              <a:off x="6117188" y="3912799"/>
              <a:ext cx="509351" cy="229901"/>
            </a:xfrm>
            <a:prstGeom prst="roundRect">
              <a:avLst>
                <a:gd name="adj" fmla="val 544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b="1" kern="12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SA</a:t>
              </a:r>
              <a:r>
                <a:rPr lang="en-US" sz="2400" b="1" kern="1200" baseline="-250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N-1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B88DA3-33EF-E44D-9785-2549CD7DDB9F}"/>
                </a:ext>
              </a:extLst>
            </p:cNvPr>
            <p:cNvSpPr/>
            <p:nvPr/>
          </p:nvSpPr>
          <p:spPr>
            <a:xfrm>
              <a:off x="5655967" y="3623852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1200" dirty="0">
                  <a:solidFill>
                    <a:srgbClr val="4F81BD">
                      <a:lumMod val="20000"/>
                      <a:lumOff val="80000"/>
                    </a:srgbClr>
                  </a:solidFill>
                  <a:latin typeface="Cambria" panose="02040503050406030204" pitchFamily="18" charset="0"/>
                </a:rPr>
                <a:t>…</a:t>
              </a:r>
              <a:endParaRPr lang="en-US" dirty="0"/>
            </a:p>
          </p:txBody>
        </p:sp>
        <p:sp>
          <p:nvSpPr>
            <p:cNvPr id="284" name="TextBox 257">
              <a:extLst>
                <a:ext uri="{FF2B5EF4-FFF2-40B4-BE49-F238E27FC236}">
                  <a16:creationId xmlns:a16="http://schemas.microsoft.com/office/drawing/2014/main" id="{756C0DC1-D549-624E-920B-9BB70D22A1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78544" y="4346288"/>
              <a:ext cx="2479456" cy="17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i="1" kern="1200" dirty="0">
                  <a:solidFill>
                    <a:srgbClr val="F79646"/>
                  </a:solidFill>
                  <a:latin typeface="Cambria" panose="02040503050406030204" pitchFamily="18" charset="0"/>
                  <a:ea typeface="+mn-ea"/>
                  <a:cs typeface="+mn-cs"/>
                </a:rPr>
                <a:t>Sense Amplifiers (SAs)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275224CA-12A5-4B46-8DD2-399B2A480509}"/>
              </a:ext>
            </a:extLst>
          </p:cNvPr>
          <p:cNvGrpSpPr>
            <a:grpSpLocks noChangeAspect="1"/>
          </p:cNvGrpSpPr>
          <p:nvPr/>
        </p:nvGrpSpPr>
        <p:grpSpPr>
          <a:xfrm>
            <a:off x="35722" y="10741422"/>
            <a:ext cx="4355181" cy="4661399"/>
            <a:chOff x="4442787" y="641224"/>
            <a:chExt cx="2735567" cy="2927909"/>
          </a:xfrm>
        </p:grpSpPr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9AF7CC60-D145-0B4D-B5A1-435220BE2D73}"/>
                </a:ext>
              </a:extLst>
            </p:cNvPr>
            <p:cNvCxnSpPr>
              <a:cxnSpLocks noChangeAspect="1"/>
              <a:stCxn id="288" idx="7"/>
              <a:endCxn id="267" idx="3"/>
            </p:cNvCxnSpPr>
            <p:nvPr/>
          </p:nvCxnSpPr>
          <p:spPr>
            <a:xfrm flipV="1">
              <a:off x="6264485" y="641224"/>
              <a:ext cx="913869" cy="120336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TextBox 257">
              <a:extLst>
                <a:ext uri="{FF2B5EF4-FFF2-40B4-BE49-F238E27FC236}">
                  <a16:creationId xmlns:a16="http://schemas.microsoft.com/office/drawing/2014/main" id="{06498008-8559-C047-A049-B6F0F0215EB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42787" y="3383545"/>
              <a:ext cx="2479456" cy="185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400" i="1" kern="1200" dirty="0">
                  <a:solidFill>
                    <a:srgbClr val="F79646"/>
                  </a:solidFill>
                  <a:latin typeface="Cambria" panose="02040503050406030204" pitchFamily="18" charset="0"/>
                  <a:ea typeface="+mn-ea"/>
                  <a:cs typeface="+mn-cs"/>
                </a:rPr>
                <a:t>DRAM Cell</a:t>
              </a:r>
            </a:p>
          </p:txBody>
        </p:sp>
        <p:sp>
          <p:nvSpPr>
            <p:cNvPr id="288" name="Oval 140">
              <a:extLst>
                <a:ext uri="{FF2B5EF4-FFF2-40B4-BE49-F238E27FC236}">
                  <a16:creationId xmlns:a16="http://schemas.microsoft.com/office/drawing/2014/main" id="{C09A178D-99F1-B44A-B6B2-A21A5599DD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5164" y="1590779"/>
              <a:ext cx="1733133" cy="1733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74ED1CB4-7BF7-644D-B488-08BB51B4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33607" y="1916600"/>
              <a:ext cx="1650633" cy="1092331"/>
            </a:xfrm>
            <a:prstGeom prst="rect">
              <a:avLst/>
            </a:prstGeom>
          </p:spPr>
        </p:pic>
      </p:grpSp>
      <p:pic>
        <p:nvPicPr>
          <p:cNvPr id="294" name="Picture 293">
            <a:extLst>
              <a:ext uri="{FF2B5EF4-FFF2-40B4-BE49-F238E27FC236}">
                <a16:creationId xmlns:a16="http://schemas.microsoft.com/office/drawing/2014/main" id="{A335E020-B3BA-F543-A9EC-9DEFEB9F30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9617" y="7549520"/>
            <a:ext cx="3478519" cy="7762795"/>
          </a:xfrm>
          <a:prstGeom prst="rect">
            <a:avLst/>
          </a:prstGeom>
        </p:spPr>
      </p:pic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020BCF9-1F36-F04E-9530-B37F5DE75391}"/>
              </a:ext>
            </a:extLst>
          </p:cNvPr>
          <p:cNvGrpSpPr>
            <a:grpSpLocks noChangeAspect="1"/>
          </p:cNvGrpSpPr>
          <p:nvPr/>
        </p:nvGrpSpPr>
        <p:grpSpPr>
          <a:xfrm>
            <a:off x="11820469" y="9822774"/>
            <a:ext cx="2821155" cy="4704927"/>
            <a:chOff x="142211" y="1588826"/>
            <a:chExt cx="1472140" cy="2455129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EF80C7E4-8AE1-3149-9408-50769C332F33}"/>
                </a:ext>
              </a:extLst>
            </p:cNvPr>
            <p:cNvGrpSpPr/>
            <p:nvPr/>
          </p:nvGrpSpPr>
          <p:grpSpPr>
            <a:xfrm>
              <a:off x="263547" y="1623426"/>
              <a:ext cx="1350804" cy="2420529"/>
              <a:chOff x="309112" y="1642985"/>
              <a:chExt cx="1350804" cy="2420529"/>
            </a:xfrm>
          </p:grpSpPr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id="{6E59897A-E3E2-1B43-8E6A-5E985340A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9112" y="1642985"/>
                <a:ext cx="1350804" cy="2199477"/>
              </a:xfrm>
              <a:prstGeom prst="rect">
                <a:avLst/>
              </a:prstGeom>
            </p:spPr>
          </p:pic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id="{D0E0CA70-074D-254D-BB06-98396C74F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9112" y="3842462"/>
                <a:ext cx="805771" cy="221052"/>
              </a:xfrm>
              <a:prstGeom prst="rect">
                <a:avLst/>
              </a:prstGeom>
            </p:spPr>
          </p:pic>
        </p:grpSp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4314B037-EBCF-2C4E-A130-AFA37A48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2211" y="1588826"/>
              <a:ext cx="121336" cy="870763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892BAB3E-560B-884E-B9B3-1EC4E4B5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0420" y="2512900"/>
              <a:ext cx="64569" cy="416113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FE4803DB-8CEF-A44E-AF7B-7FBC4AC1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5833" y="2960105"/>
              <a:ext cx="120851" cy="824631"/>
            </a:xfrm>
            <a:prstGeom prst="rect">
              <a:avLst/>
            </a:prstGeom>
          </p:spPr>
        </p:pic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ED4275FB-2D7A-004E-B834-3F2D5715A68A}"/>
              </a:ext>
            </a:extLst>
          </p:cNvPr>
          <p:cNvSpPr txBox="1"/>
          <p:nvPr/>
        </p:nvSpPr>
        <p:spPr>
          <a:xfrm>
            <a:off x="11828873" y="9543600"/>
            <a:ext cx="2442240" cy="34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ts val="1695"/>
              </a:lnSpc>
              <a:spcBef>
                <a:spcPct val="0"/>
              </a:spcBef>
              <a:buClrTx/>
            </a:pPr>
            <a:r>
              <a:rPr lang="en-US" sz="3200" b="1" kern="1200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ACTIVATE</a:t>
            </a:r>
            <a:endParaRPr lang="en-US" sz="2400" kern="1200" dirty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F9AA07C-A031-244D-B0C5-D61D3ABB73CD}"/>
              </a:ext>
            </a:extLst>
          </p:cNvPr>
          <p:cNvSpPr/>
          <p:nvPr/>
        </p:nvSpPr>
        <p:spPr>
          <a:xfrm>
            <a:off x="244281" y="16414951"/>
            <a:ext cx="159019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8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CODIC substrate enables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greater control over DRAM internal circuit timings</a:t>
            </a:r>
          </a:p>
          <a:p>
            <a:pPr marL="457200" indent="-457200">
              <a:lnSpc>
                <a:spcPts val="258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31859D"/>
                </a:solidFill>
                <a:latin typeface="Cambria" panose="02040503050406030204" pitchFamily="18" charset="0"/>
              </a:rPr>
              <a:t>CODIC is an </a:t>
            </a:r>
            <a:r>
              <a:rPr lang="en-US" sz="2800" b="1" dirty="0">
                <a:solidFill>
                  <a:srgbClr val="31859D"/>
                </a:solidFill>
                <a:latin typeface="Cambria" panose="02040503050406030204" pitchFamily="18" charset="0"/>
              </a:rPr>
              <a:t>efficient and low-cost </a:t>
            </a:r>
            <a:r>
              <a:rPr lang="en-US" sz="2800" dirty="0">
                <a:solidFill>
                  <a:srgbClr val="31859D"/>
                </a:solidFill>
                <a:latin typeface="Cambria" panose="02040503050406030204" pitchFamily="18" charset="0"/>
              </a:rPr>
              <a:t>way to enable </a:t>
            </a:r>
            <a:r>
              <a:rPr lang="en-US" sz="2800" b="1" dirty="0">
                <a:solidFill>
                  <a:srgbClr val="31859D"/>
                </a:solidFill>
                <a:latin typeface="Cambria" panose="02040503050406030204" pitchFamily="18" charset="0"/>
              </a:rPr>
              <a:t>new functionalities and optimizations </a:t>
            </a:r>
            <a:r>
              <a:rPr lang="en-US" sz="2800" dirty="0">
                <a:solidFill>
                  <a:srgbClr val="31859D"/>
                </a:solidFill>
                <a:latin typeface="Cambria" panose="02040503050406030204" pitchFamily="18" charset="0"/>
              </a:rPr>
              <a:t>in</a:t>
            </a:r>
            <a:r>
              <a:rPr lang="en-US" sz="2800" b="1" dirty="0">
                <a:solidFill>
                  <a:srgbClr val="31859D"/>
                </a:solidFill>
                <a:latin typeface="Cambria" panose="02040503050406030204" pitchFamily="18" charset="0"/>
              </a:rPr>
              <a:t> DRAM</a:t>
            </a:r>
          </a:p>
          <a:p>
            <a:pPr marL="457200" indent="-457200">
              <a:lnSpc>
                <a:spcPts val="258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528233"/>
                </a:solidFill>
                <a:latin typeface="Cambria" panose="02040503050406030204" pitchFamily="18" charset="0"/>
              </a:rPr>
              <a:t>CODIC controls </a:t>
            </a:r>
            <a:r>
              <a:rPr lang="en-US" sz="2800" b="1" dirty="0">
                <a:solidFill>
                  <a:srgbClr val="528233"/>
                </a:solidFill>
                <a:latin typeface="Cambria" panose="02040503050406030204" pitchFamily="18" charset="0"/>
              </a:rPr>
              <a:t>four key signals </a:t>
            </a:r>
            <a:r>
              <a:rPr lang="en-US" sz="2800" dirty="0">
                <a:solidFill>
                  <a:srgbClr val="528233"/>
                </a:solidFill>
                <a:latin typeface="Cambria" panose="02040503050406030204" pitchFamily="18" charset="0"/>
              </a:rPr>
              <a:t>that orchestrate DRAM internal circuit timings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6F1394B5-A13A-324C-90C7-A508CCC31101}"/>
              </a:ext>
            </a:extLst>
          </p:cNvPr>
          <p:cNvSpPr txBox="1"/>
          <p:nvPr/>
        </p:nvSpPr>
        <p:spPr>
          <a:xfrm>
            <a:off x="11409606" y="14533573"/>
            <a:ext cx="3530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Activates</a:t>
            </a:r>
            <a:r>
              <a:rPr lang="en-US" sz="2400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the DRAM </a:t>
            </a:r>
            <a:r>
              <a:rPr 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row</a:t>
            </a:r>
            <a:r>
              <a:rPr lang="en-US" sz="2400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containing the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9860" y="15392147"/>
            <a:ext cx="1560358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4: CODIC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1474067-8184-104D-9B79-A17CC8CBFF9E}"/>
              </a:ext>
            </a:extLst>
          </p:cNvPr>
          <p:cNvGrpSpPr>
            <a:grpSpLocks noChangeAspect="1"/>
          </p:cNvGrpSpPr>
          <p:nvPr/>
        </p:nvGrpSpPr>
        <p:grpSpPr>
          <a:xfrm>
            <a:off x="15732864" y="9923271"/>
            <a:ext cx="2960840" cy="3125970"/>
            <a:chOff x="292217" y="1843073"/>
            <a:chExt cx="2679700" cy="2705100"/>
          </a:xfrm>
        </p:grpSpPr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6C769234-BFED-DC41-934B-F9BC3531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2217" y="1843073"/>
              <a:ext cx="1677600" cy="1575927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53FB9906-45B8-544A-91E2-BFDDEEBD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92217" y="3417873"/>
              <a:ext cx="1689100" cy="1130300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AA148581-3ABD-D14E-BCBC-9C0E68ED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981317" y="3643235"/>
              <a:ext cx="876300" cy="330200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99484EBB-2231-1941-B695-B97504B08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81317" y="1868473"/>
              <a:ext cx="990600" cy="1524000"/>
            </a:xfrm>
            <a:prstGeom prst="rect">
              <a:avLst/>
            </a:prstGeom>
          </p:spPr>
        </p:pic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9D5E5F35-F53E-C043-9EC2-649EE1D339B1}"/>
              </a:ext>
            </a:extLst>
          </p:cNvPr>
          <p:cNvSpPr txBox="1"/>
          <p:nvPr/>
        </p:nvSpPr>
        <p:spPr>
          <a:xfrm>
            <a:off x="15713054" y="9547347"/>
            <a:ext cx="2678739" cy="34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ts val="1695"/>
              </a:lnSpc>
              <a:spcBef>
                <a:spcPct val="0"/>
              </a:spcBef>
              <a:buClrTx/>
            </a:pPr>
            <a:r>
              <a:rPr lang="en-US" sz="3200" b="1" kern="1200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PRECHARGE</a:t>
            </a:r>
            <a:endParaRPr lang="en-US" sz="2400" kern="1200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42C2137-430C-7446-8427-81F7EFE0CBA7}"/>
              </a:ext>
            </a:extLst>
          </p:cNvPr>
          <p:cNvSpPr txBox="1"/>
          <p:nvPr/>
        </p:nvSpPr>
        <p:spPr>
          <a:xfrm>
            <a:off x="15280933" y="13277562"/>
            <a:ext cx="3478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Prepares all </a:t>
            </a:r>
            <a:r>
              <a:rPr lang="en-US" sz="24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bitlines</a:t>
            </a:r>
            <a:r>
              <a:rPr lang="en-US" sz="2400" b="1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  <a:p>
            <a:pPr algn="ctr"/>
            <a:r>
              <a:rPr lang="en-US" sz="2400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for a subsequent </a:t>
            </a:r>
          </a:p>
          <a:p>
            <a:pPr algn="ctr"/>
            <a:r>
              <a:rPr lang="en-US" sz="2400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ACTIVATE command </a:t>
            </a:r>
          </a:p>
          <a:p>
            <a:pPr algn="ctr"/>
            <a:r>
              <a:rPr lang="en-US" sz="2400" kern="12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to a different row</a:t>
            </a:r>
            <a:endParaRPr lang="en-US" sz="2400" dirty="0"/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7AA7088A-06FE-A94E-B5FF-403EE1567CCB}"/>
              </a:ext>
            </a:extLst>
          </p:cNvPr>
          <p:cNvCxnSpPr>
            <a:cxnSpLocks/>
          </p:cNvCxnSpPr>
          <p:nvPr/>
        </p:nvCxnSpPr>
        <p:spPr>
          <a:xfrm>
            <a:off x="32073657" y="7163463"/>
            <a:ext cx="0" cy="553218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9" name="Picture 338">
            <a:extLst>
              <a:ext uri="{FF2B5EF4-FFF2-40B4-BE49-F238E27FC236}">
                <a16:creationId xmlns:a16="http://schemas.microsoft.com/office/drawing/2014/main" id="{3F5AA0C1-2422-5246-B4D1-2380CDC178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39549" y="21528330"/>
            <a:ext cx="4268542" cy="5694784"/>
          </a:xfrm>
          <a:prstGeom prst="rect">
            <a:avLst/>
          </a:prstGeom>
        </p:spPr>
      </p:pic>
      <p:sp>
        <p:nvSpPr>
          <p:cNvPr id="340" name="Rectangle 339">
            <a:extLst>
              <a:ext uri="{FF2B5EF4-FFF2-40B4-BE49-F238E27FC236}">
                <a16:creationId xmlns:a16="http://schemas.microsoft.com/office/drawing/2014/main" id="{C9CB669C-EBC2-6A44-AFE3-6FD4B9E8CBE0}"/>
              </a:ext>
            </a:extLst>
          </p:cNvPr>
          <p:cNvSpPr/>
          <p:nvPr/>
        </p:nvSpPr>
        <p:spPr>
          <a:xfrm>
            <a:off x="411472" y="18428172"/>
            <a:ext cx="7963167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generates digital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signatures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that depend on process variation</a:t>
            </a:r>
          </a:p>
          <a:p>
            <a:pPr marL="179388" indent="-179388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F400E6"/>
                </a:solidFill>
                <a:latin typeface="Cambria" panose="02040503050406030204" pitchFamily="18" charset="0"/>
              </a:rPr>
              <a:t>Key idea:</a:t>
            </a:r>
            <a:r>
              <a:rPr lang="en-US" sz="2400" b="1" dirty="0">
                <a:solidFill>
                  <a:srgbClr val="F400E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519E6"/>
                </a:solidFill>
                <a:latin typeface="Cambria" panose="02040503050406030204" pitchFamily="18" charset="0"/>
              </a:rPr>
              <a:t>Amplify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a DRAM cell that we set to the </a:t>
            </a:r>
            <a:r>
              <a:rPr lang="en-US" sz="2400" dirty="0" err="1">
                <a:solidFill>
                  <a:srgbClr val="F519E6"/>
                </a:solidFill>
                <a:latin typeface="Cambria" panose="02040503050406030204" pitchFamily="18" charset="0"/>
              </a:rPr>
              <a:t>precharge</a:t>
            </a:r>
            <a:r>
              <a:rPr lang="en-US" sz="2400" dirty="0">
                <a:solidFill>
                  <a:srgbClr val="F519E6"/>
                </a:solidFill>
                <a:latin typeface="Cambria" panose="02040503050406030204" pitchFamily="18" charset="0"/>
              </a:rPr>
              <a:t> voltage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</a:t>
            </a:r>
            <a:r>
              <a:rPr lang="en-US" sz="2400" baseline="-25000" dirty="0" err="1">
                <a:solidFill>
                  <a:schemeClr val="tx1"/>
                </a:solidFill>
                <a:latin typeface="Cambria" panose="02040503050406030204" pitchFamily="18" charset="0"/>
              </a:rPr>
              <a:t>dd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/2)</a:t>
            </a:r>
          </a:p>
          <a:p>
            <a:pPr marL="179388" indent="-179388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0070C0"/>
                </a:solidFill>
                <a:latin typeface="Cambria" panose="02040503050406030204" pitchFamily="18" charset="0"/>
              </a:rPr>
              <a:t>Mechanism: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88950" indent="-306388">
              <a:lnSpc>
                <a:spcPts val="2280"/>
              </a:lnSpc>
              <a:spcBef>
                <a:spcPts val="100"/>
              </a:spcBef>
              <a:buFont typeface="+mj-lt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Capacitor is 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initially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set to 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0 or </a:t>
            </a:r>
            <a:r>
              <a:rPr lang="en-US" sz="2400" dirty="0" err="1">
                <a:solidFill>
                  <a:srgbClr val="EF8600"/>
                </a:solidFill>
                <a:latin typeface="Cambria" panose="02040503050406030204" pitchFamily="18" charset="0"/>
              </a:rPr>
              <a:t>V</a:t>
            </a:r>
            <a:r>
              <a:rPr lang="en-US" sz="2400" baseline="-25000" dirty="0" err="1">
                <a:solidFill>
                  <a:srgbClr val="EF8600"/>
                </a:solidFill>
                <a:latin typeface="Cambria" panose="02040503050406030204" pitchFamily="18" charset="0"/>
              </a:rPr>
              <a:t>dd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 </a:t>
            </a:r>
          </a:p>
          <a:p>
            <a:pPr marL="488950" indent="-306388">
              <a:lnSpc>
                <a:spcPts val="2280"/>
              </a:lnSpc>
              <a:spcBef>
                <a:spcPts val="100"/>
              </a:spcBef>
              <a:buFont typeface="+mj-lt"/>
              <a:buAutoNum type="arabicParenR"/>
            </a:pP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Raise the </a:t>
            </a:r>
            <a:r>
              <a:rPr lang="en-US" sz="2400" dirty="0" err="1">
                <a:solidFill>
                  <a:srgbClr val="2770C0"/>
                </a:solidFill>
                <a:latin typeface="Cambria" panose="02040503050406030204" pitchFamily="18" charset="0"/>
              </a:rPr>
              <a:t>wordline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signal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(            )</a:t>
            </a:r>
          </a:p>
          <a:p>
            <a:pPr marL="488950" indent="-306388">
              <a:lnSpc>
                <a:spcPts val="2280"/>
              </a:lnSpc>
              <a:spcBef>
                <a:spcPts val="100"/>
              </a:spcBef>
              <a:buFont typeface="+mj-lt"/>
              <a:buAutoNum type="arabicParenR"/>
            </a:pP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R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aise the </a:t>
            </a:r>
            <a:r>
              <a:rPr lang="en-US" sz="2400" dirty="0" err="1">
                <a:solidFill>
                  <a:srgbClr val="2770C0"/>
                </a:solidFill>
                <a:latin typeface="Cambria" panose="02040503050406030204" pitchFamily="18" charset="0"/>
              </a:rPr>
              <a:t>precharge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signal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(            )</a:t>
            </a:r>
          </a:p>
          <a:p>
            <a:pPr marL="179388" indent="-179388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Result: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the final value of the cell is the </a:t>
            </a:r>
            <a:r>
              <a:rPr lang="en-US" sz="2400" dirty="0" err="1">
                <a:solidFill>
                  <a:srgbClr val="EF8600"/>
                </a:solidFill>
                <a:latin typeface="Cambria" panose="02040503050406030204" pitchFamily="18" charset="0"/>
              </a:rPr>
              <a:t>precharge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 voltage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</a:t>
            </a:r>
            <a:r>
              <a:rPr lang="en-US" sz="2400" baseline="-25000" dirty="0" err="1">
                <a:solidFill>
                  <a:schemeClr val="tx1"/>
                </a:solidFill>
                <a:latin typeface="Cambria" panose="02040503050406030204" pitchFamily="18" charset="0"/>
              </a:rPr>
              <a:t>dd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/2)</a:t>
            </a:r>
            <a:endParaRPr lang="en-US" sz="2400" b="1" dirty="0">
              <a:latin typeface="Cambria" panose="02040503050406030204" pitchFamily="18" charset="0"/>
            </a:endParaRPr>
          </a:p>
          <a:p>
            <a:pPr marL="179388" indent="-179388">
              <a:lnSpc>
                <a:spcPts val="180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0D08DE4B-1353-EB42-893B-5E37BD15DA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84146" y="20251322"/>
            <a:ext cx="850027" cy="314577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EFB3D07E-8275-E340-91B8-C915A0370A9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1531" y="20554732"/>
            <a:ext cx="850027" cy="294241"/>
          </a:xfrm>
          <a:prstGeom prst="rect">
            <a:avLst/>
          </a:prstGeom>
        </p:spPr>
      </p:pic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0842564-D309-784F-BCA8-C8BC51EE75B8}"/>
              </a:ext>
            </a:extLst>
          </p:cNvPr>
          <p:cNvGrpSpPr/>
          <p:nvPr/>
        </p:nvGrpSpPr>
        <p:grpSpPr>
          <a:xfrm>
            <a:off x="295026" y="21921567"/>
            <a:ext cx="3322078" cy="631263"/>
            <a:chOff x="1816795" y="589051"/>
            <a:chExt cx="3322078" cy="631263"/>
          </a:xfrm>
        </p:grpSpPr>
        <p:sp>
          <p:nvSpPr>
            <p:cNvPr id="365" name="Rounded Rectangle 364">
              <a:extLst>
                <a:ext uri="{FF2B5EF4-FFF2-40B4-BE49-F238E27FC236}">
                  <a16:creationId xmlns:a16="http://schemas.microsoft.com/office/drawing/2014/main" id="{80DD7951-0820-0247-9872-2F1E3A2ACC54}"/>
                </a:ext>
              </a:extLst>
            </p:cNvPr>
            <p:cNvSpPr/>
            <p:nvPr/>
          </p:nvSpPr>
          <p:spPr>
            <a:xfrm>
              <a:off x="1816795" y="589051"/>
              <a:ext cx="1943863" cy="5127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Value = </a:t>
              </a:r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V</a:t>
              </a:r>
              <a:r>
                <a:rPr lang="en-US" sz="2400" b="1" baseline="-250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dd</a:t>
              </a:r>
              <a:endParaRPr lang="en-US" sz="2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97A60711-9200-A34A-9F21-867B7865296E}"/>
                </a:ext>
              </a:extLst>
            </p:cNvPr>
            <p:cNvCxnSpPr>
              <a:cxnSpLocks/>
              <a:stCxn id="365" idx="3"/>
            </p:cNvCxnSpPr>
            <p:nvPr/>
          </p:nvCxnSpPr>
          <p:spPr>
            <a:xfrm>
              <a:off x="3760658" y="845442"/>
              <a:ext cx="1378215" cy="374872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286E3E10-F5B9-874C-BF75-5FE1496A0741}"/>
              </a:ext>
            </a:extLst>
          </p:cNvPr>
          <p:cNvGrpSpPr/>
          <p:nvPr/>
        </p:nvGrpSpPr>
        <p:grpSpPr>
          <a:xfrm>
            <a:off x="295622" y="22925968"/>
            <a:ext cx="4882928" cy="809896"/>
            <a:chOff x="5226137" y="-228863"/>
            <a:chExt cx="4882928" cy="809896"/>
          </a:xfrm>
        </p:grpSpPr>
        <p:sp>
          <p:nvSpPr>
            <p:cNvPr id="368" name="Rounded Rectangle 367">
              <a:extLst>
                <a:ext uri="{FF2B5EF4-FFF2-40B4-BE49-F238E27FC236}">
                  <a16:creationId xmlns:a16="http://schemas.microsoft.com/office/drawing/2014/main" id="{4D1D36EE-C1E6-094C-AFE8-7CF14EB2BFAC}"/>
                </a:ext>
              </a:extLst>
            </p:cNvPr>
            <p:cNvSpPr/>
            <p:nvPr/>
          </p:nvSpPr>
          <p:spPr>
            <a:xfrm>
              <a:off x="5226137" y="10415"/>
              <a:ext cx="2235091" cy="5706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Value = </a:t>
              </a:r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V</a:t>
              </a:r>
              <a:r>
                <a:rPr lang="en-US" sz="2400" b="1" baseline="-250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dd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/2 </a:t>
              </a:r>
            </a:p>
          </p:txBody>
        </p:sp>
        <p:cxnSp>
          <p:nvCxnSpPr>
            <p:cNvPr id="369" name="Straight Arrow Connector 368">
              <a:extLst>
                <a:ext uri="{FF2B5EF4-FFF2-40B4-BE49-F238E27FC236}">
                  <a16:creationId xmlns:a16="http://schemas.microsoft.com/office/drawing/2014/main" id="{F22DE7F3-390F-7C4C-84D4-7474A7934F4E}"/>
                </a:ext>
              </a:extLst>
            </p:cNvPr>
            <p:cNvCxnSpPr>
              <a:cxnSpLocks/>
              <a:stCxn id="368" idx="3"/>
            </p:cNvCxnSpPr>
            <p:nvPr/>
          </p:nvCxnSpPr>
          <p:spPr>
            <a:xfrm flipV="1">
              <a:off x="7461228" y="-228863"/>
              <a:ext cx="2647837" cy="52458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6D1D849-2DFD-0447-A210-BC9CA95C8238}"/>
              </a:ext>
            </a:extLst>
          </p:cNvPr>
          <p:cNvGrpSpPr/>
          <p:nvPr/>
        </p:nvGrpSpPr>
        <p:grpSpPr>
          <a:xfrm>
            <a:off x="718864" y="23855651"/>
            <a:ext cx="3095124" cy="1011979"/>
            <a:chOff x="3535535" y="1438855"/>
            <a:chExt cx="3095124" cy="1011979"/>
          </a:xfrm>
        </p:grpSpPr>
        <p:sp>
          <p:nvSpPr>
            <p:cNvPr id="371" name="Rounded Rectangle 370">
              <a:extLst>
                <a:ext uri="{FF2B5EF4-FFF2-40B4-BE49-F238E27FC236}">
                  <a16:creationId xmlns:a16="http://schemas.microsoft.com/office/drawing/2014/main" id="{59EE022D-DF49-4F4F-B0FE-FB9BC8109A8F}"/>
                </a:ext>
              </a:extLst>
            </p:cNvPr>
            <p:cNvSpPr/>
            <p:nvPr/>
          </p:nvSpPr>
          <p:spPr>
            <a:xfrm>
              <a:off x="3535535" y="1923742"/>
              <a:ext cx="957568" cy="52709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2B9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5ns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6CBA03B7-44FE-9945-9E21-253F020375F9}"/>
                </a:ext>
              </a:extLst>
            </p:cNvPr>
            <p:cNvCxnSpPr>
              <a:cxnSpLocks/>
              <a:stCxn id="371" idx="3"/>
            </p:cNvCxnSpPr>
            <p:nvPr/>
          </p:nvCxnSpPr>
          <p:spPr>
            <a:xfrm flipV="1">
              <a:off x="4493103" y="1438855"/>
              <a:ext cx="2137556" cy="748433"/>
            </a:xfrm>
            <a:prstGeom prst="straightConnector1">
              <a:avLst/>
            </a:prstGeom>
            <a:ln w="28575">
              <a:solidFill>
                <a:srgbClr val="2B9D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F1FE2C3-F605-CC41-899C-C1D2E899DB7F}"/>
              </a:ext>
            </a:extLst>
          </p:cNvPr>
          <p:cNvGrpSpPr/>
          <p:nvPr/>
        </p:nvGrpSpPr>
        <p:grpSpPr>
          <a:xfrm>
            <a:off x="737529" y="25589675"/>
            <a:ext cx="3460423" cy="928978"/>
            <a:chOff x="5574209" y="1401594"/>
            <a:chExt cx="1951214" cy="544020"/>
          </a:xfrm>
        </p:grpSpPr>
        <p:sp>
          <p:nvSpPr>
            <p:cNvPr id="374" name="Rounded Rectangle 373">
              <a:extLst>
                <a:ext uri="{FF2B5EF4-FFF2-40B4-BE49-F238E27FC236}">
                  <a16:creationId xmlns:a16="http://schemas.microsoft.com/office/drawing/2014/main" id="{6EEF985D-250A-3D4A-A647-1A970866CF7E}"/>
                </a:ext>
              </a:extLst>
            </p:cNvPr>
            <p:cNvSpPr/>
            <p:nvPr/>
          </p:nvSpPr>
          <p:spPr>
            <a:xfrm>
              <a:off x="5574209" y="1401594"/>
              <a:ext cx="520674" cy="329335"/>
            </a:xfrm>
            <a:prstGeom prst="roundRect">
              <a:avLst/>
            </a:prstGeom>
            <a:solidFill>
              <a:srgbClr val="FF9CF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7ns</a:t>
              </a:r>
            </a:p>
          </p:txBody>
        </p: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31DB8D76-64FD-1040-A8BB-59CDCEBD4192}"/>
                </a:ext>
              </a:extLst>
            </p:cNvPr>
            <p:cNvCxnSpPr>
              <a:cxnSpLocks/>
              <a:stCxn id="374" idx="3"/>
            </p:cNvCxnSpPr>
            <p:nvPr/>
          </p:nvCxnSpPr>
          <p:spPr>
            <a:xfrm>
              <a:off x="6094883" y="1566261"/>
              <a:ext cx="1430540" cy="379353"/>
            </a:xfrm>
            <a:prstGeom prst="straightConnector1">
              <a:avLst/>
            </a:prstGeom>
            <a:ln w="28575">
              <a:solidFill>
                <a:srgbClr val="C639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6" name="Picture 375">
            <a:extLst>
              <a:ext uri="{FF2B5EF4-FFF2-40B4-BE49-F238E27FC236}">
                <a16:creationId xmlns:a16="http://schemas.microsoft.com/office/drawing/2014/main" id="{7B60F154-4F5D-C242-A53B-03CA9BA2B1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66539" y="21858252"/>
            <a:ext cx="1328710" cy="4660400"/>
          </a:xfrm>
          <a:prstGeom prst="rect">
            <a:avLst/>
          </a:prstGeom>
        </p:spPr>
      </p:pic>
      <p:sp>
        <p:nvSpPr>
          <p:cNvPr id="377" name="TextBox 376">
            <a:extLst>
              <a:ext uri="{FF2B5EF4-FFF2-40B4-BE49-F238E27FC236}">
                <a16:creationId xmlns:a16="http://schemas.microsoft.com/office/drawing/2014/main" id="{8EC6D355-0BD8-DF47-B1BC-33B24D2C24D0}"/>
              </a:ext>
            </a:extLst>
          </p:cNvPr>
          <p:cNvSpPr txBox="1"/>
          <p:nvPr/>
        </p:nvSpPr>
        <p:spPr>
          <a:xfrm>
            <a:off x="2715981" y="17891928"/>
            <a:ext cx="1937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mbria" panose="02040503050406030204" pitchFamily="18" charset="0"/>
              </a:rPr>
              <a:t>CODIC-sig</a:t>
            </a:r>
            <a:endParaRPr lang="en-US" sz="2800" u="sng" dirty="0">
              <a:latin typeface="Cambria" panose="02040503050406030204" pitchFamily="18" charset="0"/>
            </a:endParaRPr>
          </a:p>
          <a:p>
            <a:endParaRPr lang="en-US" sz="2800" dirty="0"/>
          </a:p>
        </p:txBody>
      </p:sp>
      <p:sp>
        <p:nvSpPr>
          <p:cNvPr id="379" name="Google Shape;110;p19">
            <a:extLst>
              <a:ext uri="{FF2B5EF4-FFF2-40B4-BE49-F238E27FC236}">
                <a16:creationId xmlns:a16="http://schemas.microsoft.com/office/drawing/2014/main" id="{9F4F55B7-1947-624C-95CA-AD7973301E40}"/>
              </a:ext>
            </a:extLst>
          </p:cNvPr>
          <p:cNvSpPr txBox="1">
            <a:spLocks/>
          </p:cNvSpPr>
          <p:nvPr/>
        </p:nvSpPr>
        <p:spPr>
          <a:xfrm>
            <a:off x="11575468" y="24324740"/>
            <a:ext cx="7120467" cy="60866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3079863" rtl="0" eaLnBrk="1" latinLnBrk="0" hangingPunct="1">
              <a:spcBef>
                <a:spcPct val="0"/>
              </a:spcBef>
              <a:buNone/>
              <a:defRPr sz="149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CODIC-</a:t>
            </a:r>
            <a:r>
              <a:rPr lang="en-US" sz="3600" b="1" dirty="0" err="1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detz</a:t>
            </a:r>
            <a:endParaRPr lang="en-US" sz="3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21A3E043-6FA2-D948-B5AC-CF0244A6BDCF}"/>
              </a:ext>
            </a:extLst>
          </p:cNvPr>
          <p:cNvSpPr/>
          <p:nvPr/>
        </p:nvSpPr>
        <p:spPr>
          <a:xfrm>
            <a:off x="8803621" y="18484214"/>
            <a:ext cx="7053377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-136525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CODIC-det</a:t>
            </a:r>
            <a:r>
              <a:rPr lang="en-US" sz="2400" dirty="0">
                <a:latin typeface="Cambria" panose="02040503050406030204" pitchFamily="18" charset="0"/>
              </a:rPr>
              <a:t> generates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deterministic values</a:t>
            </a:r>
            <a:endParaRPr lang="en-US" sz="2400" b="1" u="sng" dirty="0">
              <a:solidFill>
                <a:srgbClr val="F400E6"/>
              </a:solidFill>
              <a:latin typeface="Cambria" panose="02040503050406030204" pitchFamily="18" charset="0"/>
            </a:endParaRPr>
          </a:p>
          <a:p>
            <a:pPr marL="136525" indent="-136525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F400E6"/>
                </a:solidFill>
                <a:latin typeface="Cambria" panose="02040503050406030204" pitchFamily="18" charset="0"/>
              </a:rPr>
              <a:t>Key idea</a:t>
            </a:r>
            <a:r>
              <a:rPr lang="en-US" sz="2400" u="sng" dirty="0">
                <a:solidFill>
                  <a:srgbClr val="F400E6"/>
                </a:solidFill>
                <a:latin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400E6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Activate               and               with a delay between them</a:t>
            </a:r>
          </a:p>
          <a:p>
            <a:pPr marL="136525" indent="-136525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0070C0"/>
                </a:solidFill>
                <a:latin typeface="Cambria" panose="02040503050406030204" pitchFamily="18" charset="0"/>
              </a:rPr>
              <a:t>Mechanism</a:t>
            </a:r>
            <a:r>
              <a:rPr lang="en-US" sz="2400" u="sng" dirty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marL="342900" lvl="3" indent="-114300">
              <a:lnSpc>
                <a:spcPts val="228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Capacitor is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B8D5A"/>
                </a:solidFill>
                <a:latin typeface="Cambria" panose="02040503050406030204" pitchFamily="18" charset="0"/>
              </a:rPr>
              <a:t>initially</a:t>
            </a:r>
            <a:r>
              <a:rPr lang="en-US" sz="2400" dirty="0">
                <a:solidFill>
                  <a:srgbClr val="2770C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set to 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0 or </a:t>
            </a:r>
            <a:r>
              <a:rPr lang="en-US" sz="2400" dirty="0" err="1">
                <a:solidFill>
                  <a:srgbClr val="EF8600"/>
                </a:solidFill>
                <a:latin typeface="Cambria" panose="02040503050406030204" pitchFamily="18" charset="0"/>
              </a:rPr>
              <a:t>V</a:t>
            </a:r>
            <a:r>
              <a:rPr lang="en-US" sz="2400" baseline="-25000" dirty="0" err="1">
                <a:solidFill>
                  <a:srgbClr val="EF8600"/>
                </a:solidFill>
                <a:latin typeface="Cambria" panose="02040503050406030204" pitchFamily="18" charset="0"/>
              </a:rPr>
              <a:t>dd</a:t>
            </a:r>
            <a:r>
              <a:rPr lang="en-US" sz="2400" dirty="0">
                <a:solidFill>
                  <a:srgbClr val="EF8600"/>
                </a:solidFill>
                <a:latin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lvl="3" indent="-114300">
              <a:lnSpc>
                <a:spcPts val="228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Raise the </a:t>
            </a:r>
            <a:r>
              <a:rPr lang="en-US" sz="2400" dirty="0" err="1">
                <a:latin typeface="Cambria" panose="02040503050406030204" pitchFamily="18" charset="0"/>
              </a:rPr>
              <a:t>wordline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</a:p>
          <a:p>
            <a:pPr marL="342900" lvl="1" indent="-114300">
              <a:lnSpc>
                <a:spcPts val="228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To generate 0</a:t>
            </a:r>
            <a:r>
              <a:rPr lang="en-US" sz="2400" dirty="0">
                <a:latin typeface="Cambria" panose="02040503050406030204" pitchFamily="18" charset="0"/>
              </a:rPr>
              <a:t>, raise 1)                , 2)</a:t>
            </a:r>
          </a:p>
          <a:p>
            <a:pPr marL="342900" lvl="1" indent="-114300">
              <a:lnSpc>
                <a:spcPts val="228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To generate 1</a:t>
            </a:r>
            <a:r>
              <a:rPr lang="en-US" sz="2400" dirty="0">
                <a:latin typeface="Cambria" panose="02040503050406030204" pitchFamily="18" charset="0"/>
              </a:rPr>
              <a:t>, raise 1)                , 2)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6525" indent="-136525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Result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</a:t>
            </a:r>
            <a:r>
              <a:rPr lang="en-US" sz="2400" dirty="0">
                <a:latin typeface="Cambria" panose="02040503050406030204" pitchFamily="18" charset="0"/>
              </a:rPr>
              <a:t>  CODIC-det generates a</a:t>
            </a:r>
            <a:r>
              <a:rPr lang="en-US" sz="2400" dirty="0">
                <a:solidFill>
                  <a:srgbClr val="F08600"/>
                </a:solidFill>
                <a:latin typeface="Cambria" panose="02040503050406030204" pitchFamily="18" charset="0"/>
              </a:rPr>
              <a:t> 0 or 1 </a:t>
            </a:r>
            <a:r>
              <a:rPr lang="en-US" sz="2400" dirty="0">
                <a:latin typeface="Cambria" panose="02040503050406030204" pitchFamily="18" charset="0"/>
              </a:rPr>
              <a:t>value</a:t>
            </a:r>
            <a:r>
              <a:rPr lang="en-US" sz="2400" dirty="0">
                <a:solidFill>
                  <a:srgbClr val="F08600"/>
                </a:solidFill>
                <a:latin typeface="Cambria" panose="02040503050406030204" pitchFamily="18" charset="0"/>
              </a:rPr>
              <a:t> deterministically</a:t>
            </a:r>
            <a:endParaRPr lang="en-US" sz="2400" dirty="0">
              <a:latin typeface="Cambria" panose="02040503050406030204" pitchFamily="18" charset="0"/>
            </a:endParaRPr>
          </a:p>
          <a:p>
            <a:pPr marL="136525" indent="-136525">
              <a:lnSpc>
                <a:spcPts val="228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83" name="Picture 382">
            <a:extLst>
              <a:ext uri="{FF2B5EF4-FFF2-40B4-BE49-F238E27FC236}">
                <a16:creationId xmlns:a16="http://schemas.microsoft.com/office/drawing/2014/main" id="{8F62F816-7C08-6B4A-87B3-B24DF5F8F14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314086" y="20298170"/>
            <a:ext cx="900959" cy="328921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727723EB-DBCC-664B-BCF3-53E1F5440A6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814368" y="20295882"/>
            <a:ext cx="913490" cy="333495"/>
          </a:xfrm>
          <a:prstGeom prst="rect">
            <a:avLst/>
          </a:prstGeom>
        </p:spPr>
      </p:pic>
      <p:grpSp>
        <p:nvGrpSpPr>
          <p:cNvPr id="386" name="Group 385">
            <a:extLst>
              <a:ext uri="{FF2B5EF4-FFF2-40B4-BE49-F238E27FC236}">
                <a16:creationId xmlns:a16="http://schemas.microsoft.com/office/drawing/2014/main" id="{98033326-6DDE-6D48-AFFC-E3DECBCD2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334278" y="21590871"/>
            <a:ext cx="5507798" cy="5616445"/>
            <a:chOff x="3638851" y="1351311"/>
            <a:chExt cx="2677367" cy="2730181"/>
          </a:xfrm>
        </p:grpSpPr>
        <p:pic>
          <p:nvPicPr>
            <p:cNvPr id="387" name="Picture 386">
              <a:extLst>
                <a:ext uri="{FF2B5EF4-FFF2-40B4-BE49-F238E27FC236}">
                  <a16:creationId xmlns:a16="http://schemas.microsoft.com/office/drawing/2014/main" id="{ED06898B-C8E2-264A-809F-33550E1E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917417" y="1351311"/>
              <a:ext cx="2398801" cy="2730181"/>
            </a:xfrm>
            <a:prstGeom prst="rect">
              <a:avLst/>
            </a:prstGeom>
          </p:spPr>
        </p:pic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78D03F55-D2E6-4E4E-AFF0-5AAC926A7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638851" y="1351311"/>
              <a:ext cx="296714" cy="2512178"/>
            </a:xfrm>
            <a:prstGeom prst="rect">
              <a:avLst/>
            </a:prstGeom>
          </p:spPr>
        </p:pic>
      </p:grpSp>
      <p:pic>
        <p:nvPicPr>
          <p:cNvPr id="391" name="Picture 390">
            <a:extLst>
              <a:ext uri="{FF2B5EF4-FFF2-40B4-BE49-F238E27FC236}">
                <a16:creationId xmlns:a16="http://schemas.microsoft.com/office/drawing/2014/main" id="{6E50CAD7-DF8F-3F42-BB77-36A76DF27B3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783134" y="20020365"/>
            <a:ext cx="804342" cy="297670"/>
          </a:xfrm>
          <a:prstGeom prst="rect">
            <a:avLst/>
          </a:prstGeom>
        </p:spPr>
      </p:pic>
      <p:grpSp>
        <p:nvGrpSpPr>
          <p:cNvPr id="420" name="Group 419">
            <a:extLst>
              <a:ext uri="{FF2B5EF4-FFF2-40B4-BE49-F238E27FC236}">
                <a16:creationId xmlns:a16="http://schemas.microsoft.com/office/drawing/2014/main" id="{7F2A2637-C719-5849-BD93-CD0268DABEC0}"/>
              </a:ext>
            </a:extLst>
          </p:cNvPr>
          <p:cNvGrpSpPr/>
          <p:nvPr/>
        </p:nvGrpSpPr>
        <p:grpSpPr>
          <a:xfrm>
            <a:off x="8957597" y="23277775"/>
            <a:ext cx="2761232" cy="527240"/>
            <a:chOff x="5337682" y="-3532"/>
            <a:chExt cx="2761232" cy="527240"/>
          </a:xfrm>
        </p:grpSpPr>
        <p:sp>
          <p:nvSpPr>
            <p:cNvPr id="421" name="Rounded Rectangle 420">
              <a:extLst>
                <a:ext uri="{FF2B5EF4-FFF2-40B4-BE49-F238E27FC236}">
                  <a16:creationId xmlns:a16="http://schemas.microsoft.com/office/drawing/2014/main" id="{7F6C7FB1-DA17-8D4C-B163-CB669D064F1D}"/>
                </a:ext>
              </a:extLst>
            </p:cNvPr>
            <p:cNvSpPr/>
            <p:nvPr/>
          </p:nvSpPr>
          <p:spPr>
            <a:xfrm>
              <a:off x="5337682" y="-3532"/>
              <a:ext cx="919379" cy="52723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2B9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5ns</a:t>
              </a:r>
            </a:p>
          </p:txBody>
        </p: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69D6B5D8-9DD6-7749-A1EA-3B90468776F4}"/>
                </a:ext>
              </a:extLst>
            </p:cNvPr>
            <p:cNvCxnSpPr>
              <a:cxnSpLocks/>
              <a:stCxn id="421" idx="3"/>
            </p:cNvCxnSpPr>
            <p:nvPr/>
          </p:nvCxnSpPr>
          <p:spPr>
            <a:xfrm>
              <a:off x="6257061" y="260088"/>
              <a:ext cx="1841853" cy="263620"/>
            </a:xfrm>
            <a:prstGeom prst="straightConnector1">
              <a:avLst/>
            </a:prstGeom>
            <a:ln w="28575">
              <a:solidFill>
                <a:srgbClr val="2B9D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B7209F2E-3FB2-AA47-B9CA-FE1BC345D5FE}"/>
              </a:ext>
            </a:extLst>
          </p:cNvPr>
          <p:cNvGrpSpPr/>
          <p:nvPr/>
        </p:nvGrpSpPr>
        <p:grpSpPr>
          <a:xfrm>
            <a:off x="9154070" y="24933401"/>
            <a:ext cx="2848439" cy="627414"/>
            <a:chOff x="4519407" y="1283045"/>
            <a:chExt cx="2848439" cy="627414"/>
          </a:xfrm>
        </p:grpSpPr>
        <p:sp>
          <p:nvSpPr>
            <p:cNvPr id="424" name="Rounded Rectangle 423">
              <a:extLst>
                <a:ext uri="{FF2B5EF4-FFF2-40B4-BE49-F238E27FC236}">
                  <a16:creationId xmlns:a16="http://schemas.microsoft.com/office/drawing/2014/main" id="{810EEC93-EDA8-DA47-8E41-72F630DC180F}"/>
                </a:ext>
              </a:extLst>
            </p:cNvPr>
            <p:cNvSpPr/>
            <p:nvPr/>
          </p:nvSpPr>
          <p:spPr>
            <a:xfrm>
              <a:off x="4519407" y="1283045"/>
              <a:ext cx="883894" cy="4933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7ns</a:t>
              </a:r>
            </a:p>
          </p:txBody>
        </p:sp>
        <p:cxnSp>
          <p:nvCxnSpPr>
            <p:cNvPr id="425" name="Straight Arrow Connector 424">
              <a:extLst>
                <a:ext uri="{FF2B5EF4-FFF2-40B4-BE49-F238E27FC236}">
                  <a16:creationId xmlns:a16="http://schemas.microsoft.com/office/drawing/2014/main" id="{766E80B8-DF00-9140-9AD2-32BC0AD5C232}"/>
                </a:ext>
              </a:extLst>
            </p:cNvPr>
            <p:cNvCxnSpPr>
              <a:cxnSpLocks/>
              <a:stCxn id="424" idx="3"/>
            </p:cNvCxnSpPr>
            <p:nvPr/>
          </p:nvCxnSpPr>
          <p:spPr>
            <a:xfrm>
              <a:off x="5403301" y="1529713"/>
              <a:ext cx="1964545" cy="38074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B8E1558D-2C28-AA4A-9B75-DF5EF27D8D6B}"/>
              </a:ext>
            </a:extLst>
          </p:cNvPr>
          <p:cNvGrpSpPr/>
          <p:nvPr/>
        </p:nvGrpSpPr>
        <p:grpSpPr>
          <a:xfrm>
            <a:off x="8936168" y="24098664"/>
            <a:ext cx="3961685" cy="771528"/>
            <a:chOff x="4958817" y="-441913"/>
            <a:chExt cx="2590850" cy="479397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3F26A6A-7731-2549-87B4-771210168C62}"/>
                </a:ext>
              </a:extLst>
            </p:cNvPr>
            <p:cNvSpPr/>
            <p:nvPr/>
          </p:nvSpPr>
          <p:spPr>
            <a:xfrm>
              <a:off x="4958817" y="-441913"/>
              <a:ext cx="720549" cy="329334"/>
            </a:xfrm>
            <a:prstGeom prst="roundRect">
              <a:avLst/>
            </a:prstGeom>
            <a:solidFill>
              <a:srgbClr val="FF9CF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</a:rPr>
                <a:t>14ns</a:t>
              </a:r>
            </a:p>
          </p:txBody>
        </p:sp>
        <p:cxnSp>
          <p:nvCxnSpPr>
            <p:cNvPr id="428" name="Straight Arrow Connector 427">
              <a:extLst>
                <a:ext uri="{FF2B5EF4-FFF2-40B4-BE49-F238E27FC236}">
                  <a16:creationId xmlns:a16="http://schemas.microsoft.com/office/drawing/2014/main" id="{7C21F775-3627-1F4A-8422-38EF9130F700}"/>
                </a:ext>
              </a:extLst>
            </p:cNvPr>
            <p:cNvCxnSpPr>
              <a:cxnSpLocks/>
              <a:stCxn id="427" idx="3"/>
            </p:cNvCxnSpPr>
            <p:nvPr/>
          </p:nvCxnSpPr>
          <p:spPr>
            <a:xfrm>
              <a:off x="5679366" y="-277246"/>
              <a:ext cx="1870301" cy="31473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AE37CCDE-57D7-4F4D-A920-187396E017F2}"/>
              </a:ext>
            </a:extLst>
          </p:cNvPr>
          <p:cNvGrpSpPr/>
          <p:nvPr/>
        </p:nvGrpSpPr>
        <p:grpSpPr>
          <a:xfrm>
            <a:off x="8636382" y="22568549"/>
            <a:ext cx="5125386" cy="598966"/>
            <a:chOff x="5241133" y="60845"/>
            <a:chExt cx="5125386" cy="598966"/>
          </a:xfrm>
        </p:grpSpPr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F4657069-16A4-DA4B-9351-C28C7280331C}"/>
                </a:ext>
              </a:extLst>
            </p:cNvPr>
            <p:cNvCxnSpPr>
              <a:cxnSpLocks/>
              <a:stCxn id="431" idx="3"/>
            </p:cNvCxnSpPr>
            <p:nvPr/>
          </p:nvCxnSpPr>
          <p:spPr>
            <a:xfrm>
              <a:off x="6802895" y="328724"/>
              <a:ext cx="3563624" cy="331087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Rounded Rectangle 430">
              <a:extLst>
                <a:ext uri="{FF2B5EF4-FFF2-40B4-BE49-F238E27FC236}">
                  <a16:creationId xmlns:a16="http://schemas.microsoft.com/office/drawing/2014/main" id="{7EBCDA14-551C-324A-934B-CEF00AF0F0BB}"/>
                </a:ext>
              </a:extLst>
            </p:cNvPr>
            <p:cNvSpPr/>
            <p:nvPr/>
          </p:nvSpPr>
          <p:spPr>
            <a:xfrm>
              <a:off x="5241133" y="60845"/>
              <a:ext cx="1561762" cy="5357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Value = 0 </a:t>
              </a:r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D31EE8C-878A-6940-8987-A8381B4DF472}"/>
              </a:ext>
            </a:extLst>
          </p:cNvPr>
          <p:cNvGrpSpPr/>
          <p:nvPr/>
        </p:nvGrpSpPr>
        <p:grpSpPr>
          <a:xfrm>
            <a:off x="8513532" y="21741339"/>
            <a:ext cx="2729172" cy="713474"/>
            <a:chOff x="4520941" y="1014491"/>
            <a:chExt cx="2729172" cy="713474"/>
          </a:xfrm>
        </p:grpSpPr>
        <p:cxnSp>
          <p:nvCxnSpPr>
            <p:cNvPr id="435" name="Straight Arrow Connector 434">
              <a:extLst>
                <a:ext uri="{FF2B5EF4-FFF2-40B4-BE49-F238E27FC236}">
                  <a16:creationId xmlns:a16="http://schemas.microsoft.com/office/drawing/2014/main" id="{9790E886-CBD8-BA4E-A828-77419DB4B082}"/>
                </a:ext>
              </a:extLst>
            </p:cNvPr>
            <p:cNvCxnSpPr>
              <a:cxnSpLocks/>
            </p:cNvCxnSpPr>
            <p:nvPr/>
          </p:nvCxnSpPr>
          <p:spPr>
            <a:xfrm>
              <a:off x="6402693" y="1256376"/>
              <a:ext cx="847420" cy="471589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Rounded Rectangle 435">
              <a:extLst>
                <a:ext uri="{FF2B5EF4-FFF2-40B4-BE49-F238E27FC236}">
                  <a16:creationId xmlns:a16="http://schemas.microsoft.com/office/drawing/2014/main" id="{30B1727F-1F05-1147-83F9-AABEA41E3C5F}"/>
                </a:ext>
              </a:extLst>
            </p:cNvPr>
            <p:cNvSpPr/>
            <p:nvPr/>
          </p:nvSpPr>
          <p:spPr>
            <a:xfrm>
              <a:off x="4520941" y="1014491"/>
              <a:ext cx="1840356" cy="4712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Value = </a:t>
              </a:r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V</a:t>
              </a:r>
              <a:r>
                <a:rPr lang="en-US" sz="2400" b="1" baseline="-250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dd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437" name="TextBox 436">
            <a:extLst>
              <a:ext uri="{FF2B5EF4-FFF2-40B4-BE49-F238E27FC236}">
                <a16:creationId xmlns:a16="http://schemas.microsoft.com/office/drawing/2014/main" id="{27CA9666-116D-EF4F-8256-9ADEB2DB9FDB}"/>
              </a:ext>
            </a:extLst>
          </p:cNvPr>
          <p:cNvSpPr txBox="1"/>
          <p:nvPr/>
        </p:nvSpPr>
        <p:spPr>
          <a:xfrm>
            <a:off x="11697400" y="17979514"/>
            <a:ext cx="1900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mbria" panose="02040503050406030204" pitchFamily="18" charset="0"/>
              </a:rPr>
              <a:t>CODIC-det</a:t>
            </a:r>
            <a:endParaRPr lang="en-US" sz="2800" u="sng" dirty="0"/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F72580A9-5527-794B-BF0D-7018628F0229}"/>
              </a:ext>
            </a:extLst>
          </p:cNvPr>
          <p:cNvSpPr txBox="1"/>
          <p:nvPr/>
        </p:nvSpPr>
        <p:spPr>
          <a:xfrm>
            <a:off x="16341524" y="15412403"/>
            <a:ext cx="12262953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5: Applications of CODIC</a:t>
            </a:r>
          </a:p>
        </p:txBody>
      </p:sp>
      <p:sp>
        <p:nvSpPr>
          <p:cNvPr id="439" name="Google Shape;111;p19">
            <a:extLst>
              <a:ext uri="{FF2B5EF4-FFF2-40B4-BE49-F238E27FC236}">
                <a16:creationId xmlns:a16="http://schemas.microsoft.com/office/drawing/2014/main" id="{D9D91505-0BC0-104E-B037-C8A7FEF69BC2}"/>
              </a:ext>
            </a:extLst>
          </p:cNvPr>
          <p:cNvSpPr txBox="1">
            <a:spLocks/>
          </p:cNvSpPr>
          <p:nvPr/>
        </p:nvSpPr>
        <p:spPr>
          <a:xfrm>
            <a:off x="16906608" y="16318915"/>
            <a:ext cx="11435820" cy="377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Char char="■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CODIC can be used in </a:t>
            </a:r>
            <a:r>
              <a:rPr lang="en-US" sz="2400" b="1" dirty="0">
                <a:solidFill>
                  <a:srgbClr val="F617E7"/>
                </a:solidFill>
                <a:latin typeface="Cambria" panose="02040503050406030204" pitchFamily="18" charset="0"/>
              </a:rPr>
              <a:t>many applications:</a:t>
            </a:r>
          </a:p>
          <a:p>
            <a:pPr indent="-342900">
              <a:lnSpc>
                <a:spcPts val="2480"/>
              </a:lnSpc>
              <a:spcBef>
                <a:spcPts val="1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617E7"/>
                </a:solidFill>
                <a:latin typeface="Cambria" panose="02040503050406030204" pitchFamily="18" charset="0"/>
              </a:rPr>
              <a:t>Security</a:t>
            </a:r>
          </a:p>
          <a:p>
            <a:pPr indent="-342900">
              <a:lnSpc>
                <a:spcPts val="2480"/>
              </a:lnSpc>
              <a:spcBef>
                <a:spcPts val="1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617E7"/>
                </a:solidFill>
                <a:latin typeface="Cambria" panose="02040503050406030204" pitchFamily="18" charset="0"/>
              </a:rPr>
              <a:t>Custom Optimizations</a:t>
            </a:r>
          </a:p>
          <a:p>
            <a:pPr indent="-342900">
              <a:lnSpc>
                <a:spcPts val="2480"/>
              </a:lnSpc>
              <a:spcBef>
                <a:spcPts val="1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617E7"/>
                </a:solidFill>
                <a:latin typeface="Cambria" panose="02040503050406030204" pitchFamily="18" charset="0"/>
              </a:rPr>
              <a:t>Accurate DRAM Characterization</a:t>
            </a:r>
          </a:p>
          <a:p>
            <a:pPr indent="-342900">
              <a:lnSpc>
                <a:spcPts val="2480"/>
              </a:lnSpc>
              <a:spcBef>
                <a:spcPts val="1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617E7"/>
                </a:solidFill>
                <a:latin typeface="Cambria" panose="02040503050406030204" pitchFamily="18" charset="0"/>
              </a:rPr>
              <a:t>Processing-In-Memory (PIM)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We use </a:t>
            </a:r>
            <a:r>
              <a:rPr lang="en-US" sz="2400" b="1" dirty="0">
                <a:solidFill>
                  <a:srgbClr val="2B9D2A"/>
                </a:solidFill>
                <a:latin typeface="Cambria" panose="02040503050406030204" pitchFamily="18" charset="0"/>
              </a:rPr>
              <a:t>CODIC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to design </a:t>
            </a:r>
            <a:r>
              <a:rPr lang="en-US" sz="2400" dirty="0">
                <a:solidFill>
                  <a:srgbClr val="2B9D2A"/>
                </a:solidFill>
                <a:latin typeface="Cambria" panose="02040503050406030204" pitchFamily="18" charset="0"/>
              </a:rPr>
              <a:t>two new applications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in the </a:t>
            </a:r>
            <a:r>
              <a:rPr lang="en-US" sz="2400" dirty="0">
                <a:solidFill>
                  <a:srgbClr val="2B9D2A"/>
                </a:solidFill>
                <a:latin typeface="Cambria" panose="02040503050406030204" pitchFamily="18" charset="0"/>
              </a:rPr>
              <a:t>security domain:</a:t>
            </a: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CBDC18CF-BAAA-9540-9901-4C002D366C51}"/>
              </a:ext>
            </a:extLst>
          </p:cNvPr>
          <p:cNvGrpSpPr>
            <a:grpSpLocks noChangeAspect="1"/>
          </p:cNvGrpSpPr>
          <p:nvPr/>
        </p:nvGrpSpPr>
        <p:grpSpPr>
          <a:xfrm>
            <a:off x="22164569" y="16910316"/>
            <a:ext cx="919563" cy="1111354"/>
            <a:chOff x="261420" y="1389161"/>
            <a:chExt cx="1391057" cy="1681186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4FEBF6F8-A57D-F546-983A-EACCE399BFA3}"/>
                </a:ext>
              </a:extLst>
            </p:cNvPr>
            <p:cNvSpPr/>
            <p:nvPr/>
          </p:nvSpPr>
          <p:spPr>
            <a:xfrm>
              <a:off x="847464" y="1389161"/>
              <a:ext cx="184731" cy="1055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59" name="Picture 458">
              <a:extLst>
                <a:ext uri="{FF2B5EF4-FFF2-40B4-BE49-F238E27FC236}">
                  <a16:creationId xmlns:a16="http://schemas.microsoft.com/office/drawing/2014/main" id="{F4ABDA58-C7EC-284D-9FC4-79BE8206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61420" y="1679290"/>
              <a:ext cx="1391057" cy="1391057"/>
            </a:xfrm>
            <a:prstGeom prst="rect">
              <a:avLst/>
            </a:prstGeom>
          </p:spPr>
        </p:pic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D4B7E48D-933A-2E45-82DE-1513CE2D924A}"/>
              </a:ext>
            </a:extLst>
          </p:cNvPr>
          <p:cNvGrpSpPr>
            <a:grpSpLocks noChangeAspect="1"/>
          </p:cNvGrpSpPr>
          <p:nvPr/>
        </p:nvGrpSpPr>
        <p:grpSpPr>
          <a:xfrm>
            <a:off x="26675320" y="16492123"/>
            <a:ext cx="1667108" cy="1537815"/>
            <a:chOff x="4811619" y="1002511"/>
            <a:chExt cx="2032321" cy="1874704"/>
          </a:xfrm>
        </p:grpSpPr>
        <p:pic>
          <p:nvPicPr>
            <p:cNvPr id="461" name="Picture 2" descr="http://www.extremetech.com/wp-content/uploads/2013/09/hybrid_memory_cube.jpg">
              <a:extLst>
                <a:ext uri="{FF2B5EF4-FFF2-40B4-BE49-F238E27FC236}">
                  <a16:creationId xmlns:a16="http://schemas.microsoft.com/office/drawing/2014/main" id="{38C238AE-D122-254A-9A79-63A7206AE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619" y="1418010"/>
              <a:ext cx="2032321" cy="145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4442B79F-2910-394C-A824-8A200A330CCC}"/>
                </a:ext>
              </a:extLst>
            </p:cNvPr>
            <p:cNvSpPr/>
            <p:nvPr/>
          </p:nvSpPr>
          <p:spPr>
            <a:xfrm>
              <a:off x="5759003" y="1002511"/>
              <a:ext cx="184730" cy="1055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63" name="Picture 462">
            <a:extLst>
              <a:ext uri="{FF2B5EF4-FFF2-40B4-BE49-F238E27FC236}">
                <a16:creationId xmlns:a16="http://schemas.microsoft.com/office/drawing/2014/main" id="{CDA352A2-1DDF-D841-9236-4A9199CD1CA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272482" y="17255157"/>
            <a:ext cx="1281121" cy="773141"/>
          </a:xfrm>
          <a:prstGeom prst="rect">
            <a:avLst/>
          </a:prstGeom>
        </p:spPr>
      </p:pic>
      <p:grpSp>
        <p:nvGrpSpPr>
          <p:cNvPr id="464" name="Group 463">
            <a:extLst>
              <a:ext uri="{FF2B5EF4-FFF2-40B4-BE49-F238E27FC236}">
                <a16:creationId xmlns:a16="http://schemas.microsoft.com/office/drawing/2014/main" id="{AA4C6BEA-B990-C34B-A343-197075FB54DF}"/>
              </a:ext>
            </a:extLst>
          </p:cNvPr>
          <p:cNvGrpSpPr/>
          <p:nvPr/>
        </p:nvGrpSpPr>
        <p:grpSpPr>
          <a:xfrm>
            <a:off x="23255104" y="14138231"/>
            <a:ext cx="1856533" cy="3808467"/>
            <a:chOff x="1684601" y="-1321989"/>
            <a:chExt cx="1856533" cy="3808467"/>
          </a:xfrm>
        </p:grpSpPr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FF2B44D1-240C-EB46-9CBF-2F57B3741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684601" y="1477860"/>
              <a:ext cx="1008618" cy="1008618"/>
            </a:xfrm>
            <a:prstGeom prst="rect">
              <a:avLst/>
            </a:prstGeom>
          </p:spPr>
        </p:pic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7272F734-C1A5-1D41-A0B0-19E297FF0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532515" y="1406149"/>
              <a:ext cx="1008619" cy="1008619"/>
            </a:xfrm>
            <a:prstGeom prst="rect">
              <a:avLst/>
            </a:prstGeom>
          </p:spPr>
        </p:pic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905AEB05-6A4A-F344-BA9E-9E4AE28E1AF8}"/>
                </a:ext>
              </a:extLst>
            </p:cNvPr>
            <p:cNvSpPr/>
            <p:nvPr/>
          </p:nvSpPr>
          <p:spPr>
            <a:xfrm>
              <a:off x="2944457" y="-1321989"/>
              <a:ext cx="184731" cy="419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80"/>
                </a:lnSpc>
              </a:pP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5BDA4374-0E46-D047-BF1D-5E70846C11F2}"/>
              </a:ext>
            </a:extLst>
          </p:cNvPr>
          <p:cNvSpPr txBox="1"/>
          <p:nvPr/>
        </p:nvSpPr>
        <p:spPr>
          <a:xfrm>
            <a:off x="2091296" y="6931200"/>
            <a:ext cx="5114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DRAM Organization</a:t>
            </a:r>
            <a:endParaRPr lang="en-US" sz="2800" dirty="0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FFE9AD90-521C-1948-B50F-DB02562A6E54}"/>
              </a:ext>
            </a:extLst>
          </p:cNvPr>
          <p:cNvSpPr txBox="1"/>
          <p:nvPr/>
        </p:nvSpPr>
        <p:spPr>
          <a:xfrm>
            <a:off x="7785972" y="7040436"/>
            <a:ext cx="391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Internal DRAM Signals</a:t>
            </a:r>
            <a:endParaRPr lang="en-US" sz="2800" dirty="0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33328C97-A4C6-CB47-AE5E-EE414733B285}"/>
              </a:ext>
            </a:extLst>
          </p:cNvPr>
          <p:cNvSpPr txBox="1"/>
          <p:nvPr/>
        </p:nvSpPr>
        <p:spPr>
          <a:xfrm>
            <a:off x="13379868" y="8993705"/>
            <a:ext cx="391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DRAM Operations</a:t>
            </a:r>
            <a:endParaRPr lang="en-US" sz="2800" dirty="0"/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CA134BE2-A385-714A-9CE9-F30DD1827904}"/>
              </a:ext>
            </a:extLst>
          </p:cNvPr>
          <p:cNvSpPr txBox="1"/>
          <p:nvPr/>
        </p:nvSpPr>
        <p:spPr>
          <a:xfrm>
            <a:off x="11835556" y="6937631"/>
            <a:ext cx="7661511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740" marR="0" lvl="0" indent="-205740" algn="l" defTabSz="914400" rtl="0" eaLnBrk="1" fontAlgn="base" latinLnBrk="0" hangingPunct="1"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srgbClr val="8C564C"/>
                </a:solidFill>
                <a:latin typeface="Cambria" panose="02040503050406030204" pitchFamily="18" charset="0"/>
              </a:rPr>
              <a:t>s</a:t>
            </a:r>
            <a:r>
              <a:rPr kumimoji="0" lang="en-US" sz="2400" b="1" i="0" strike="noStrike" kern="1200" cap="none" spc="0" normalizeH="0" baseline="0" noProof="0" dirty="0" err="1">
                <a:ln>
                  <a:noFill/>
                </a:ln>
                <a:solidFill>
                  <a:srgbClr val="8C564C"/>
                </a:solidFill>
                <a:effectLst/>
                <a:uLnTx/>
                <a:uFillTx/>
                <a:latin typeface="Cambria" panose="02040503050406030204" pitchFamily="18" charset="0"/>
              </a:rPr>
              <a:t>ense_n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8C564C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8C564C"/>
                </a:solidFill>
                <a:effectLst/>
                <a:uLnTx/>
                <a:uFillTx/>
                <a:latin typeface="Cambria" panose="02040503050406030204" pitchFamily="18" charset="0"/>
              </a:rPr>
              <a:t>controls the NMOS amplifier in the SA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136625" marR="0" lvl="0" indent="-205740" algn="l" defTabSz="914400" rtl="0" eaLnBrk="1" fontAlgn="base" latinLnBrk="0" hangingPunct="1">
              <a:spcBef>
                <a:spcPts val="3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EQ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controls the unit that sets the </a:t>
            </a:r>
            <a:r>
              <a:rPr kumimoji="0" lang="en-US" sz="2400" b="0" i="0" strike="noStrike" kern="1200" cap="none" spc="0" normalizeH="0" baseline="0" noProof="0" dirty="0" err="1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bitline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 to </a:t>
            </a:r>
            <a:r>
              <a:rPr kumimoji="0" lang="en-US" sz="2400" b="0" i="0" strike="noStrike" kern="1200" cap="none" spc="0" normalizeH="0" baseline="0" noProof="0" dirty="0" err="1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V</a:t>
            </a:r>
            <a:r>
              <a:rPr kumimoji="0" lang="en-US" sz="2400" b="0" i="0" strike="noStrike" kern="1200" cap="none" spc="0" normalizeH="0" baseline="-25000" noProof="0" dirty="0" err="1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dd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62526"/>
                </a:solidFill>
                <a:effectLst/>
                <a:uLnTx/>
                <a:uFillTx/>
                <a:latin typeface="Cambria" panose="02040503050406030204" pitchFamily="18" charset="0"/>
              </a:rPr>
              <a:t>/2 </a:t>
            </a:r>
          </a:p>
          <a:p>
            <a:pPr marL="205740" lvl="0" indent="-20574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err="1">
                <a:solidFill>
                  <a:srgbClr val="2AA02B"/>
                </a:solidFill>
                <a:latin typeface="Cambria" panose="02040503050406030204" pitchFamily="18" charset="0"/>
              </a:rPr>
              <a:t>wl</a:t>
            </a:r>
            <a:r>
              <a:rPr lang="en-US" sz="2400" dirty="0">
                <a:solidFill>
                  <a:srgbClr val="2AA02B"/>
                </a:solidFill>
                <a:latin typeface="Cambria" panose="02040503050406030204" pitchFamily="18" charset="0"/>
              </a:rPr>
              <a:t> controls the transistor that connects the cell capacitor to the </a:t>
            </a:r>
            <a:r>
              <a:rPr lang="en-US" sz="2400" dirty="0" err="1">
                <a:solidFill>
                  <a:srgbClr val="2AA02B"/>
                </a:solidFill>
                <a:latin typeface="Cambria" panose="02040503050406030204" pitchFamily="18" charset="0"/>
              </a:rPr>
              <a:t>bitline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205740" lvl="0" indent="-205740" defTabSz="914400" fontAlgn="base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rgbClr val="9466BD"/>
                </a:solidFill>
                <a:latin typeface="Cambria" panose="02040503050406030204" pitchFamily="18" charset="0"/>
              </a:rPr>
              <a:t>s</a:t>
            </a:r>
            <a:r>
              <a:rPr lang="en-US" sz="2400" b="1" dirty="0" err="1">
                <a:solidFill>
                  <a:srgbClr val="9466BD"/>
                </a:solidFill>
                <a:latin typeface="Cambria" panose="02040503050406030204" pitchFamily="18" charset="0"/>
              </a:rPr>
              <a:t>ense_p</a:t>
            </a:r>
            <a:r>
              <a:rPr lang="en-US" sz="2400" dirty="0">
                <a:solidFill>
                  <a:srgbClr val="9466BD"/>
                </a:solidFill>
                <a:latin typeface="Cambria" panose="02040503050406030204" pitchFamily="18" charset="0"/>
              </a:rPr>
              <a:t> controls the PMOS amplifier in the SA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412B2F7-FEC7-2E45-9456-A8B2247BB6A0}"/>
              </a:ext>
            </a:extLst>
          </p:cNvPr>
          <p:cNvCxnSpPr>
            <a:cxnSpLocks/>
          </p:cNvCxnSpPr>
          <p:nvPr/>
        </p:nvCxnSpPr>
        <p:spPr>
          <a:xfrm>
            <a:off x="19184895" y="6255431"/>
            <a:ext cx="0" cy="90360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4EB241E0-20AC-7948-BD25-6162A48D55F1}"/>
              </a:ext>
            </a:extLst>
          </p:cNvPr>
          <p:cNvSpPr txBox="1"/>
          <p:nvPr/>
        </p:nvSpPr>
        <p:spPr>
          <a:xfrm>
            <a:off x="17332891" y="18567874"/>
            <a:ext cx="5601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Application 1: PUF</a:t>
            </a:r>
            <a:endParaRPr lang="en-US" sz="2800" dirty="0"/>
          </a:p>
        </p:txBody>
      </p:sp>
      <p:sp>
        <p:nvSpPr>
          <p:cNvPr id="474" name="Google Shape;111;p19">
            <a:extLst>
              <a:ext uri="{FF2B5EF4-FFF2-40B4-BE49-F238E27FC236}">
                <a16:creationId xmlns:a16="http://schemas.microsoft.com/office/drawing/2014/main" id="{1ADBBD14-C324-304B-95A0-B640FFD80671}"/>
              </a:ext>
            </a:extLst>
          </p:cNvPr>
          <p:cNvSpPr txBox="1">
            <a:spLocks/>
          </p:cNvSpPr>
          <p:nvPr/>
        </p:nvSpPr>
        <p:spPr>
          <a:xfrm>
            <a:off x="16329746" y="19046447"/>
            <a:ext cx="6068481" cy="574259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108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39569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94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79142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83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18703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58274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697846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37406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776982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16545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generate signature values in DRAM that can be used as a Physical Unclonable Function (PUF)</a:t>
            </a:r>
          </a:p>
          <a:p>
            <a:pPr marL="522288" lvl="1" indent="-17938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Signatures are </a:t>
            </a:r>
            <a:r>
              <a:rPr lang="en-US" sz="2000" dirty="0">
                <a:solidFill>
                  <a:srgbClr val="F519E6"/>
                </a:solidFill>
                <a:latin typeface="Cambria" panose="02040503050406030204" pitchFamily="18" charset="0"/>
              </a:rPr>
              <a:t>unique to a device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due to the </a:t>
            </a:r>
            <a:r>
              <a:rPr lang="en-US" sz="2000" dirty="0">
                <a:solidFill>
                  <a:srgbClr val="F519E6"/>
                </a:solidFill>
                <a:latin typeface="Cambria" panose="02040503050406030204" pitchFamily="18" charset="0"/>
              </a:rPr>
              <a:t>unique physical variations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of the device</a:t>
            </a:r>
          </a:p>
          <a:p>
            <a:pPr marL="522288" lvl="1" indent="-17938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Typically used to </a:t>
            </a:r>
            <a:r>
              <a:rPr lang="en-US" sz="2000" dirty="0">
                <a:solidFill>
                  <a:srgbClr val="F519E6"/>
                </a:solidFill>
                <a:latin typeface="Cambria" panose="02040503050406030204" pitchFamily="18" charset="0"/>
              </a:rPr>
              <a:t>authenticate or identify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 device</a:t>
            </a:r>
          </a:p>
          <a:p>
            <a:pPr indent="-342900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srgbClr val="F400E6"/>
              </a:solidFill>
              <a:latin typeface="Cambria" panose="02040503050406030204" pitchFamily="18" charset="0"/>
            </a:endParaRPr>
          </a:p>
          <a:p>
            <a:pPr marL="179388" indent="-17938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Characteristics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of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CODIC-sig PUF: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9438" lvl="1" indent="-355600" algn="l">
              <a:spcBef>
                <a:spcPts val="100"/>
              </a:spcBef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CODIC-sig has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short evaluation latency</a:t>
            </a:r>
          </a:p>
          <a:p>
            <a:pPr marL="579438" lvl="1" indent="-355600" algn="l">
              <a:spcBef>
                <a:spcPts val="100"/>
              </a:spcBef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Repeatable PUF responses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without relying on a filtering mechanism</a:t>
            </a:r>
            <a:endParaRPr lang="en-US" sz="2000" dirty="0">
              <a:latin typeface="Cambria" panose="02040503050406030204" pitchFamily="18" charset="0"/>
            </a:endParaRPr>
          </a:p>
          <a:p>
            <a:pPr marL="579438" lvl="1" indent="-355600" algn="l">
              <a:spcBef>
                <a:spcPts val="100"/>
              </a:spcBef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CODIC-sig is </a:t>
            </a:r>
            <a:r>
              <a:rPr lang="en-US" sz="2000" dirty="0">
                <a:solidFill>
                  <a:srgbClr val="00B050"/>
                </a:solidFill>
                <a:latin typeface="Cambria" panose="02040503050406030204" pitchFamily="18" charset="0"/>
              </a:rPr>
              <a:t>resilient to temperature changes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, i.e., changing the temperature does not influence much the repeatability of the PUF responses</a:t>
            </a:r>
            <a:endParaRPr lang="en-US" sz="2000" dirty="0">
              <a:latin typeface="Cambria" panose="02040503050406030204" pitchFamily="18" charset="0"/>
            </a:endParaRPr>
          </a:p>
          <a:p>
            <a:pPr marL="579438" lvl="1" indent="-355600" algn="l">
              <a:spcBef>
                <a:spcPts val="100"/>
              </a:spcBef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CODIG-sig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2AA02B"/>
                </a:solidFill>
                <a:latin typeface="Cambria" panose="02040503050406030204" pitchFamily="18" charset="0"/>
              </a:rPr>
              <a:t>responses do not depend on the content of DRAM</a:t>
            </a:r>
          </a:p>
          <a:p>
            <a:pPr marL="342900" lvl="1">
              <a:lnSpc>
                <a:spcPts val="2080"/>
              </a:lnSpc>
              <a:spcBef>
                <a:spcPts val="100"/>
              </a:spcBef>
            </a:pPr>
            <a:endParaRPr lang="en-US" sz="1800" dirty="0">
              <a:latin typeface="Cambria" panose="02040503050406030204" pitchFamily="18" charset="0"/>
            </a:endParaRPr>
          </a:p>
          <a:p>
            <a:pPr lvl="1" indent="-342900">
              <a:lnSpc>
                <a:spcPts val="2080"/>
              </a:lnSpc>
              <a:spcBef>
                <a:spcPts val="10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 lvl="1" indent="-342900">
              <a:lnSpc>
                <a:spcPts val="2080"/>
              </a:lnSpc>
              <a:spcBef>
                <a:spcPts val="100"/>
              </a:spcBef>
            </a:pPr>
            <a:endParaRPr lang="en-US" sz="2400" dirty="0">
              <a:solidFill>
                <a:srgbClr val="F400E6"/>
              </a:solidFill>
              <a:latin typeface="Cambria" panose="02040503050406030204" pitchFamily="18" charset="0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B4DCDD2B-1F18-3D42-8BD1-363822AF86C3}"/>
              </a:ext>
            </a:extLst>
          </p:cNvPr>
          <p:cNvSpPr txBox="1"/>
          <p:nvPr/>
        </p:nvSpPr>
        <p:spPr>
          <a:xfrm>
            <a:off x="23022486" y="18554409"/>
            <a:ext cx="5463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Application 2: Cold Boot Attacks</a:t>
            </a:r>
            <a:endParaRPr lang="en-US" sz="2800" dirty="0"/>
          </a:p>
        </p:txBody>
      </p:sp>
      <p:sp>
        <p:nvSpPr>
          <p:cNvPr id="476" name="Google Shape;111;p19">
            <a:extLst>
              <a:ext uri="{FF2B5EF4-FFF2-40B4-BE49-F238E27FC236}">
                <a16:creationId xmlns:a16="http://schemas.microsoft.com/office/drawing/2014/main" id="{FF2A9247-638B-C94C-ACDD-BFADEE79D548}"/>
              </a:ext>
            </a:extLst>
          </p:cNvPr>
          <p:cNvSpPr txBox="1">
            <a:spLocks/>
          </p:cNvSpPr>
          <p:nvPr/>
        </p:nvSpPr>
        <p:spPr>
          <a:xfrm>
            <a:off x="22567564" y="18991889"/>
            <a:ext cx="6191573" cy="422715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108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39569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94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79142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83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18703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58274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697846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37406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776982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16545" indent="0" algn="ctr" defTabSz="3079863" rtl="0" eaLnBrk="1" latinLnBrk="0" hangingPunct="1">
              <a:spcBef>
                <a:spcPct val="20000"/>
              </a:spcBef>
              <a:buFont typeface="Arial" pitchFamily="34" charset="0"/>
              <a:buNone/>
              <a:defRPr sz="69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2383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cold boot attack is a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physical attack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on DRAM that involves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hot-swapping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a DRAM chip and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reading out the contents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of the DRAM chip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on another system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23838" indent="-22383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The attacker first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disables the power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and then 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transfers the DRAM to another system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23838" indent="-22383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Cold boot attacks are possible because the </a:t>
            </a:r>
            <a:r>
              <a:rPr lang="en-US" sz="2400" dirty="0">
                <a:solidFill>
                  <a:srgbClr val="F519E6"/>
                </a:solidFill>
                <a:latin typeface="Cambria" panose="02040503050406030204" pitchFamily="18" charset="0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stored in </a:t>
            </a:r>
            <a:r>
              <a:rPr lang="en-US" sz="2400" dirty="0">
                <a:solidFill>
                  <a:srgbClr val="F519E6"/>
                </a:solidFill>
                <a:latin typeface="Cambria" panose="02040503050406030204" pitchFamily="18" charset="0"/>
              </a:rPr>
              <a:t>DRAM is not immediately lost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when the chip is </a:t>
            </a:r>
            <a:r>
              <a:rPr lang="en-US" sz="2400" dirty="0">
                <a:solidFill>
                  <a:srgbClr val="F519E6"/>
                </a:solidFill>
                <a:latin typeface="Cambria" panose="02040503050406030204" pitchFamily="18" charset="0"/>
              </a:rPr>
              <a:t>powered-off</a:t>
            </a:r>
          </a:p>
          <a:p>
            <a:pPr marL="492125" lvl="1" indent="-149225" algn="l">
              <a:spcBef>
                <a:spcPts val="1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Data in DRAM is stored in </a:t>
            </a:r>
            <a:r>
              <a:rPr lang="en-US" sz="2000" dirty="0">
                <a:solidFill>
                  <a:srgbClr val="F519E6"/>
                </a:solidFill>
                <a:latin typeface="Cambria" panose="02040503050406030204" pitchFamily="18" charset="0"/>
              </a:rPr>
              <a:t>capacitors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, and the data can  remain in the cells long enough for it to be stolen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23838" indent="-223838" algn="l">
              <a:spcBef>
                <a:spcPts val="1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This data retention effect can be even 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more significant at low temperatures</a:t>
            </a:r>
          </a:p>
          <a:p>
            <a:pPr marL="223838" indent="-223838" algn="l">
              <a:lnSpc>
                <a:spcPts val="158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23838" indent="-223838" algn="l">
              <a:lnSpc>
                <a:spcPts val="158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indent="-342900">
              <a:lnSpc>
                <a:spcPts val="1580"/>
              </a:lnSpc>
              <a:spcBef>
                <a:spcPts val="100"/>
              </a:spcBef>
              <a:buFont typeface="Wingdings" pitchFamily="2" charset="2"/>
              <a:buChar char="§"/>
            </a:pPr>
            <a:endParaRPr lang="en-US" u="sng" dirty="0">
              <a:latin typeface="Cambria" panose="02040503050406030204" pitchFamily="18" charset="0"/>
            </a:endParaRPr>
          </a:p>
        </p:txBody>
      </p: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409BECF0-8848-1247-9FD5-A2304218D640}"/>
              </a:ext>
            </a:extLst>
          </p:cNvPr>
          <p:cNvCxnSpPr>
            <a:cxnSpLocks/>
          </p:cNvCxnSpPr>
          <p:nvPr/>
        </p:nvCxnSpPr>
        <p:spPr>
          <a:xfrm>
            <a:off x="22487101" y="19178552"/>
            <a:ext cx="0" cy="79200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BAB48DF9-DE6B-474E-8867-20012A96A23A}"/>
              </a:ext>
            </a:extLst>
          </p:cNvPr>
          <p:cNvSpPr txBox="1"/>
          <p:nvPr/>
        </p:nvSpPr>
        <p:spPr>
          <a:xfrm>
            <a:off x="22712490" y="24324740"/>
            <a:ext cx="5781114" cy="308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SzPct val="100000"/>
              <a:buNone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Observation: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It is possible to protect from cold boot attacks by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deleting the entire memory content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during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DRAM power-on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SzPct val="100000"/>
              <a:buNone/>
            </a:pPr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spcBef>
                <a:spcPts val="100"/>
              </a:spcBef>
              <a:buClr>
                <a:schemeClr val="tx1"/>
              </a:buClr>
              <a:buSzPct val="100000"/>
            </a:pPr>
            <a:r>
              <a:rPr lang="en-US" sz="2400" b="1" dirty="0">
                <a:latin typeface="Cambria" panose="02040503050406030204" pitchFamily="18" charset="0"/>
              </a:rPr>
              <a:t>Key Idea: </a:t>
            </a:r>
            <a:r>
              <a:rPr lang="en-US" sz="2400" dirty="0">
                <a:latin typeface="Cambria" panose="02040503050406030204" pitchFamily="18" charset="0"/>
              </a:rPr>
              <a:t>A low cost in-DRAM mechanism based on </a:t>
            </a:r>
            <a:r>
              <a:rPr lang="en-US" sz="2400" dirty="0">
                <a:solidFill>
                  <a:srgbClr val="5E973E"/>
                </a:solidFill>
                <a:latin typeface="Cambria" panose="02040503050406030204" pitchFamily="18" charset="0"/>
              </a:rPr>
              <a:t>CODIC </a:t>
            </a:r>
            <a:r>
              <a:rPr lang="en-US" sz="2400" dirty="0">
                <a:latin typeface="Cambria" panose="02040503050406030204" pitchFamily="18" charset="0"/>
              </a:rPr>
              <a:t>that destroys all DRAM content during </a:t>
            </a:r>
            <a:r>
              <a:rPr lang="en-US" sz="2400" dirty="0">
                <a:solidFill>
                  <a:srgbClr val="5E973E"/>
                </a:solidFill>
                <a:latin typeface="Cambria" panose="02040503050406030204" pitchFamily="18" charset="0"/>
              </a:rPr>
              <a:t>DRAM power-on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SzPct val="100000"/>
              <a:buNone/>
            </a:pPr>
            <a:endParaRPr 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08ADC53-0F80-DD44-9AF4-F2DF762CBC04}"/>
              </a:ext>
            </a:extLst>
          </p:cNvPr>
          <p:cNvSpPr txBox="1"/>
          <p:nvPr/>
        </p:nvSpPr>
        <p:spPr>
          <a:xfrm>
            <a:off x="16329746" y="24669481"/>
            <a:ext cx="6014626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6: Experimental Setup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E9C1185-7259-BF4C-8BCB-521664E83734}"/>
              </a:ext>
            </a:extLst>
          </p:cNvPr>
          <p:cNvSpPr txBox="1"/>
          <p:nvPr/>
        </p:nvSpPr>
        <p:spPr>
          <a:xfrm>
            <a:off x="20573260" y="27282721"/>
            <a:ext cx="7729265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9: Future Work and Conclusion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4EA4AAFA-9609-F84E-919C-E97500A97C1C}"/>
              </a:ext>
            </a:extLst>
          </p:cNvPr>
          <p:cNvSpPr txBox="1"/>
          <p:nvPr/>
        </p:nvSpPr>
        <p:spPr>
          <a:xfrm>
            <a:off x="16351577" y="25724824"/>
            <a:ext cx="6148942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Evaluation of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72 real DDR3L (low power)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DRAM chips and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64 real DDR3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DRAM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chips</a:t>
            </a:r>
          </a:p>
          <a:p>
            <a:pPr marL="223838" indent="-223838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SoftMC</a:t>
            </a:r>
            <a:r>
              <a:rPr lang="en-US" sz="2400" dirty="0">
                <a:latin typeface="Cambria" panose="02040503050406030204" pitchFamily="18" charset="0"/>
              </a:rPr>
              <a:t> FPGA-based infrastructure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587DB45F-0AE8-EF4D-A63C-1130A4C31ED7}"/>
              </a:ext>
            </a:extLst>
          </p:cNvPr>
          <p:cNvGrpSpPr/>
          <p:nvPr/>
        </p:nvGrpSpPr>
        <p:grpSpPr>
          <a:xfrm>
            <a:off x="1641893" y="33905610"/>
            <a:ext cx="6880417" cy="1321333"/>
            <a:chOff x="497436" y="719707"/>
            <a:chExt cx="6066216" cy="1407276"/>
          </a:xfrm>
        </p:grpSpPr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F2BC1795-72D0-6045-8720-AE694A4ADCFF}"/>
                </a:ext>
              </a:extLst>
            </p:cNvPr>
            <p:cNvSpPr/>
            <p:nvPr/>
          </p:nvSpPr>
          <p:spPr>
            <a:xfrm>
              <a:off x="497436" y="720337"/>
              <a:ext cx="2022246" cy="703638"/>
            </a:xfrm>
            <a:prstGeom prst="rect">
              <a:avLst/>
            </a:prstGeom>
            <a:solidFill>
              <a:srgbClr val="5E973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DRAM Latency PUF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C245E63B-F209-D749-A62C-DDBB1FD8EA4C}"/>
                </a:ext>
              </a:extLst>
            </p:cNvPr>
            <p:cNvSpPr/>
            <p:nvPr/>
          </p:nvSpPr>
          <p:spPr>
            <a:xfrm>
              <a:off x="2519682" y="719707"/>
              <a:ext cx="2022246" cy="70363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Cambria" panose="02040503050406030204" pitchFamily="18" charset="0"/>
                </a:rPr>
                <a:t>PreLatPUF</a:t>
              </a:r>
              <a:endParaRPr lang="en-US" sz="1600" b="1" dirty="0">
                <a:latin typeface="Cambria" panose="02040503050406030204" pitchFamily="18" charset="0"/>
              </a:endParaRPr>
            </a:p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w/(w/o) filter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8A17EA84-BD99-C24B-862A-3CFDD24F5FE2}"/>
                </a:ext>
              </a:extLst>
            </p:cNvPr>
            <p:cNvSpPr/>
            <p:nvPr/>
          </p:nvSpPr>
          <p:spPr>
            <a:xfrm>
              <a:off x="4537375" y="719769"/>
              <a:ext cx="2022246" cy="70363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CODIC-sig PUF</a:t>
              </a:r>
            </a:p>
            <a:p>
              <a:pPr algn="ctr"/>
              <a:r>
                <a:rPr lang="en-US" sz="1600" b="1" dirty="0">
                  <a:latin typeface="Cambria" panose="02040503050406030204" pitchFamily="18" charset="0"/>
                </a:rPr>
                <a:t>w/(w/o) filter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BAA7737B-99FE-D641-8BF9-5D863689EDF7}"/>
                </a:ext>
              </a:extLst>
            </p:cNvPr>
            <p:cNvSpPr/>
            <p:nvPr/>
          </p:nvSpPr>
          <p:spPr>
            <a:xfrm>
              <a:off x="500943" y="1423345"/>
              <a:ext cx="2022246" cy="70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</a:rPr>
                <a:t>88.2 </a:t>
              </a:r>
              <a:r>
                <a:rPr lang="en-US" sz="2000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ms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A85841CD-4A2E-2F48-B4C3-3CD6ADAC34D8}"/>
                </a:ext>
              </a:extLst>
            </p:cNvPr>
            <p:cNvSpPr/>
            <p:nvPr/>
          </p:nvSpPr>
          <p:spPr>
            <a:xfrm>
              <a:off x="2521294" y="1422026"/>
              <a:ext cx="2022246" cy="70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</a:rPr>
                <a:t>7.95 (1.59) </a:t>
              </a:r>
              <a:r>
                <a:rPr lang="en-US" sz="2000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ms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A72D9976-E694-3240-8FE9-43A0CF6A184C}"/>
                </a:ext>
              </a:extLst>
            </p:cNvPr>
            <p:cNvSpPr/>
            <p:nvPr/>
          </p:nvSpPr>
          <p:spPr>
            <a:xfrm>
              <a:off x="4541406" y="1420707"/>
              <a:ext cx="2022246" cy="70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</a:rPr>
                <a:t>4.41 (0.88) </a:t>
              </a:r>
              <a:r>
                <a:rPr lang="en-US" sz="2000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ms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509" name="Picture 508">
            <a:extLst>
              <a:ext uri="{FF2B5EF4-FFF2-40B4-BE49-F238E27FC236}">
                <a16:creationId xmlns:a16="http://schemas.microsoft.com/office/drawing/2014/main" id="{DE5ED6A1-0D5D-8648-AE84-8413779DAEE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706076" y="28337129"/>
            <a:ext cx="9526954" cy="310532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00DA5D0-2C46-D34D-9416-8EE6AA49B782}"/>
              </a:ext>
            </a:extLst>
          </p:cNvPr>
          <p:cNvGrpSpPr/>
          <p:nvPr/>
        </p:nvGrpSpPr>
        <p:grpSpPr>
          <a:xfrm>
            <a:off x="12314086" y="33181179"/>
            <a:ext cx="6914200" cy="1780399"/>
            <a:chOff x="228708" y="1426459"/>
            <a:chExt cx="6251912" cy="1669087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7015804D-CD43-624D-ADCF-10C7C0467A96}"/>
                </a:ext>
              </a:extLst>
            </p:cNvPr>
            <p:cNvGrpSpPr/>
            <p:nvPr/>
          </p:nvGrpSpPr>
          <p:grpSpPr>
            <a:xfrm>
              <a:off x="228708" y="1426459"/>
              <a:ext cx="6251912" cy="1669087"/>
              <a:chOff x="476772" y="1363753"/>
              <a:chExt cx="6251912" cy="1669087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73F5420D-CFC6-C84A-A27C-9FF0BAC5630B}"/>
                  </a:ext>
                </a:extLst>
              </p:cNvPr>
              <p:cNvGrpSpPr/>
              <p:nvPr/>
            </p:nvGrpSpPr>
            <p:grpSpPr>
              <a:xfrm>
                <a:off x="476772" y="1363753"/>
                <a:ext cx="6251912" cy="1341552"/>
                <a:chOff x="487045" y="1828874"/>
                <a:chExt cx="6251912" cy="1341552"/>
              </a:xfrm>
            </p:grpSpPr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D591E603-0181-0C48-91AB-6BB3B072571F}"/>
                    </a:ext>
                  </a:extLst>
                </p:cNvPr>
                <p:cNvSpPr/>
                <p:nvPr/>
              </p:nvSpPr>
              <p:spPr>
                <a:xfrm>
                  <a:off x="2272178" y="1828874"/>
                  <a:ext cx="1487831" cy="38206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Cambria" panose="02040503050406030204" pitchFamily="18" charset="0"/>
                    </a:rPr>
                    <a:t>CODIC Self-d</a:t>
                  </a: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860620DC-68AD-6842-87BD-362902B9399E}"/>
                    </a:ext>
                  </a:extLst>
                </p:cNvPr>
                <p:cNvSpPr/>
                <p:nvPr/>
              </p:nvSpPr>
              <p:spPr>
                <a:xfrm>
                  <a:off x="3760009" y="1828874"/>
                  <a:ext cx="1487831" cy="38206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Cambria" panose="02040503050406030204" pitchFamily="18" charset="0"/>
                    </a:rPr>
                    <a:t>ChaCha-8</a:t>
                  </a:r>
                </a:p>
              </p:txBody>
            </p:sp>
            <p:sp>
              <p:nvSpPr>
                <p:cNvPr id="558" name="Rectangle 557">
                  <a:extLst>
                    <a:ext uri="{FF2B5EF4-FFF2-40B4-BE49-F238E27FC236}">
                      <a16:creationId xmlns:a16="http://schemas.microsoft.com/office/drawing/2014/main" id="{A0903BE3-E580-C946-9F2D-06DE1E62B88D}"/>
                    </a:ext>
                  </a:extLst>
                </p:cNvPr>
                <p:cNvSpPr/>
                <p:nvPr/>
              </p:nvSpPr>
              <p:spPr>
                <a:xfrm>
                  <a:off x="5246063" y="1830531"/>
                  <a:ext cx="1492894" cy="379039"/>
                </a:xfrm>
                <a:prstGeom prst="rect">
                  <a:avLst/>
                </a:prstGeom>
                <a:solidFill>
                  <a:srgbClr val="5E97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latin typeface="Cambria" panose="02040503050406030204" pitchFamily="18" charset="0"/>
                    </a:rPr>
                    <a:t>AES-128</a:t>
                  </a:r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4F446D87-9C4C-C644-B903-71CB9C04CDCE}"/>
                    </a:ext>
                  </a:extLst>
                </p:cNvPr>
                <p:cNvSpPr/>
                <p:nvPr/>
              </p:nvSpPr>
              <p:spPr>
                <a:xfrm>
                  <a:off x="2272165" y="2212072"/>
                  <a:ext cx="1487831" cy="330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~0%</a:t>
                  </a:r>
                </a:p>
              </p:txBody>
            </p:sp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5AB9B98A-05CA-C74F-9C72-246B1F8B8765}"/>
                    </a:ext>
                  </a:extLst>
                </p:cNvPr>
                <p:cNvSpPr/>
                <p:nvPr/>
              </p:nvSpPr>
              <p:spPr>
                <a:xfrm>
                  <a:off x="3757524" y="2212904"/>
                  <a:ext cx="1487831" cy="3284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~0%</a:t>
                  </a:r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F5FC588D-C197-8643-95D4-A5B5CCF21DFA}"/>
                    </a:ext>
                  </a:extLst>
                </p:cNvPr>
                <p:cNvSpPr/>
                <p:nvPr/>
              </p:nvSpPr>
              <p:spPr>
                <a:xfrm>
                  <a:off x="5249549" y="2209570"/>
                  <a:ext cx="1487831" cy="3386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~0%</a:t>
                  </a:r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52C47E54-802C-B045-981A-B1ACB561E08C}"/>
                    </a:ext>
                  </a:extLst>
                </p:cNvPr>
                <p:cNvSpPr/>
                <p:nvPr/>
              </p:nvSpPr>
              <p:spPr>
                <a:xfrm>
                  <a:off x="489475" y="2226363"/>
                  <a:ext cx="1781307" cy="3092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ts val="1180"/>
                    </a:lnSpc>
                  </a:pPr>
                  <a:r>
                    <a:rPr lang="en-US" sz="1800" b="1" dirty="0">
                      <a:solidFill>
                        <a:srgbClr val="0070C0"/>
                      </a:solidFill>
                      <a:latin typeface="Cambria" panose="02040503050406030204" pitchFamily="18" charset="0"/>
                    </a:rPr>
                    <a:t>Performance</a:t>
                  </a:r>
                  <a:endParaRPr lang="en-US" sz="1800" dirty="0">
                    <a:solidFill>
                      <a:srgbClr val="0070C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15198196-46ED-0848-8955-26504C094AE5}"/>
                    </a:ext>
                  </a:extLst>
                </p:cNvPr>
                <p:cNvSpPr/>
                <p:nvPr/>
              </p:nvSpPr>
              <p:spPr>
                <a:xfrm>
                  <a:off x="487045" y="2535307"/>
                  <a:ext cx="1776338" cy="322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ts val="1180"/>
                    </a:lnSpc>
                  </a:pPr>
                  <a:r>
                    <a:rPr lang="en-US" sz="1800" b="1" dirty="0">
                      <a:solidFill>
                        <a:srgbClr val="7030A0"/>
                      </a:solidFill>
                      <a:latin typeface="Cambria" panose="02040503050406030204" pitchFamily="18" charset="0"/>
                    </a:rPr>
                    <a:t>Power</a:t>
                  </a:r>
                  <a:endParaRPr lang="en-US" sz="1800" dirty="0">
                    <a:solidFill>
                      <a:srgbClr val="7030A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0C162CC6-6B04-8B4D-A262-FD8225AB86E5}"/>
                    </a:ext>
                  </a:extLst>
                </p:cNvPr>
                <p:cNvSpPr/>
                <p:nvPr/>
              </p:nvSpPr>
              <p:spPr>
                <a:xfrm>
                  <a:off x="490952" y="2850075"/>
                  <a:ext cx="1778822" cy="318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ts val="1180"/>
                    </a:lnSpc>
                  </a:pPr>
                  <a:r>
                    <a:rPr lang="en-US" sz="1800" b="1" dirty="0">
                      <a:solidFill>
                        <a:srgbClr val="5E973D"/>
                      </a:solidFill>
                      <a:latin typeface="Cambria" panose="02040503050406030204" pitchFamily="18" charset="0"/>
                    </a:rPr>
                    <a:t>Processor Area</a:t>
                  </a:r>
                  <a:endParaRPr lang="en-US" sz="1800" dirty="0">
                    <a:solidFill>
                      <a:srgbClr val="5E973D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DB81D403-A239-2340-8744-75178E95BA86}"/>
                    </a:ext>
                  </a:extLst>
                </p:cNvPr>
                <p:cNvSpPr/>
                <p:nvPr/>
              </p:nvSpPr>
              <p:spPr>
                <a:xfrm>
                  <a:off x="2271649" y="2540597"/>
                  <a:ext cx="1481448" cy="322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~0%</a:t>
                  </a:r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723261E4-B76A-6047-86BB-A0F585928E92}"/>
                    </a:ext>
                  </a:extLst>
                </p:cNvPr>
                <p:cNvSpPr/>
                <p:nvPr/>
              </p:nvSpPr>
              <p:spPr>
                <a:xfrm>
                  <a:off x="2272032" y="2846930"/>
                  <a:ext cx="1482215" cy="322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~0.0%</a:t>
                  </a:r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789186E1-688F-0041-8B6A-2F565E5B62DA}"/>
                    </a:ext>
                  </a:extLst>
                </p:cNvPr>
                <p:cNvSpPr/>
                <p:nvPr/>
              </p:nvSpPr>
              <p:spPr>
                <a:xfrm>
                  <a:off x="3758244" y="2537525"/>
                  <a:ext cx="1487831" cy="316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~17%</a:t>
                  </a:r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E8203C8D-5789-2244-8172-CBEAAED73F9E}"/>
                    </a:ext>
                  </a:extLst>
                </p:cNvPr>
                <p:cNvSpPr/>
                <p:nvPr/>
              </p:nvSpPr>
              <p:spPr>
                <a:xfrm>
                  <a:off x="3758244" y="2850775"/>
                  <a:ext cx="1487831" cy="3196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~0.9%</a:t>
                  </a:r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8CF501C8-B622-B24C-B249-95A690437320}"/>
                    </a:ext>
                  </a:extLst>
                </p:cNvPr>
                <p:cNvSpPr/>
                <p:nvPr/>
              </p:nvSpPr>
              <p:spPr>
                <a:xfrm>
                  <a:off x="5249549" y="2539971"/>
                  <a:ext cx="1487831" cy="305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~12%</a:t>
                  </a:r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8263912B-9C72-7C4E-8B27-6A550EAD77B6}"/>
                    </a:ext>
                  </a:extLst>
                </p:cNvPr>
                <p:cNvSpPr/>
                <p:nvPr/>
              </p:nvSpPr>
              <p:spPr>
                <a:xfrm>
                  <a:off x="5246784" y="2844617"/>
                  <a:ext cx="1487831" cy="3231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~1.3%</a:t>
                  </a:r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A3EAD3A6-FBB8-9C46-B0DC-D8B01D06962D}"/>
                  </a:ext>
                </a:extLst>
              </p:cNvPr>
              <p:cNvGrpSpPr/>
              <p:nvPr/>
            </p:nvGrpSpPr>
            <p:grpSpPr>
              <a:xfrm>
                <a:off x="476772" y="2702422"/>
                <a:ext cx="6247564" cy="330418"/>
                <a:chOff x="476772" y="2702422"/>
                <a:chExt cx="6247564" cy="330418"/>
              </a:xfrm>
            </p:grpSpPr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87D4474B-DA34-B041-97E4-B64191CEEE51}"/>
                    </a:ext>
                  </a:extLst>
                </p:cNvPr>
                <p:cNvSpPr/>
                <p:nvPr/>
              </p:nvSpPr>
              <p:spPr>
                <a:xfrm>
                  <a:off x="2261021" y="2702422"/>
                  <a:ext cx="1487820" cy="3218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~1.1%</a:t>
                  </a:r>
                </a:p>
              </p:txBody>
            </p:sp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3794F6E6-59A5-F64E-879A-7DEF789ED8E9}"/>
                    </a:ext>
                  </a:extLst>
                </p:cNvPr>
                <p:cNvSpPr/>
                <p:nvPr/>
              </p:nvSpPr>
              <p:spPr>
                <a:xfrm>
                  <a:off x="476772" y="2713278"/>
                  <a:ext cx="1782725" cy="3184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ts val="1180"/>
                    </a:lnSpc>
                  </a:pPr>
                  <a:r>
                    <a:rPr lang="en-US" sz="1800" b="1" dirty="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DRAM Area</a:t>
                  </a:r>
                  <a:endParaRPr lang="en-US" sz="18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4" name="Rectangle 553">
                  <a:extLst>
                    <a:ext uri="{FF2B5EF4-FFF2-40B4-BE49-F238E27FC236}">
                      <a16:creationId xmlns:a16="http://schemas.microsoft.com/office/drawing/2014/main" id="{1C767CC7-6C56-DA4D-B450-9D8344DD5B35}"/>
                    </a:ext>
                  </a:extLst>
                </p:cNvPr>
                <p:cNvSpPr/>
                <p:nvPr/>
              </p:nvSpPr>
              <p:spPr>
                <a:xfrm>
                  <a:off x="3747262" y="2711140"/>
                  <a:ext cx="1487820" cy="321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~0.0%</a:t>
                  </a:r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AF2E2FEA-F456-8A4A-9399-CCA83EAC036E}"/>
                    </a:ext>
                  </a:extLst>
                </p:cNvPr>
                <p:cNvSpPr/>
                <p:nvPr/>
              </p:nvSpPr>
              <p:spPr>
                <a:xfrm>
                  <a:off x="5236516" y="2704392"/>
                  <a:ext cx="1487820" cy="3284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~0.0%</a:t>
                  </a:r>
                </a:p>
              </p:txBody>
            </p:sp>
          </p:grp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77826823-98B0-2447-B24A-845906E17F7B}"/>
                </a:ext>
              </a:extLst>
            </p:cNvPr>
            <p:cNvGrpSpPr/>
            <p:nvPr/>
          </p:nvGrpSpPr>
          <p:grpSpPr>
            <a:xfrm>
              <a:off x="2008666" y="1810396"/>
              <a:ext cx="4466170" cy="326946"/>
              <a:chOff x="1663411" y="2293402"/>
              <a:chExt cx="4466170" cy="326946"/>
            </a:xfrm>
          </p:grpSpPr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F316C861-A845-5A42-9ABA-B22647836FC8}"/>
                  </a:ext>
                </a:extLst>
              </p:cNvPr>
              <p:cNvSpPr/>
              <p:nvPr/>
            </p:nvSpPr>
            <p:spPr>
              <a:xfrm>
                <a:off x="1663411" y="2302514"/>
                <a:ext cx="1487831" cy="316057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~0%</a:t>
                </a: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31376831-EA25-D741-8928-31161998DA3D}"/>
                  </a:ext>
                </a:extLst>
              </p:cNvPr>
              <p:cNvSpPr/>
              <p:nvPr/>
            </p:nvSpPr>
            <p:spPr>
              <a:xfrm>
                <a:off x="3154652" y="2293402"/>
                <a:ext cx="1487831" cy="326946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~0%</a:t>
                </a:r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72CDDEFE-8D08-6945-9A3A-883B13006411}"/>
                  </a:ext>
                </a:extLst>
              </p:cNvPr>
              <p:cNvSpPr/>
              <p:nvPr/>
            </p:nvSpPr>
            <p:spPr>
              <a:xfrm>
                <a:off x="4641750" y="2297972"/>
                <a:ext cx="1487831" cy="313290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~0%</a:t>
                </a:r>
              </a:p>
            </p:txBody>
          </p:sp>
        </p:grp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86ABE150-0F71-5D45-8CED-6CD3C2C8DB00}"/>
                </a:ext>
              </a:extLst>
            </p:cNvPr>
            <p:cNvSpPr/>
            <p:nvPr/>
          </p:nvSpPr>
          <p:spPr>
            <a:xfrm>
              <a:off x="2008653" y="2139218"/>
              <a:ext cx="1487831" cy="30746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</a:rPr>
                <a:t>~0%</a:t>
              </a:r>
            </a:p>
          </p:txBody>
        </p: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065A18FA-32C0-CC41-A6B1-B91B20971348}"/>
                </a:ext>
              </a:extLst>
            </p:cNvPr>
            <p:cNvGrpSpPr/>
            <p:nvPr/>
          </p:nvGrpSpPr>
          <p:grpSpPr>
            <a:xfrm>
              <a:off x="3505677" y="2131497"/>
              <a:ext cx="2974942" cy="316642"/>
              <a:chOff x="5651823" y="4511873"/>
              <a:chExt cx="2974942" cy="316642"/>
            </a:xfrm>
          </p:grpSpPr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230C1F61-9CDE-0248-96FE-9953D6232925}"/>
                  </a:ext>
                </a:extLst>
              </p:cNvPr>
              <p:cNvSpPr/>
              <p:nvPr/>
            </p:nvSpPr>
            <p:spPr>
              <a:xfrm>
                <a:off x="5651823" y="4522443"/>
                <a:ext cx="1487831" cy="303866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~17%</a:t>
                </a: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5DF2A2FA-E2DC-1645-A9C3-DC219977917A}"/>
                  </a:ext>
                </a:extLst>
              </p:cNvPr>
              <p:cNvSpPr/>
              <p:nvPr/>
            </p:nvSpPr>
            <p:spPr>
              <a:xfrm>
                <a:off x="7138934" y="4511873"/>
                <a:ext cx="1487831" cy="316642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~12%</a:t>
                </a:r>
              </a:p>
            </p:txBody>
          </p:sp>
        </p:grp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6AB1F225-0FA3-0346-8A6C-E0543C33FC05}"/>
                </a:ext>
              </a:extLst>
            </p:cNvPr>
            <p:cNvSpPr/>
            <p:nvPr/>
          </p:nvSpPr>
          <p:spPr>
            <a:xfrm>
              <a:off x="2014952" y="2768999"/>
              <a:ext cx="1487820" cy="325431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</a:rPr>
                <a:t>~1.1%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C21308BE-242E-334C-A82E-407E55A7CACE}"/>
                </a:ext>
              </a:extLst>
            </p:cNvPr>
            <p:cNvGrpSpPr/>
            <p:nvPr/>
          </p:nvGrpSpPr>
          <p:grpSpPr>
            <a:xfrm>
              <a:off x="3493417" y="2772156"/>
              <a:ext cx="2979629" cy="316685"/>
              <a:chOff x="4521676" y="2224047"/>
              <a:chExt cx="2979629" cy="316685"/>
            </a:xfrm>
          </p:grpSpPr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26C8099D-AC78-0D4B-97BC-8EAF7C7A6E1C}"/>
                  </a:ext>
                </a:extLst>
              </p:cNvPr>
              <p:cNvSpPr/>
              <p:nvPr/>
            </p:nvSpPr>
            <p:spPr>
              <a:xfrm>
                <a:off x="4521676" y="2226481"/>
                <a:ext cx="1487820" cy="314251"/>
              </a:xfrm>
              <a:prstGeom prst="rect">
                <a:avLst/>
              </a:prstGeom>
              <a:solidFill>
                <a:srgbClr val="CDE9A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~0.0%</a:t>
                </a: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2FF95649-932B-B048-BF48-2647F29CCDD2}"/>
                  </a:ext>
                </a:extLst>
              </p:cNvPr>
              <p:cNvSpPr/>
              <p:nvPr/>
            </p:nvSpPr>
            <p:spPr>
              <a:xfrm>
                <a:off x="6013485" y="2224047"/>
                <a:ext cx="1487820" cy="314251"/>
              </a:xfrm>
              <a:prstGeom prst="rect">
                <a:avLst/>
              </a:prstGeom>
              <a:solidFill>
                <a:srgbClr val="CDE9A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~0.0%</a:t>
                </a:r>
              </a:p>
            </p:txBody>
          </p:sp>
        </p:grp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46F6F64C-3FB2-D041-A21F-47DEC325022D}"/>
                </a:ext>
              </a:extLst>
            </p:cNvPr>
            <p:cNvSpPr/>
            <p:nvPr/>
          </p:nvSpPr>
          <p:spPr>
            <a:xfrm>
              <a:off x="2012154" y="2442269"/>
              <a:ext cx="1487831" cy="321990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</a:rPr>
                <a:t>~0.0%</a:t>
              </a: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EFF5209C-8399-2443-A91E-BC74EDA89B7B}"/>
                </a:ext>
              </a:extLst>
            </p:cNvPr>
            <p:cNvGrpSpPr/>
            <p:nvPr/>
          </p:nvGrpSpPr>
          <p:grpSpPr>
            <a:xfrm>
              <a:off x="3501130" y="2444601"/>
              <a:ext cx="2975142" cy="328964"/>
              <a:chOff x="5920511" y="2088384"/>
              <a:chExt cx="2975142" cy="328964"/>
            </a:xfrm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784D6326-4A68-C147-8040-F90D51B84306}"/>
                  </a:ext>
                </a:extLst>
              </p:cNvPr>
              <p:cNvSpPr/>
              <p:nvPr/>
            </p:nvSpPr>
            <p:spPr>
              <a:xfrm>
                <a:off x="7407833" y="2088384"/>
                <a:ext cx="1487820" cy="326233"/>
              </a:xfrm>
              <a:prstGeom prst="rect">
                <a:avLst/>
              </a:prstGeom>
              <a:solidFill>
                <a:srgbClr val="0070C0">
                  <a:alpha val="1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~1.3%</a:t>
                </a: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C27B1D9-F724-764C-9833-977D80451969}"/>
                  </a:ext>
                </a:extLst>
              </p:cNvPr>
              <p:cNvSpPr/>
              <p:nvPr/>
            </p:nvSpPr>
            <p:spPr>
              <a:xfrm>
                <a:off x="5920511" y="2091115"/>
                <a:ext cx="1487820" cy="326233"/>
              </a:xfrm>
              <a:prstGeom prst="rect">
                <a:avLst/>
              </a:prstGeom>
              <a:solidFill>
                <a:srgbClr val="0070C0">
                  <a:alpha val="15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~0.9%</a:t>
                </a:r>
              </a:p>
            </p:txBody>
          </p:sp>
        </p:grp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A9464EF8-321E-B44D-8260-8F6639382C7E}"/>
                </a:ext>
              </a:extLst>
            </p:cNvPr>
            <p:cNvSpPr/>
            <p:nvPr/>
          </p:nvSpPr>
          <p:spPr>
            <a:xfrm>
              <a:off x="615697" y="1521754"/>
              <a:ext cx="11031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Overhead</a:t>
              </a:r>
              <a:endParaRPr lang="en-US" sz="1600" b="1" dirty="0"/>
            </a:p>
          </p:txBody>
        </p:sp>
      </p:grp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0B9B6141-7047-0E40-BD18-D8F99A5A9068}"/>
              </a:ext>
            </a:extLst>
          </p:cNvPr>
          <p:cNvCxnSpPr>
            <a:cxnSpLocks/>
          </p:cNvCxnSpPr>
          <p:nvPr/>
        </p:nvCxnSpPr>
        <p:spPr>
          <a:xfrm flipH="1">
            <a:off x="10551332" y="28567616"/>
            <a:ext cx="53855" cy="72036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22A9EFA7-CB27-4045-A3D0-E3C1B2B463B5}"/>
              </a:ext>
            </a:extLst>
          </p:cNvPr>
          <p:cNvGrpSpPr/>
          <p:nvPr/>
        </p:nvGrpSpPr>
        <p:grpSpPr>
          <a:xfrm>
            <a:off x="-507679" y="31228991"/>
            <a:ext cx="2320713" cy="1723030"/>
            <a:chOff x="910552" y="1992957"/>
            <a:chExt cx="2141513" cy="1723030"/>
          </a:xfrm>
        </p:grpSpPr>
        <p:sp>
          <p:nvSpPr>
            <p:cNvPr id="596" name="Rounded Rectangle 595">
              <a:extLst>
                <a:ext uri="{FF2B5EF4-FFF2-40B4-BE49-F238E27FC236}">
                  <a16:creationId xmlns:a16="http://schemas.microsoft.com/office/drawing/2014/main" id="{AFA9B620-9640-8249-B720-F8EFBE314F92}"/>
                </a:ext>
              </a:extLst>
            </p:cNvPr>
            <p:cNvSpPr/>
            <p:nvPr/>
          </p:nvSpPr>
          <p:spPr>
            <a:xfrm>
              <a:off x="2371362" y="1992957"/>
              <a:ext cx="680703" cy="1316491"/>
            </a:xfrm>
            <a:prstGeom prst="roundRect">
              <a:avLst/>
            </a:prstGeom>
            <a:solidFill>
              <a:schemeClr val="accent5">
                <a:alpha val="11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8A379854-4495-DA4D-9A97-EC5AD99A705A}"/>
                </a:ext>
              </a:extLst>
            </p:cNvPr>
            <p:cNvSpPr/>
            <p:nvPr/>
          </p:nvSpPr>
          <p:spPr>
            <a:xfrm>
              <a:off x="910552" y="2468100"/>
              <a:ext cx="184730" cy="314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680"/>
                </a:lnSpc>
                <a:spcBef>
                  <a:spcPts val="100"/>
                </a:spcBef>
              </a:pPr>
              <a:endParaRPr lang="en-US" sz="2000" b="1" dirty="0">
                <a:solidFill>
                  <a:srgbClr val="2B9D2A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598" name="Straight Arrow Connector 597">
              <a:extLst>
                <a:ext uri="{FF2B5EF4-FFF2-40B4-BE49-F238E27FC236}">
                  <a16:creationId xmlns:a16="http://schemas.microsoft.com/office/drawing/2014/main" id="{461CF590-8FCB-E440-A2E4-DF865624744D}"/>
                </a:ext>
              </a:extLst>
            </p:cNvPr>
            <p:cNvCxnSpPr>
              <a:cxnSpLocks/>
              <a:stCxn id="596" idx="2"/>
            </p:cNvCxnSpPr>
            <p:nvPr/>
          </p:nvCxnSpPr>
          <p:spPr>
            <a:xfrm flipH="1">
              <a:off x="2697421" y="3309448"/>
              <a:ext cx="14292" cy="406539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9" name="Rectangle 598">
            <a:extLst>
              <a:ext uri="{FF2B5EF4-FFF2-40B4-BE49-F238E27FC236}">
                <a16:creationId xmlns:a16="http://schemas.microsoft.com/office/drawing/2014/main" id="{C9542DEE-EDF2-E449-BAFC-A9D8D5082466}"/>
              </a:ext>
            </a:extLst>
          </p:cNvPr>
          <p:cNvSpPr/>
          <p:nvPr/>
        </p:nvSpPr>
        <p:spPr>
          <a:xfrm>
            <a:off x="378070" y="32893870"/>
            <a:ext cx="24117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00"/>
              </a:spcBef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Similar responses to the same challenge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05" name="Rounded Rectangle 604">
            <a:extLst>
              <a:ext uri="{FF2B5EF4-FFF2-40B4-BE49-F238E27FC236}">
                <a16:creationId xmlns:a16="http://schemas.microsoft.com/office/drawing/2014/main" id="{49A7FBBA-6240-6940-882F-B8CD77B24AC1}"/>
              </a:ext>
            </a:extLst>
          </p:cNvPr>
          <p:cNvSpPr/>
          <p:nvPr/>
        </p:nvSpPr>
        <p:spPr>
          <a:xfrm>
            <a:off x="5193046" y="29727457"/>
            <a:ext cx="602687" cy="1385288"/>
          </a:xfrm>
          <a:prstGeom prst="roundRect">
            <a:avLst/>
          </a:prstGeom>
          <a:solidFill>
            <a:srgbClr val="C00000">
              <a:alpha val="1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ounded Rectangle 605">
            <a:extLst>
              <a:ext uri="{FF2B5EF4-FFF2-40B4-BE49-F238E27FC236}">
                <a16:creationId xmlns:a16="http://schemas.microsoft.com/office/drawing/2014/main" id="{C5DA703E-9189-454C-9333-B28F95E87118}"/>
              </a:ext>
            </a:extLst>
          </p:cNvPr>
          <p:cNvSpPr/>
          <p:nvPr/>
        </p:nvSpPr>
        <p:spPr>
          <a:xfrm>
            <a:off x="5204806" y="31163377"/>
            <a:ext cx="602687" cy="1385288"/>
          </a:xfrm>
          <a:prstGeom prst="roundRect">
            <a:avLst/>
          </a:prstGeom>
          <a:solidFill>
            <a:srgbClr val="C00000">
              <a:alpha val="1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54365F2F-2140-C845-BC0A-88FD9195D396}"/>
              </a:ext>
            </a:extLst>
          </p:cNvPr>
          <p:cNvSpPr/>
          <p:nvPr/>
        </p:nvSpPr>
        <p:spPr>
          <a:xfrm>
            <a:off x="3876233" y="32891080"/>
            <a:ext cx="24117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Uniqueness across responses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08" name="Straight Arrow Connector 607">
            <a:extLst>
              <a:ext uri="{FF2B5EF4-FFF2-40B4-BE49-F238E27FC236}">
                <a16:creationId xmlns:a16="http://schemas.microsoft.com/office/drawing/2014/main" id="{B5A9D81B-4201-BB48-8917-39208A4AB37B}"/>
              </a:ext>
            </a:extLst>
          </p:cNvPr>
          <p:cNvCxnSpPr>
            <a:cxnSpLocks/>
          </p:cNvCxnSpPr>
          <p:nvPr/>
        </p:nvCxnSpPr>
        <p:spPr>
          <a:xfrm flipV="1">
            <a:off x="4711223" y="30817473"/>
            <a:ext cx="481823" cy="200051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>
            <a:extLst>
              <a:ext uri="{FF2B5EF4-FFF2-40B4-BE49-F238E27FC236}">
                <a16:creationId xmlns:a16="http://schemas.microsoft.com/office/drawing/2014/main" id="{3FE5B795-B417-654B-8BE3-208B826D8E27}"/>
              </a:ext>
            </a:extLst>
          </p:cNvPr>
          <p:cNvCxnSpPr>
            <a:cxnSpLocks/>
          </p:cNvCxnSpPr>
          <p:nvPr/>
        </p:nvCxnSpPr>
        <p:spPr>
          <a:xfrm flipV="1">
            <a:off x="4741958" y="32468590"/>
            <a:ext cx="384272" cy="31969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Rounded Rectangle 609">
            <a:extLst>
              <a:ext uri="{FF2B5EF4-FFF2-40B4-BE49-F238E27FC236}">
                <a16:creationId xmlns:a16="http://schemas.microsoft.com/office/drawing/2014/main" id="{EF44C600-BCAA-DF4F-AABD-B620E792EE55}"/>
              </a:ext>
            </a:extLst>
          </p:cNvPr>
          <p:cNvSpPr/>
          <p:nvPr/>
        </p:nvSpPr>
        <p:spPr>
          <a:xfrm>
            <a:off x="1689289" y="29816110"/>
            <a:ext cx="876795" cy="1316491"/>
          </a:xfrm>
          <a:prstGeom prst="roundRect">
            <a:avLst/>
          </a:prstGeom>
          <a:solidFill>
            <a:schemeClr val="accent5">
              <a:alpha val="1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ounded Rectangle 610">
            <a:extLst>
              <a:ext uri="{FF2B5EF4-FFF2-40B4-BE49-F238E27FC236}">
                <a16:creationId xmlns:a16="http://schemas.microsoft.com/office/drawing/2014/main" id="{5EE1B541-A209-7F4F-9216-1D530B71DE62}"/>
              </a:ext>
            </a:extLst>
          </p:cNvPr>
          <p:cNvSpPr/>
          <p:nvPr/>
        </p:nvSpPr>
        <p:spPr>
          <a:xfrm>
            <a:off x="1100638" y="28851230"/>
            <a:ext cx="2038094" cy="876227"/>
          </a:xfrm>
          <a:prstGeom prst="roundRect">
            <a:avLst/>
          </a:prstGeom>
          <a:solidFill>
            <a:schemeClr val="accent5">
              <a:alpha val="1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6B50E5C6-681B-E845-B466-E63D4765A07B}"/>
              </a:ext>
            </a:extLst>
          </p:cNvPr>
          <p:cNvSpPr/>
          <p:nvPr/>
        </p:nvSpPr>
        <p:spPr>
          <a:xfrm>
            <a:off x="2208902" y="29046504"/>
            <a:ext cx="2873200" cy="546344"/>
          </a:xfrm>
          <a:prstGeom prst="rect">
            <a:avLst/>
          </a:prstGeom>
          <a:solidFill>
            <a:srgbClr val="2B9D2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DRAM Latency PUF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7E3F273A-EDB2-534C-A7BA-489AC6EFA355}"/>
              </a:ext>
            </a:extLst>
          </p:cNvPr>
          <p:cNvSpPr txBox="1"/>
          <p:nvPr/>
        </p:nvSpPr>
        <p:spPr>
          <a:xfrm>
            <a:off x="563653" y="35428043"/>
            <a:ext cx="9537858" cy="354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2C3FEB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solidFill>
                  <a:srgbClr val="2C3FEB"/>
                </a:solidFill>
                <a:latin typeface="Cambria" panose="02040503050406030204" pitchFamily="18" charset="0"/>
              </a:rPr>
              <a:t> PUF is </a:t>
            </a:r>
            <a:r>
              <a:rPr lang="en-US" sz="2400" b="1" dirty="0">
                <a:solidFill>
                  <a:srgbClr val="2C3FEB"/>
                </a:solidFill>
                <a:latin typeface="Cambria" panose="02040503050406030204" pitchFamily="18" charset="0"/>
              </a:rPr>
              <a:t>1.8x faster </a:t>
            </a:r>
            <a:r>
              <a:rPr lang="en-US" sz="2400" dirty="0">
                <a:solidFill>
                  <a:srgbClr val="2C3FEB"/>
                </a:solidFill>
                <a:latin typeface="Cambria" panose="02040503050406030204" pitchFamily="18" charset="0"/>
              </a:rPr>
              <a:t>than  the best  state-of-the-art DRAM PUF</a:t>
            </a:r>
          </a:p>
        </p:txBody>
      </p:sp>
      <p:pic>
        <p:nvPicPr>
          <p:cNvPr id="613" name="Graphic 612" descr="Checkmark with solid fill">
            <a:extLst>
              <a:ext uri="{FF2B5EF4-FFF2-40B4-BE49-F238E27FC236}">
                <a16:creationId xmlns:a16="http://schemas.microsoft.com/office/drawing/2014/main" id="{FC169B99-BB58-444D-95D0-B002B1C3B8F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93301" y="31597343"/>
            <a:ext cx="599309" cy="599309"/>
          </a:xfrm>
          <a:prstGeom prst="rect">
            <a:avLst/>
          </a:prstGeom>
        </p:spPr>
      </p:pic>
      <p:pic>
        <p:nvPicPr>
          <p:cNvPr id="614" name="Graphic 613" descr="Checkmark with solid fill">
            <a:extLst>
              <a:ext uri="{FF2B5EF4-FFF2-40B4-BE49-F238E27FC236}">
                <a16:creationId xmlns:a16="http://schemas.microsoft.com/office/drawing/2014/main" id="{2042BB72-A3FB-B242-B957-007F3BA5157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995475" y="31578247"/>
            <a:ext cx="599309" cy="599309"/>
          </a:xfrm>
          <a:prstGeom prst="rect">
            <a:avLst/>
          </a:prstGeom>
        </p:spPr>
      </p:pic>
      <p:pic>
        <p:nvPicPr>
          <p:cNvPr id="615" name="Graphic 614" descr="Checkmark with solid fill">
            <a:extLst>
              <a:ext uri="{FF2B5EF4-FFF2-40B4-BE49-F238E27FC236}">
                <a16:creationId xmlns:a16="http://schemas.microsoft.com/office/drawing/2014/main" id="{D36375CC-FE78-6344-9408-60C5103D58D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035717" y="30009162"/>
            <a:ext cx="599309" cy="599309"/>
          </a:xfrm>
          <a:prstGeom prst="rect">
            <a:avLst/>
          </a:prstGeom>
        </p:spPr>
      </p:pic>
      <p:pic>
        <p:nvPicPr>
          <p:cNvPr id="616" name="Graphic 615" descr="Close with solid fill">
            <a:extLst>
              <a:ext uri="{FF2B5EF4-FFF2-40B4-BE49-F238E27FC236}">
                <a16:creationId xmlns:a16="http://schemas.microsoft.com/office/drawing/2014/main" id="{2A75B5DB-4F0B-C944-BB72-215FF163584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67903" y="29046504"/>
            <a:ext cx="527518" cy="527518"/>
          </a:xfrm>
          <a:prstGeom prst="rect">
            <a:avLst/>
          </a:prstGeom>
        </p:spPr>
      </p:pic>
      <p:pic>
        <p:nvPicPr>
          <p:cNvPr id="617" name="Graphic 616" descr="Close with solid fill">
            <a:extLst>
              <a:ext uri="{FF2B5EF4-FFF2-40B4-BE49-F238E27FC236}">
                <a16:creationId xmlns:a16="http://schemas.microsoft.com/office/drawing/2014/main" id="{FA094A92-B861-1346-8B79-2B0BC5657D4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93301" y="30250846"/>
            <a:ext cx="527518" cy="527518"/>
          </a:xfrm>
          <a:prstGeom prst="rect">
            <a:avLst/>
          </a:prstGeom>
        </p:spPr>
      </p:pic>
      <p:pic>
        <p:nvPicPr>
          <p:cNvPr id="618" name="Graphic 617" descr="Close with solid fill">
            <a:extLst>
              <a:ext uri="{FF2B5EF4-FFF2-40B4-BE49-F238E27FC236}">
                <a16:creationId xmlns:a16="http://schemas.microsoft.com/office/drawing/2014/main" id="{130CAD26-53CB-9A42-A249-F2DED4087C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995475" y="28847534"/>
            <a:ext cx="527518" cy="527518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E3FD09D1-2ADD-3F46-93E2-A2E34ADC7DC1}"/>
              </a:ext>
            </a:extLst>
          </p:cNvPr>
          <p:cNvSpPr txBox="1"/>
          <p:nvPr/>
        </p:nvSpPr>
        <p:spPr>
          <a:xfrm>
            <a:off x="4519428" y="17621428"/>
            <a:ext cx="8505451" cy="41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60"/>
              </a:lnSpc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We demonstrate and evaluate two CODIC variants: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03" name="Picture 302">
            <a:extLst>
              <a:ext uri="{FF2B5EF4-FFF2-40B4-BE49-F238E27FC236}">
                <a16:creationId xmlns:a16="http://schemas.microsoft.com/office/drawing/2014/main" id="{A7DBD5EA-70C6-C241-8C0D-DE2BEE3F614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14368" y="20635278"/>
            <a:ext cx="900959" cy="328921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0D885993-5118-864A-8ABF-9E1BBCD960B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314086" y="20622245"/>
            <a:ext cx="913490" cy="333495"/>
          </a:xfrm>
          <a:prstGeom prst="rect">
            <a:avLst/>
          </a:prstGeom>
        </p:spPr>
      </p:pic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A0B23A3-905C-354B-B161-B6F15939C9C5}"/>
              </a:ext>
            </a:extLst>
          </p:cNvPr>
          <p:cNvCxnSpPr>
            <a:cxnSpLocks/>
          </p:cNvCxnSpPr>
          <p:nvPr/>
        </p:nvCxnSpPr>
        <p:spPr>
          <a:xfrm flipH="1">
            <a:off x="8225130" y="19136303"/>
            <a:ext cx="53855" cy="72000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FC7246B-5C03-1B4A-A027-46102A2C0C88}"/>
              </a:ext>
            </a:extLst>
          </p:cNvPr>
          <p:cNvSpPr/>
          <p:nvPr/>
        </p:nvSpPr>
        <p:spPr>
          <a:xfrm>
            <a:off x="6804410" y="28469550"/>
            <a:ext cx="3675131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0"/>
              </a:lnSpc>
            </a:pPr>
            <a:r>
              <a:rPr lang="en-US" sz="2400" u="sng" dirty="0">
                <a:latin typeface="Cambria" panose="02040503050406030204" pitchFamily="18" charset="0"/>
              </a:rPr>
              <a:t>Metric</a:t>
            </a:r>
            <a:r>
              <a:rPr lang="en-US" sz="2400" dirty="0">
                <a:latin typeface="Cambria" panose="02040503050406030204" pitchFamily="18" charset="0"/>
              </a:rPr>
              <a:t>: Jaccard indices to measure similarity or uniqueness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9B28D949-C0D8-304D-B633-30F8D1500666}"/>
              </a:ext>
            </a:extLst>
          </p:cNvPr>
          <p:cNvSpPr txBox="1"/>
          <p:nvPr/>
        </p:nvSpPr>
        <p:spPr>
          <a:xfrm>
            <a:off x="10945065" y="27282721"/>
            <a:ext cx="9360447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8: Cold Boot Attack Evaluation 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2AB7AD4-3695-4B48-8D69-CCF02C44BD33}"/>
              </a:ext>
            </a:extLst>
          </p:cNvPr>
          <p:cNvSpPr txBox="1"/>
          <p:nvPr/>
        </p:nvSpPr>
        <p:spPr>
          <a:xfrm>
            <a:off x="6411507" y="29816110"/>
            <a:ext cx="4016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 PUF is very effective at </a:t>
            </a: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very similar responses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 to the same challenge 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91A727E0-DC77-CA42-B8D8-BEF689D4AAA5}"/>
              </a:ext>
            </a:extLst>
          </p:cNvPr>
          <p:cNvSpPr txBox="1"/>
          <p:nvPr/>
        </p:nvSpPr>
        <p:spPr>
          <a:xfrm>
            <a:off x="6535042" y="31457988"/>
            <a:ext cx="4016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DD5F0B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solidFill>
                  <a:srgbClr val="DD5F0B"/>
                </a:solidFill>
                <a:latin typeface="Cambria" panose="02040503050406030204" pitchFamily="18" charset="0"/>
              </a:rPr>
              <a:t> PUF maintains </a:t>
            </a:r>
            <a:r>
              <a:rPr lang="en-US" sz="2400" b="1" dirty="0">
                <a:solidFill>
                  <a:srgbClr val="DD5F0B"/>
                </a:solidFill>
                <a:latin typeface="Cambria" panose="02040503050406030204" pitchFamily="18" charset="0"/>
              </a:rPr>
              <a:t>uniqueness across  responses </a:t>
            </a:r>
            <a:r>
              <a:rPr lang="en-US" sz="2400" dirty="0">
                <a:solidFill>
                  <a:srgbClr val="DD5F0B"/>
                </a:solidFill>
                <a:latin typeface="Cambria" panose="02040503050406030204" pitchFamily="18" charset="0"/>
              </a:rPr>
              <a:t>to different challenges</a:t>
            </a: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2FB9260-B23D-2943-96D0-57E1CF5CDA36}"/>
              </a:ext>
            </a:extLst>
          </p:cNvPr>
          <p:cNvGrpSpPr/>
          <p:nvPr/>
        </p:nvGrpSpPr>
        <p:grpSpPr>
          <a:xfrm>
            <a:off x="16569546" y="31172074"/>
            <a:ext cx="2418397" cy="637353"/>
            <a:chOff x="3457749" y="2385226"/>
            <a:chExt cx="1359711" cy="535863"/>
          </a:xfrm>
        </p:grpSpPr>
        <p:cxnSp>
          <p:nvCxnSpPr>
            <p:cNvPr id="329" name="Elbow Connector 328">
              <a:extLst>
                <a:ext uri="{FF2B5EF4-FFF2-40B4-BE49-F238E27FC236}">
                  <a16:creationId xmlns:a16="http://schemas.microsoft.com/office/drawing/2014/main" id="{063CD8ED-951A-5C46-A4CE-A3C1F79F271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81334" y="2516571"/>
              <a:ext cx="462072" cy="199382"/>
            </a:xfrm>
            <a:prstGeom prst="bentConnector3">
              <a:avLst>
                <a:gd name="adj1" fmla="val 3276"/>
              </a:avLst>
            </a:prstGeom>
            <a:ln w="31750">
              <a:solidFill>
                <a:srgbClr val="F519E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B4B1D902-14EB-F444-94E3-099FADC230F8}"/>
                </a:ext>
              </a:extLst>
            </p:cNvPr>
            <p:cNvGrpSpPr/>
            <p:nvPr/>
          </p:nvGrpSpPr>
          <p:grpSpPr>
            <a:xfrm>
              <a:off x="3457749" y="2385226"/>
              <a:ext cx="1359711" cy="535863"/>
              <a:chOff x="3457749" y="2385226"/>
              <a:chExt cx="1359711" cy="535863"/>
            </a:xfrm>
          </p:grpSpPr>
          <p:cxnSp>
            <p:nvCxnSpPr>
              <p:cNvPr id="331" name="Elbow Connector 330">
                <a:extLst>
                  <a:ext uri="{FF2B5EF4-FFF2-40B4-BE49-F238E27FC236}">
                    <a16:creationId xmlns:a16="http://schemas.microsoft.com/office/drawing/2014/main" id="{ED8880DD-84C1-114B-B955-D86381A61F2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3341014" y="2501961"/>
                <a:ext cx="462072" cy="228602"/>
              </a:xfrm>
              <a:prstGeom prst="bentConnector3">
                <a:avLst>
                  <a:gd name="adj1" fmla="val 3276"/>
                </a:avLst>
              </a:prstGeom>
              <a:ln w="31750">
                <a:solidFill>
                  <a:srgbClr val="F519E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D86D10A-C3E7-4743-8DCA-63F636FF1CE2}"/>
                  </a:ext>
                </a:extLst>
              </p:cNvPr>
              <p:cNvSpPr/>
              <p:nvPr/>
            </p:nvSpPr>
            <p:spPr>
              <a:xfrm>
                <a:off x="3812064" y="2551757"/>
                <a:ext cx="10053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519E6"/>
                    </a:solidFill>
                    <a:latin typeface="Cambria" panose="02040503050406030204" pitchFamily="18" charset="0"/>
                  </a:rPr>
                  <a:t>552.7x</a:t>
                </a:r>
                <a:endParaRPr lang="en-US" sz="1800" b="1" dirty="0">
                  <a:solidFill>
                    <a:srgbClr val="F519E6"/>
                  </a:solidFill>
                </a:endParaRPr>
              </a:p>
            </p:txBody>
          </p: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E143FB6-6ABE-3748-9FEC-466E817365D7}"/>
              </a:ext>
            </a:extLst>
          </p:cNvPr>
          <p:cNvGrpSpPr/>
          <p:nvPr/>
        </p:nvGrpSpPr>
        <p:grpSpPr>
          <a:xfrm>
            <a:off x="16732794" y="31179895"/>
            <a:ext cx="2440886" cy="1016757"/>
            <a:chOff x="3473122" y="2377346"/>
            <a:chExt cx="1245411" cy="759621"/>
          </a:xfrm>
        </p:grpSpPr>
        <p:cxnSp>
          <p:nvCxnSpPr>
            <p:cNvPr id="338" name="Elbow Connector 337">
              <a:extLst>
                <a:ext uri="{FF2B5EF4-FFF2-40B4-BE49-F238E27FC236}">
                  <a16:creationId xmlns:a16="http://schemas.microsoft.com/office/drawing/2014/main" id="{56D334A4-55CF-B84D-A0E6-6E5BED2BD32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215955" y="2634513"/>
              <a:ext cx="678514" cy="164180"/>
            </a:xfrm>
            <a:prstGeom prst="bentConnector3">
              <a:avLst>
                <a:gd name="adj1" fmla="val -69"/>
              </a:avLst>
            </a:prstGeom>
            <a:ln w="31750">
              <a:solidFill>
                <a:srgbClr val="081C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Elbow Connector 342">
              <a:extLst>
                <a:ext uri="{FF2B5EF4-FFF2-40B4-BE49-F238E27FC236}">
                  <a16:creationId xmlns:a16="http://schemas.microsoft.com/office/drawing/2014/main" id="{4778E6F4-17A6-E446-A1FE-35749CDCED7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26524" y="2879784"/>
              <a:ext cx="221556" cy="130595"/>
            </a:xfrm>
            <a:prstGeom prst="bentConnector3">
              <a:avLst>
                <a:gd name="adj1" fmla="val -158"/>
              </a:avLst>
            </a:prstGeom>
            <a:ln w="31750">
              <a:solidFill>
                <a:srgbClr val="081C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058C67-032F-144C-8601-F6E5D60C83F2}"/>
                </a:ext>
              </a:extLst>
            </p:cNvPr>
            <p:cNvSpPr/>
            <p:nvPr/>
          </p:nvSpPr>
          <p:spPr>
            <a:xfrm>
              <a:off x="3713137" y="2767635"/>
              <a:ext cx="1005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81CF3"/>
                  </a:solidFill>
                  <a:latin typeface="Cambria" panose="02040503050406030204" pitchFamily="18" charset="0"/>
                </a:rPr>
                <a:t>2.5x</a:t>
              </a:r>
              <a:endParaRPr lang="en-US" sz="1800" b="1" dirty="0">
                <a:solidFill>
                  <a:srgbClr val="081CF3"/>
                </a:solidFill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853B17C-A037-3547-90C7-7FA8D905B149}"/>
              </a:ext>
            </a:extLst>
          </p:cNvPr>
          <p:cNvGrpSpPr/>
          <p:nvPr/>
        </p:nvGrpSpPr>
        <p:grpSpPr>
          <a:xfrm>
            <a:off x="16947555" y="31228948"/>
            <a:ext cx="1867520" cy="1310881"/>
            <a:chOff x="3692765" y="2406152"/>
            <a:chExt cx="1124691" cy="1023835"/>
          </a:xfrm>
        </p:grpSpPr>
        <p:cxnSp>
          <p:nvCxnSpPr>
            <p:cNvPr id="346" name="Elbow Connector 345">
              <a:extLst>
                <a:ext uri="{FF2B5EF4-FFF2-40B4-BE49-F238E27FC236}">
                  <a16:creationId xmlns:a16="http://schemas.microsoft.com/office/drawing/2014/main" id="{132466C2-9D36-5747-BE29-9B763AEEE62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262274" y="2836643"/>
              <a:ext cx="919241" cy="58259"/>
            </a:xfrm>
            <a:prstGeom prst="bentConnector3">
              <a:avLst>
                <a:gd name="adj1" fmla="val -82"/>
              </a:avLst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Elbow Connector 346">
              <a:extLst>
                <a:ext uri="{FF2B5EF4-FFF2-40B4-BE49-F238E27FC236}">
                  <a16:creationId xmlns:a16="http://schemas.microsoft.com/office/drawing/2014/main" id="{670DBDB6-A1EE-CB43-B081-FEAFF394123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658835" y="3171096"/>
              <a:ext cx="204328" cy="102125"/>
            </a:xfrm>
            <a:prstGeom prst="bentConnector3">
              <a:avLst>
                <a:gd name="adj1" fmla="val -1280"/>
              </a:avLst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BC0B7C6-ED81-5B48-9856-8E9BEFDD4756}"/>
                </a:ext>
              </a:extLst>
            </p:cNvPr>
            <p:cNvSpPr/>
            <p:nvPr/>
          </p:nvSpPr>
          <p:spPr>
            <a:xfrm>
              <a:off x="3812060" y="3060655"/>
              <a:ext cx="1005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Cambria" panose="02040503050406030204" pitchFamily="18" charset="0"/>
                </a:rPr>
                <a:t>2.0x</a:t>
              </a:r>
              <a:endParaRPr lang="en-US" sz="1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ABEFDD0B-B159-BF43-98C3-2BBF5A6B2F4F}"/>
              </a:ext>
            </a:extLst>
          </p:cNvPr>
          <p:cNvSpPr txBox="1"/>
          <p:nvPr/>
        </p:nvSpPr>
        <p:spPr>
          <a:xfrm>
            <a:off x="10706076" y="31500229"/>
            <a:ext cx="562395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CODIC-sig</a:t>
            </a: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 destroys the entire content </a:t>
            </a:r>
          </a:p>
          <a:p>
            <a:pPr algn="ctr">
              <a:lnSpc>
                <a:spcPts val="2680"/>
              </a:lnSpc>
            </a:pPr>
            <a:r>
              <a:rPr lang="en-US" sz="2400" dirty="0">
                <a:solidFill>
                  <a:srgbClr val="528233"/>
                </a:solidFill>
                <a:latin typeface="Cambria" panose="02040503050406030204" pitchFamily="18" charset="0"/>
              </a:rPr>
              <a:t>of DRAM at least </a:t>
            </a: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2x faster </a:t>
            </a:r>
          </a:p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than the state-of-the-art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D66872F-D18F-A144-B5E9-EA1D69AF602D}"/>
              </a:ext>
            </a:extLst>
          </p:cNvPr>
          <p:cNvSpPr/>
          <p:nvPr/>
        </p:nvSpPr>
        <p:spPr>
          <a:xfrm>
            <a:off x="14264847" y="32754579"/>
            <a:ext cx="500398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80"/>
              </a:lnSpc>
            </a:pPr>
            <a:r>
              <a:rPr lang="en-US" sz="2400" b="1" dirty="0">
                <a:latin typeface="Cambria" panose="02040503050406030204" pitchFamily="18" charset="0"/>
              </a:rPr>
              <a:t>CODIC vs. Full Memory encryption 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C5748E34-272E-A44D-B91F-F827710BBAF3}"/>
              </a:ext>
            </a:extLst>
          </p:cNvPr>
          <p:cNvSpPr txBox="1"/>
          <p:nvPr/>
        </p:nvSpPr>
        <p:spPr>
          <a:xfrm>
            <a:off x="10296539" y="35038301"/>
            <a:ext cx="1025346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528233"/>
                </a:solidFill>
                <a:latin typeface="Cambria" panose="02040503050406030204" pitchFamily="18" charset="0"/>
              </a:rPr>
              <a:t>CODIC has no performance and power overhead at runtime</a:t>
            </a:r>
            <a:endParaRPr lang="en-US" sz="2400" dirty="0">
              <a:solidFill>
                <a:srgbClr val="528233"/>
              </a:solidFill>
              <a:latin typeface="Cambria" panose="02040503050406030204" pitchFamily="18" charset="0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3FF7FE1D-6E21-9C44-9731-E9F9E1B26EAC}"/>
              </a:ext>
            </a:extLst>
          </p:cNvPr>
          <p:cNvSpPr txBox="1"/>
          <p:nvPr/>
        </p:nvSpPr>
        <p:spPr>
          <a:xfrm>
            <a:off x="10319793" y="35404759"/>
            <a:ext cx="1025346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rgbClr val="DD5F0B"/>
                </a:solidFill>
                <a:latin typeface="Cambria" panose="02040503050406030204" pitchFamily="18" charset="0"/>
              </a:rPr>
              <a:t>CODIC has no processor area overhead, and 1.1% DRAM overhead</a:t>
            </a:r>
            <a:endParaRPr lang="en-US" sz="2400" dirty="0">
              <a:solidFill>
                <a:srgbClr val="DD5F0B"/>
              </a:solidFill>
              <a:latin typeface="Cambria" panose="02040503050406030204" pitchFamily="18" charset="0"/>
            </a:endParaRPr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65A77370-FBDF-2A4D-A690-91784D2A19D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092130" y="4757584"/>
            <a:ext cx="4384206" cy="1040919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044B6CDF-8225-9244-8F52-688E4EEC71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58950" y="18812677"/>
            <a:ext cx="900959" cy="328921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444B5FD7-7E98-0A4C-8164-31CD7F74E3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947867" y="18784363"/>
            <a:ext cx="913490" cy="3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10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100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101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10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103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104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105.xml><?xml version="1.0" encoding="utf-8"?>
<a:theme xmlns:a="http://schemas.openxmlformats.org/drawingml/2006/main" name="9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106.xml><?xml version="1.0" encoding="utf-8"?>
<a:theme xmlns:a="http://schemas.openxmlformats.org/drawingml/2006/main" name="9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107.xml><?xml version="1.0" encoding="utf-8"?>
<a:theme xmlns:a="http://schemas.openxmlformats.org/drawingml/2006/main" name="9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108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109.xml><?xml version="1.0" encoding="utf-8"?>
<a:theme xmlns:a="http://schemas.openxmlformats.org/drawingml/2006/main" name="9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110.xml><?xml version="1.0" encoding="utf-8"?>
<a:theme xmlns:a="http://schemas.openxmlformats.org/drawingml/2006/main" name="9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111.xml><?xml version="1.0" encoding="utf-8"?>
<a:theme xmlns:a="http://schemas.openxmlformats.org/drawingml/2006/main" name="9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112.xml><?xml version="1.0" encoding="utf-8"?>
<a:theme xmlns:a="http://schemas.openxmlformats.org/drawingml/2006/main" name="9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113.xml><?xml version="1.0" encoding="utf-8"?>
<a:theme xmlns:a="http://schemas.openxmlformats.org/drawingml/2006/main" name="10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114.xml><?xml version="1.0" encoding="utf-8"?>
<a:theme xmlns:a="http://schemas.openxmlformats.org/drawingml/2006/main" name="10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115.xml><?xml version="1.0" encoding="utf-8"?>
<a:theme xmlns:a="http://schemas.openxmlformats.org/drawingml/2006/main" name="10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116.xml><?xml version="1.0" encoding="utf-8"?>
<a:theme xmlns:a="http://schemas.openxmlformats.org/drawingml/2006/main" name="10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1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1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119.xml><?xml version="1.0" encoding="utf-8"?>
<a:theme xmlns:a="http://schemas.openxmlformats.org/drawingml/2006/main" name="10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1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12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122.xml><?xml version="1.0" encoding="utf-8"?>
<a:theme xmlns:a="http://schemas.openxmlformats.org/drawingml/2006/main" name="10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123.xml><?xml version="1.0" encoding="utf-8"?>
<a:theme xmlns:a="http://schemas.openxmlformats.org/drawingml/2006/main" name="10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124.xml><?xml version="1.0" encoding="utf-8"?>
<a:theme xmlns:a="http://schemas.openxmlformats.org/drawingml/2006/main" name="10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1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126.xml><?xml version="1.0" encoding="utf-8"?>
<a:theme xmlns:a="http://schemas.openxmlformats.org/drawingml/2006/main" name="10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12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128.xml><?xml version="1.0" encoding="utf-8"?>
<a:theme xmlns:a="http://schemas.openxmlformats.org/drawingml/2006/main" name="10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12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130.xml><?xml version="1.0" encoding="utf-8"?>
<a:theme xmlns:a="http://schemas.openxmlformats.org/drawingml/2006/main" name="1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131.xml><?xml version="1.0" encoding="utf-8"?>
<a:theme xmlns:a="http://schemas.openxmlformats.org/drawingml/2006/main" name="1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132.xml><?xml version="1.0" encoding="utf-8"?>
<a:theme xmlns:a="http://schemas.openxmlformats.org/drawingml/2006/main" name="1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133.xml><?xml version="1.0" encoding="utf-8"?>
<a:theme xmlns:a="http://schemas.openxmlformats.org/drawingml/2006/main" name="1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134.xml><?xml version="1.0" encoding="utf-8"?>
<a:theme xmlns:a="http://schemas.openxmlformats.org/drawingml/2006/main" name="1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135.xml><?xml version="1.0" encoding="utf-8"?>
<a:theme xmlns:a="http://schemas.openxmlformats.org/drawingml/2006/main" name="1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136.xml><?xml version="1.0" encoding="utf-8"?>
<a:theme xmlns:a="http://schemas.openxmlformats.org/drawingml/2006/main" name="1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137.xml><?xml version="1.0" encoding="utf-8"?>
<a:theme xmlns:a="http://schemas.openxmlformats.org/drawingml/2006/main" name="1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138.xml><?xml version="1.0" encoding="utf-8"?>
<a:theme xmlns:a="http://schemas.openxmlformats.org/drawingml/2006/main" name="1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139.xml><?xml version="1.0" encoding="utf-8"?>
<a:theme xmlns:a="http://schemas.openxmlformats.org/drawingml/2006/main" name="1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140.xml><?xml version="1.0" encoding="utf-8"?>
<a:theme xmlns:a="http://schemas.openxmlformats.org/drawingml/2006/main" name="1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141.xml><?xml version="1.0" encoding="utf-8"?>
<a:theme xmlns:a="http://schemas.openxmlformats.org/drawingml/2006/main" name="1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142.xml><?xml version="1.0" encoding="utf-8"?>
<a:theme xmlns:a="http://schemas.openxmlformats.org/drawingml/2006/main" name="1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143.xml><?xml version="1.0" encoding="utf-8"?>
<a:theme xmlns:a="http://schemas.openxmlformats.org/drawingml/2006/main" name="1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144.xml><?xml version="1.0" encoding="utf-8"?>
<a:theme xmlns:a="http://schemas.openxmlformats.org/drawingml/2006/main" name="1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145.xml><?xml version="1.0" encoding="utf-8"?>
<a:theme xmlns:a="http://schemas.openxmlformats.org/drawingml/2006/main" name="1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146.xml><?xml version="1.0" encoding="utf-8"?>
<a:theme xmlns:a="http://schemas.openxmlformats.org/drawingml/2006/main" name="1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1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19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2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23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24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25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26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ppt/theme/theme2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28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2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30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31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3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33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34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35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36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37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38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39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40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41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42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4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4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4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4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4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5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5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5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5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5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5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5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57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58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5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60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61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62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63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64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65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66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6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68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69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70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71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72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73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74.xml><?xml version="1.0" encoding="utf-8"?>
<a:theme xmlns:a="http://schemas.openxmlformats.org/drawingml/2006/main" name="1_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75.xml><?xml version="1.0" encoding="utf-8"?>
<a:theme xmlns:a="http://schemas.openxmlformats.org/drawingml/2006/main" name="6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76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77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78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79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0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81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2.xml><?xml version="1.0" encoding="utf-8"?>
<a:theme xmlns:a="http://schemas.openxmlformats.org/drawingml/2006/main" name="7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83.xml><?xml version="1.0" encoding="utf-8"?>
<a:theme xmlns:a="http://schemas.openxmlformats.org/drawingml/2006/main" name="3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84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85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86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87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88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89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9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90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91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92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93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9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95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96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97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98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99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 2.thmx</Template>
  <TotalTime>26960</TotalTime>
  <Words>1103</Words>
  <Application>Microsoft Macintosh PowerPoint</Application>
  <PresentationFormat>Custom</PresentationFormat>
  <Paragraphs>195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146</vt:i4>
      </vt:variant>
      <vt:variant>
        <vt:lpstr>Slide Titles</vt:lpstr>
      </vt:variant>
      <vt:variant>
        <vt:i4>1</vt:i4>
      </vt:variant>
    </vt:vector>
  </HeadingPairs>
  <TitlesOfParts>
    <vt:vector size="157" baseType="lpstr">
      <vt:lpstr>Arial</vt:lpstr>
      <vt:lpstr>Calibri</vt:lpstr>
      <vt:lpstr>Cambria</vt:lpstr>
      <vt:lpstr>Garamond</vt:lpstr>
      <vt:lpstr>Lucida Grande</vt:lpstr>
      <vt:lpstr>Myriad Pro Bold Cond</vt:lpstr>
      <vt:lpstr>System Font Regular</vt:lpstr>
      <vt:lpstr>Tahoma</vt:lpstr>
      <vt:lpstr>Times New Roman</vt:lpstr>
      <vt:lpstr>Wingdings</vt:lpstr>
      <vt:lpstr>Safari 2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20_Edge</vt:lpstr>
      <vt:lpstr>22_Edge</vt:lpstr>
      <vt:lpstr>23_Edge</vt:lpstr>
      <vt:lpstr>25_Edge</vt:lpstr>
      <vt:lpstr>21_Edge</vt:lpstr>
      <vt:lpstr>24_Edge</vt:lpstr>
      <vt:lpstr>26_Edge</vt:lpstr>
      <vt:lpstr>7_Office Theme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40_Edge</vt:lpstr>
      <vt:lpstr>8_Office Theme</vt:lpstr>
      <vt:lpstr>1_Office Theme</vt:lpstr>
      <vt:lpstr>41_Edge</vt:lpstr>
      <vt:lpstr>4_Office Theme</vt:lpstr>
      <vt:lpstr>Title &amp; Bullets</vt:lpstr>
      <vt:lpstr>42_Edge</vt:lpstr>
      <vt:lpstr>43_Edge</vt:lpstr>
      <vt:lpstr>44_Edge</vt:lpstr>
      <vt:lpstr>6_Office Theme</vt:lpstr>
      <vt:lpstr>45_Edge</vt:lpstr>
      <vt:lpstr>Office 佈景主題</vt:lpstr>
      <vt:lpstr>47_Edge</vt:lpstr>
      <vt:lpstr>5_Office Theme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1_Safari 2</vt:lpstr>
      <vt:lpstr>64_Edge</vt:lpstr>
      <vt:lpstr>65_Edge</vt:lpstr>
      <vt:lpstr>66_Edge</vt:lpstr>
      <vt:lpstr>67_Edge</vt:lpstr>
      <vt:lpstr>68_Edge</vt:lpstr>
      <vt:lpstr>69_Edge</vt:lpstr>
      <vt:lpstr>70_Edge</vt:lpstr>
      <vt:lpstr>71_Edge</vt:lpstr>
      <vt:lpstr>3_Office Theme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80_Edge</vt:lpstr>
      <vt:lpstr>81_Edge</vt:lpstr>
      <vt:lpstr>82_Edge</vt:lpstr>
      <vt:lpstr>83_Edge</vt:lpstr>
      <vt:lpstr>84_Edge</vt:lpstr>
      <vt:lpstr>85_Edge</vt:lpstr>
      <vt:lpstr>86_Edge</vt:lpstr>
      <vt:lpstr>87_Edge</vt:lpstr>
      <vt:lpstr>88_Edge</vt:lpstr>
      <vt:lpstr>89_Edge</vt:lpstr>
      <vt:lpstr>9_Office Theme</vt:lpstr>
      <vt:lpstr>90_Edge</vt:lpstr>
      <vt:lpstr>91_Edge</vt:lpstr>
      <vt:lpstr>92_Edge</vt:lpstr>
      <vt:lpstr>93_Edge</vt:lpstr>
      <vt:lpstr>94_Edge</vt:lpstr>
      <vt:lpstr>95_Edge</vt:lpstr>
      <vt:lpstr>96_Edge</vt:lpstr>
      <vt:lpstr>97_Edge</vt:lpstr>
      <vt:lpstr>98_Edge</vt:lpstr>
      <vt:lpstr>99_Edge</vt:lpstr>
      <vt:lpstr>100_Edge</vt:lpstr>
      <vt:lpstr>101_Edge</vt:lpstr>
      <vt:lpstr>102_Edge</vt:lpstr>
      <vt:lpstr>103_Edge</vt:lpstr>
      <vt:lpstr>10_Office Theme</vt:lpstr>
      <vt:lpstr>11_Office Theme</vt:lpstr>
      <vt:lpstr>104_Edge</vt:lpstr>
      <vt:lpstr>12_Office Theme</vt:lpstr>
      <vt:lpstr>1_Title &amp; Bullets</vt:lpstr>
      <vt:lpstr>105_Edge</vt:lpstr>
      <vt:lpstr>106_Edge</vt:lpstr>
      <vt:lpstr>107_Edge</vt:lpstr>
      <vt:lpstr>13_Office Theme</vt:lpstr>
      <vt:lpstr>108_Edge</vt:lpstr>
      <vt:lpstr>1_Office 佈景主題</vt:lpstr>
      <vt:lpstr>109_Edge</vt:lpstr>
      <vt:lpstr>14_Office Theme</vt:lpstr>
      <vt:lpstr>110_Edge</vt:lpstr>
      <vt:lpstr>111_Edge</vt:lpstr>
      <vt:lpstr>112_Edge</vt:lpstr>
      <vt:lpstr>113_Edge</vt:lpstr>
      <vt:lpstr>114_Edge</vt:lpstr>
      <vt:lpstr>115_Edge</vt:lpstr>
      <vt:lpstr>116_Edge</vt:lpstr>
      <vt:lpstr>117_Edge</vt:lpstr>
      <vt:lpstr>118_Edge</vt:lpstr>
      <vt:lpstr>119_Edge</vt:lpstr>
      <vt:lpstr>120_Edge</vt:lpstr>
      <vt:lpstr>121_Edge</vt:lpstr>
      <vt:lpstr>122_Edge</vt:lpstr>
      <vt:lpstr>123_Edge</vt:lpstr>
      <vt:lpstr>124_Edge</vt:lpstr>
      <vt:lpstr>125_Edge</vt:lpstr>
      <vt:lpstr>126_Edge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Lois Orosa</cp:lastModifiedBy>
  <cp:revision>453</cp:revision>
  <cp:lastPrinted>2022-06-14T10:25:32Z</cp:lastPrinted>
  <dcterms:created xsi:type="dcterms:W3CDTF">2015-12-16T20:28:52Z</dcterms:created>
  <dcterms:modified xsi:type="dcterms:W3CDTF">2022-06-20T14:05:40Z</dcterms:modified>
  <cp:category/>
</cp:coreProperties>
</file>