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7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8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9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20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1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2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3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5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6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7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8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9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30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1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2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33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theme/theme34.xml" ContentType="application/vnd.openxmlformats-officedocument.theme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35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36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37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heme/theme38.xml" ContentType="application/vnd.openxmlformats-officedocument.theme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theme/theme39.xml" ContentType="application/vnd.openxmlformats-officedocument.theme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40.xml" ContentType="application/vnd.openxmlformats-officedocument.theme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theme/theme41.xml" ContentType="application/vnd.openxmlformats-officedocument.theme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theme/theme42.xml" ContentType="application/vnd.openxmlformats-officedocument.theme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theme/theme43.xml" ContentType="application/vnd.openxmlformats-officedocument.theme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44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45.xml" ContentType="application/vnd.openxmlformats-officedocument.theme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46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theme/theme47.xml" ContentType="application/vnd.openxmlformats-officedocument.theme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theme/theme48.xml" ContentType="application/vnd.openxmlformats-officedocument.theme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theme/theme49.xml" ContentType="application/vnd.openxmlformats-officedocument.theme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theme/theme50.xml" ContentType="application/vnd.openxmlformats-officedocument.theme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1.xml" ContentType="application/vnd.openxmlformats-officedocument.theme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theme/theme52.xml" ContentType="application/vnd.openxmlformats-officedocument.theme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theme/theme53.xml" ContentType="application/vnd.openxmlformats-officedocument.theme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5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55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56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heme/theme57.xml" ContentType="application/vnd.openxmlformats-officedocument.theme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8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theme/theme59.xml" ContentType="application/vnd.openxmlformats-officedocument.theme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theme/theme60.xml" ContentType="application/vnd.openxmlformats-officedocument.theme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theme/theme61.xml" ContentType="application/vnd.openxmlformats-officedocument.theme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theme/theme62.xml" ContentType="application/vnd.openxmlformats-officedocument.theme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theme/theme63.xml" ContentType="application/vnd.openxmlformats-officedocument.theme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theme/theme64.xml" ContentType="application/vnd.openxmlformats-officedocument.theme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theme/theme65.xml" ContentType="application/vnd.openxmlformats-officedocument.theme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theme/theme66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theme/theme67.xml" ContentType="application/vnd.openxmlformats-officedocument.theme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theme/theme68.xml" ContentType="application/vnd.openxmlformats-officedocument.theme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theme/theme69.xml" ContentType="application/vnd.openxmlformats-officedocument.theme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theme/theme70.xml" ContentType="application/vnd.openxmlformats-officedocument.theme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theme/theme71.xml" ContentType="application/vnd.openxmlformats-officedocument.theme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theme/theme72.xml" ContentType="application/vnd.openxmlformats-officedocument.theme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theme/theme73.xml" ContentType="application/vnd.openxmlformats-officedocument.theme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theme/theme74.xml" ContentType="application/vnd.openxmlformats-officedocument.theme+xml"/>
  <Override PartName="/ppt/theme/theme75.xml" ContentType="application/vnd.openxmlformats-officedocument.theme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theme/theme76.xml" ContentType="application/vnd.openxmlformats-officedocument.theme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theme/theme77.xml" ContentType="application/vnd.openxmlformats-officedocument.theme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theme/theme78.xml" ContentType="application/vnd.openxmlformats-officedocument.theme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theme/theme79.xml" ContentType="application/vnd.openxmlformats-officedocument.theme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theme/theme80.xml" ContentType="application/vnd.openxmlformats-officedocument.theme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theme/theme81.xml" ContentType="application/vnd.openxmlformats-officedocument.theme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82.xml" ContentType="application/vnd.openxmlformats-officedocument.theme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theme/theme83.xml" ContentType="application/vnd.openxmlformats-officedocument.theme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theme/theme84.xml" ContentType="application/vnd.openxmlformats-officedocument.theme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theme/theme85.xml" ContentType="application/vnd.openxmlformats-officedocument.theme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theme/theme86.xml" ContentType="application/vnd.openxmlformats-officedocument.theme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theme/theme87.xml" ContentType="application/vnd.openxmlformats-officedocument.theme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theme/theme88.xml" ContentType="application/vnd.openxmlformats-officedocument.theme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theme/theme89.xml" ContentType="application/vnd.openxmlformats-officedocument.theme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theme/theme90.xml" ContentType="application/vnd.openxmlformats-officedocument.theme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theme/theme91.xml" ContentType="application/vnd.openxmlformats-officedocument.theme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theme/theme92.xml" ContentType="application/vnd.openxmlformats-officedocument.theme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theme/theme93.xml" ContentType="application/vnd.openxmlformats-officedocument.theme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theme/theme94.xml" ContentType="application/vnd.openxmlformats-officedocument.theme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theme/theme95.xml" ContentType="application/vnd.openxmlformats-officedocument.theme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theme/theme96.xml" ContentType="application/vnd.openxmlformats-officedocument.theme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theme/theme97.xml" ContentType="application/vnd.openxmlformats-officedocument.theme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theme/theme98.xml" ContentType="application/vnd.openxmlformats-officedocument.theme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theme/theme99.xml" ContentType="application/vnd.openxmlformats-officedocument.theme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theme/theme100.xml" ContentType="application/vnd.openxmlformats-officedocument.theme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theme/theme101.xml" ContentType="application/vnd.openxmlformats-officedocument.theme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theme/theme102.xml" ContentType="application/vnd.openxmlformats-officedocument.theme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theme/theme103.xml" ContentType="application/vnd.openxmlformats-officedocument.theme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theme/theme104.xml" ContentType="application/vnd.openxmlformats-officedocument.theme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theme/theme105.xml" ContentType="application/vnd.openxmlformats-officedocument.theme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theme/theme106.xml" ContentType="application/vnd.openxmlformats-officedocument.theme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theme/theme107.xml" ContentType="application/vnd.openxmlformats-officedocument.theme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theme/theme108.xml" ContentType="application/vnd.openxmlformats-officedocument.theme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theme/theme109.xml" ContentType="application/vnd.openxmlformats-officedocument.theme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theme/theme110.xml" ContentType="application/vnd.openxmlformats-officedocument.theme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theme/theme111.xml" ContentType="application/vnd.openxmlformats-officedocument.theme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theme/theme112.xml" ContentType="application/vnd.openxmlformats-officedocument.theme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theme/theme113.xml" ContentType="application/vnd.openxmlformats-officedocument.theme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theme/theme114.xml" ContentType="application/vnd.openxmlformats-officedocument.theme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theme/theme115.xml" ContentType="application/vnd.openxmlformats-officedocument.theme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theme/theme116.xml" ContentType="application/vnd.openxmlformats-officedocument.theme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theme/theme117.xml" ContentType="application/vnd.openxmlformats-officedocument.theme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theme/theme118.xml" ContentType="application/vnd.openxmlformats-officedocument.theme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theme/theme119.xml" ContentType="application/vnd.openxmlformats-officedocument.theme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theme/theme120.xml" ContentType="application/vnd.openxmlformats-officedocument.theme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theme/theme121.xml" ContentType="application/vnd.openxmlformats-officedocument.theme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theme/theme122.xml" ContentType="application/vnd.openxmlformats-officedocument.theme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theme/theme123.xml" ContentType="application/vnd.openxmlformats-officedocument.theme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theme/theme124.xml" ContentType="application/vnd.openxmlformats-officedocument.theme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theme/theme125.xml" ContentType="application/vnd.openxmlformats-officedocument.theme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theme/theme126.xml" ContentType="application/vnd.openxmlformats-officedocument.theme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theme/theme127.xml" ContentType="application/vnd.openxmlformats-officedocument.theme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theme/theme128.xml" ContentType="application/vnd.openxmlformats-officedocument.theme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theme/theme129.xml" ContentType="application/vnd.openxmlformats-officedocument.theme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theme/theme130.xml" ContentType="application/vnd.openxmlformats-officedocument.theme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theme/theme131.xml" ContentType="application/vnd.openxmlformats-officedocument.theme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theme/theme132.xml" ContentType="application/vnd.openxmlformats-officedocument.theme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theme/theme133.xml" ContentType="application/vnd.openxmlformats-officedocument.theme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theme/theme134.xml" ContentType="application/vnd.openxmlformats-officedocument.theme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theme/theme135.xml" ContentType="application/vnd.openxmlformats-officedocument.theme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theme/theme136.xml" ContentType="application/vnd.openxmlformats-officedocument.theme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theme/theme137.xml" ContentType="application/vnd.openxmlformats-officedocument.theme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theme/theme138.xml" ContentType="application/vnd.openxmlformats-officedocument.theme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theme/theme139.xml" ContentType="application/vnd.openxmlformats-officedocument.theme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theme/theme140.xml" ContentType="application/vnd.openxmlformats-officedocument.theme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theme/theme141.xml" ContentType="application/vnd.openxmlformats-officedocument.theme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theme/theme142.xml" ContentType="application/vnd.openxmlformats-officedocument.theme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theme/theme143.xml" ContentType="application/vnd.openxmlformats-officedocument.theme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theme/theme144.xml" ContentType="application/vnd.openxmlformats-officedocument.theme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theme/theme145.xml" ContentType="application/vnd.openxmlformats-officedocument.theme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theme/theme146.xml" ContentType="application/vnd.openxmlformats-officedocument.theme+xml"/>
  <Override PartName="/ppt/theme/theme14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11">
  <p:sldMasterIdLst>
    <p:sldMasterId id="2147483660" r:id="rId1"/>
    <p:sldMasterId id="2147483672" r:id="rId2"/>
    <p:sldMasterId id="2147483673" r:id="rId3"/>
    <p:sldMasterId id="2147483686" r:id="rId4"/>
    <p:sldMasterId id="2147483698" r:id="rId5"/>
    <p:sldMasterId id="2147483710" r:id="rId6"/>
    <p:sldMasterId id="2147483722" r:id="rId7"/>
    <p:sldMasterId id="2147483734" r:id="rId8"/>
    <p:sldMasterId id="2147483746" r:id="rId9"/>
    <p:sldMasterId id="2147483758" r:id="rId10"/>
    <p:sldMasterId id="2147483773" r:id="rId11"/>
    <p:sldMasterId id="2147483785" r:id="rId12"/>
    <p:sldMasterId id="2147483797" r:id="rId13"/>
    <p:sldMasterId id="2147483809" r:id="rId14"/>
    <p:sldMasterId id="2147483821" r:id="rId15"/>
    <p:sldMasterId id="2147483833" r:id="rId16"/>
    <p:sldMasterId id="2147483845" r:id="rId17"/>
    <p:sldMasterId id="2147483858" r:id="rId18"/>
    <p:sldMasterId id="2147483870" r:id="rId19"/>
    <p:sldMasterId id="2147483882" r:id="rId20"/>
    <p:sldMasterId id="2147483894" r:id="rId21"/>
    <p:sldMasterId id="2147483906" r:id="rId22"/>
    <p:sldMasterId id="2147483919" r:id="rId23"/>
    <p:sldMasterId id="2147483931" r:id="rId24"/>
    <p:sldMasterId id="2147483943" r:id="rId25"/>
    <p:sldMasterId id="2147483955" r:id="rId26"/>
    <p:sldMasterId id="2147483967" r:id="rId27"/>
    <p:sldMasterId id="2147483979" r:id="rId28"/>
    <p:sldMasterId id="2147483991" r:id="rId29"/>
    <p:sldMasterId id="2147484003" r:id="rId30"/>
    <p:sldMasterId id="2147484015" r:id="rId31"/>
    <p:sldMasterId id="2147484027" r:id="rId32"/>
    <p:sldMasterId id="2147484039" r:id="rId33"/>
    <p:sldMasterId id="2147484051" r:id="rId34"/>
    <p:sldMasterId id="2147484063" r:id="rId35"/>
    <p:sldMasterId id="2147484075" r:id="rId36"/>
    <p:sldMasterId id="2147484087" r:id="rId37"/>
    <p:sldMasterId id="2147484099" r:id="rId38"/>
    <p:sldMasterId id="2147484111" r:id="rId39"/>
    <p:sldMasterId id="2147484124" r:id="rId40"/>
    <p:sldMasterId id="2147484136" r:id="rId41"/>
    <p:sldMasterId id="2147484148" r:id="rId42"/>
    <p:sldMasterId id="2147484160" r:id="rId43"/>
    <p:sldMasterId id="2147484173" r:id="rId44"/>
    <p:sldMasterId id="2147484185" r:id="rId45"/>
    <p:sldMasterId id="2147484197" r:id="rId46"/>
    <p:sldMasterId id="2147484209" r:id="rId47"/>
    <p:sldMasterId id="2147484221" r:id="rId48"/>
    <p:sldMasterId id="2147484233" r:id="rId49"/>
    <p:sldMasterId id="2147484245" r:id="rId50"/>
    <p:sldMasterId id="2147484257" r:id="rId51"/>
    <p:sldMasterId id="2147484269" r:id="rId52"/>
    <p:sldMasterId id="2147484281" r:id="rId53"/>
    <p:sldMasterId id="2147484293" r:id="rId54"/>
    <p:sldMasterId id="2147484305" r:id="rId55"/>
    <p:sldMasterId id="2147484317" r:id="rId56"/>
    <p:sldMasterId id="2147484329" r:id="rId57"/>
    <p:sldMasterId id="2147484341" r:id="rId58"/>
    <p:sldMasterId id="2147484353" r:id="rId59"/>
    <p:sldMasterId id="2147484365" r:id="rId60"/>
    <p:sldMasterId id="2147484377" r:id="rId61"/>
    <p:sldMasterId id="2147484389" r:id="rId62"/>
    <p:sldMasterId id="2147484401" r:id="rId63"/>
    <p:sldMasterId id="2147484413" r:id="rId64"/>
    <p:sldMasterId id="2147484425" r:id="rId65"/>
    <p:sldMasterId id="2147484437" r:id="rId66"/>
    <p:sldMasterId id="2147484449" r:id="rId67"/>
    <p:sldMasterId id="2147484461" r:id="rId68"/>
    <p:sldMasterId id="2147484473" r:id="rId69"/>
    <p:sldMasterId id="2147484485" r:id="rId70"/>
    <p:sldMasterId id="2147484497" r:id="rId71"/>
    <p:sldMasterId id="2147484509" r:id="rId72"/>
    <p:sldMasterId id="2147484521" r:id="rId73"/>
    <p:sldMasterId id="2147484533" r:id="rId74"/>
    <p:sldMasterId id="2147484545" r:id="rId75"/>
    <p:sldMasterId id="2147484546" r:id="rId76"/>
    <p:sldMasterId id="2147484559" r:id="rId77"/>
    <p:sldMasterId id="2147484571" r:id="rId78"/>
    <p:sldMasterId id="2147484583" r:id="rId79"/>
    <p:sldMasterId id="2147484595" r:id="rId80"/>
    <p:sldMasterId id="2147484607" r:id="rId81"/>
    <p:sldMasterId id="2147484619" r:id="rId82"/>
    <p:sldMasterId id="2147484631" r:id="rId83"/>
    <p:sldMasterId id="2147484646" r:id="rId84"/>
    <p:sldMasterId id="2147484658" r:id="rId85"/>
    <p:sldMasterId id="2147484670" r:id="rId86"/>
    <p:sldMasterId id="2147484682" r:id="rId87"/>
    <p:sldMasterId id="2147484694" r:id="rId88"/>
    <p:sldMasterId id="2147484706" r:id="rId89"/>
    <p:sldMasterId id="2147484718" r:id="rId90"/>
    <p:sldMasterId id="2147484731" r:id="rId91"/>
    <p:sldMasterId id="2147484743" r:id="rId92"/>
    <p:sldMasterId id="2147484755" r:id="rId93"/>
    <p:sldMasterId id="2147484767" r:id="rId94"/>
    <p:sldMasterId id="2147484779" r:id="rId95"/>
    <p:sldMasterId id="2147484792" r:id="rId96"/>
    <p:sldMasterId id="2147484804" r:id="rId97"/>
    <p:sldMasterId id="2147484816" r:id="rId98"/>
    <p:sldMasterId id="2147484828" r:id="rId99"/>
    <p:sldMasterId id="2147484840" r:id="rId100"/>
    <p:sldMasterId id="2147484852" r:id="rId101"/>
    <p:sldMasterId id="2147484864" r:id="rId102"/>
    <p:sldMasterId id="2147484876" r:id="rId103"/>
    <p:sldMasterId id="2147484888" r:id="rId104"/>
    <p:sldMasterId id="2147484900" r:id="rId105"/>
    <p:sldMasterId id="2147484912" r:id="rId106"/>
    <p:sldMasterId id="2147484924" r:id="rId107"/>
    <p:sldMasterId id="2147484936" r:id="rId108"/>
    <p:sldMasterId id="2147484948" r:id="rId109"/>
    <p:sldMasterId id="2147484960" r:id="rId110"/>
    <p:sldMasterId id="2147484972" r:id="rId111"/>
    <p:sldMasterId id="2147484984" r:id="rId112"/>
    <p:sldMasterId id="2147484997" r:id="rId113"/>
    <p:sldMasterId id="2147485009" r:id="rId114"/>
    <p:sldMasterId id="2147485021" r:id="rId115"/>
    <p:sldMasterId id="2147485033" r:id="rId116"/>
    <p:sldMasterId id="2147485046" r:id="rId117"/>
    <p:sldMasterId id="2147485058" r:id="rId118"/>
    <p:sldMasterId id="2147485070" r:id="rId119"/>
    <p:sldMasterId id="2147485082" r:id="rId120"/>
    <p:sldMasterId id="2147485094" r:id="rId121"/>
    <p:sldMasterId id="2147485106" r:id="rId122"/>
    <p:sldMasterId id="2147485118" r:id="rId123"/>
    <p:sldMasterId id="2147485130" r:id="rId124"/>
    <p:sldMasterId id="2147485142" r:id="rId125"/>
    <p:sldMasterId id="2147485154" r:id="rId126"/>
    <p:sldMasterId id="2147485166" r:id="rId127"/>
    <p:sldMasterId id="2147485178" r:id="rId128"/>
    <p:sldMasterId id="2147485190" r:id="rId129"/>
    <p:sldMasterId id="2147485202" r:id="rId130"/>
    <p:sldMasterId id="2147485214" r:id="rId131"/>
    <p:sldMasterId id="2147485226" r:id="rId132"/>
    <p:sldMasterId id="2147485238" r:id="rId133"/>
    <p:sldMasterId id="2147485250" r:id="rId134"/>
    <p:sldMasterId id="2147485262" r:id="rId135"/>
    <p:sldMasterId id="2147485274" r:id="rId136"/>
    <p:sldMasterId id="2147485286" r:id="rId137"/>
    <p:sldMasterId id="2147485298" r:id="rId138"/>
    <p:sldMasterId id="2147485310" r:id="rId139"/>
    <p:sldMasterId id="2147485322" r:id="rId140"/>
    <p:sldMasterId id="2147485334" r:id="rId141"/>
    <p:sldMasterId id="2147485346" r:id="rId142"/>
    <p:sldMasterId id="2147485358" r:id="rId143"/>
    <p:sldMasterId id="2147485370" r:id="rId144"/>
    <p:sldMasterId id="2147485382" r:id="rId145"/>
    <p:sldMasterId id="2147485394" r:id="rId146"/>
  </p:sldMasterIdLst>
  <p:notesMasterIdLst>
    <p:notesMasterId r:id="rId148"/>
  </p:notesMasterIdLst>
  <p:sldIdLst>
    <p:sldId id="258" r:id="rId147"/>
  </p:sldIdLst>
  <p:sldSz cx="28803600" cy="35999738"/>
  <p:notesSz cx="6858000" cy="9144000"/>
  <p:defaultTextStyle>
    <a:defPPr>
      <a:defRPr lang="en-US"/>
    </a:defPPr>
    <a:lvl1pPr marL="0" algn="l" defTabSz="1601213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1pPr>
    <a:lvl2pPr marL="1601213" algn="l" defTabSz="1601213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2pPr>
    <a:lvl3pPr marL="3202419" algn="l" defTabSz="1601213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3pPr>
    <a:lvl4pPr marL="4803631" algn="l" defTabSz="1601213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4pPr>
    <a:lvl5pPr marL="6404835" algn="l" defTabSz="1601213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5pPr>
    <a:lvl6pPr marL="8006047" algn="l" defTabSz="1601213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6pPr>
    <a:lvl7pPr marL="9607257" algn="l" defTabSz="1601213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7pPr>
    <a:lvl8pPr marL="11208466" algn="l" defTabSz="1601213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8pPr>
    <a:lvl9pPr marL="12809676" algn="l" defTabSz="1601213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39" userDrawn="1">
          <p15:clr>
            <a:srgbClr val="A4A3A4"/>
          </p15:clr>
        </p15:guide>
        <p15:guide id="2" pos="8064" userDrawn="1">
          <p15:clr>
            <a:srgbClr val="A4A3A4"/>
          </p15:clr>
        </p15:guide>
        <p15:guide id="3" pos="90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8EC"/>
    <a:srgbClr val="007000"/>
    <a:srgbClr val="009242"/>
    <a:srgbClr val="00BC00"/>
    <a:srgbClr val="2C3FEB"/>
    <a:srgbClr val="3266FF"/>
    <a:srgbClr val="451657"/>
    <a:srgbClr val="4D1960"/>
    <a:srgbClr val="FF21C6"/>
    <a:srgbClr val="DD5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397" autoAdjust="0"/>
    <p:restoredTop sz="96159"/>
  </p:normalViewPr>
  <p:slideViewPr>
    <p:cSldViewPr snapToGrid="0" snapToObjects="1">
      <p:cViewPr varScale="1">
        <p:scale>
          <a:sx n="18" d="100"/>
          <a:sy n="18" d="100"/>
        </p:scale>
        <p:origin x="3408" y="368"/>
      </p:cViewPr>
      <p:guideLst>
        <p:guide orient="horz" pos="11339"/>
        <p:guide pos="8064"/>
        <p:guide pos="907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95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18" Type="http://schemas.openxmlformats.org/officeDocument/2006/relationships/slideMaster" Target="slideMasters/slideMaster118.xml"/><Relationship Id="rId134" Type="http://schemas.openxmlformats.org/officeDocument/2006/relationships/slideMaster" Target="slideMasters/slideMaster134.xml"/><Relationship Id="rId139" Type="http://schemas.openxmlformats.org/officeDocument/2006/relationships/slideMaster" Target="slideMasters/slideMaster139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150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24" Type="http://schemas.openxmlformats.org/officeDocument/2006/relationships/slideMaster" Target="slideMasters/slideMaster124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45" Type="http://schemas.openxmlformats.org/officeDocument/2006/relationships/slideMaster" Target="slideMasters/slideMaster1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35" Type="http://schemas.openxmlformats.org/officeDocument/2006/relationships/slideMaster" Target="slideMasters/slideMaster135.xml"/><Relationship Id="rId151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141" Type="http://schemas.openxmlformats.org/officeDocument/2006/relationships/slideMaster" Target="slideMasters/slideMaster141.xml"/><Relationship Id="rId146" Type="http://schemas.openxmlformats.org/officeDocument/2006/relationships/slideMaster" Target="slideMasters/slideMaster146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Master" Target="slideMasters/slideMaster131.xml"/><Relationship Id="rId136" Type="http://schemas.openxmlformats.org/officeDocument/2006/relationships/slideMaster" Target="slideMasters/slideMaster136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" Target="slides/slide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48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Relationship Id="rId90" Type="http://schemas.openxmlformats.org/officeDocument/2006/relationships/slideMaster" Target="slideMasters/slideMaster9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623FF-30DC-E848-BCAE-8A28FF1D2B30}" type="datetimeFigureOut">
              <a:rPr lang="en-US" smtClean="0"/>
              <a:t>7/22/21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95513" y="1143000"/>
            <a:ext cx="24669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6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3641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1pPr>
    <a:lvl2pPr marL="391820" algn="l" defTabSz="783641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2pPr>
    <a:lvl3pPr marL="783641" algn="l" defTabSz="783641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3pPr>
    <a:lvl4pPr marL="1175461" algn="l" defTabSz="783641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4pPr>
    <a:lvl5pPr marL="1567282" algn="l" defTabSz="783641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5pPr>
    <a:lvl6pPr marL="1959102" algn="l" defTabSz="783641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6pPr>
    <a:lvl7pPr marL="2350922" algn="l" defTabSz="783641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7pPr>
    <a:lvl8pPr marL="2742743" algn="l" defTabSz="783641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8pPr>
    <a:lvl9pPr marL="3134563" algn="l" defTabSz="783641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95513" y="1143000"/>
            <a:ext cx="24669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94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3.xml"/><Relationship Id="rId4" Type="http://schemas.openxmlformats.org/officeDocument/2006/relationships/image" Target="../media/image5.emf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1359" tIns="155679" rIns="311359" bIns="155679"/>
          <a:lstStyle/>
          <a:p>
            <a:endParaRPr lang="en-US" sz="6082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359" tIns="155679" rIns="311359" bIns="155679"/>
          <a:lstStyle/>
          <a:p>
            <a:pPr>
              <a:defRPr/>
            </a:pPr>
            <a:endParaRPr lang="en-US" sz="6082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359" tIns="155679" rIns="311359" bIns="155679"/>
          <a:lstStyle/>
          <a:p>
            <a:pPr>
              <a:defRPr/>
            </a:pPr>
            <a:endParaRPr lang="en-US" sz="6082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680" tIns="186840" rIns="373680" bIns="18684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fld id="{1328C3C1-546C-9A46-B9E7-A6B3FBF1F65F}" type="datetimeFigureOut">
              <a:rPr lang="en-US" smtClean="0"/>
              <a:t>7/22/21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31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5006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5971387"/>
            <a:ext cx="17282160" cy="21599843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10832">
                <a:latin typeface="Arial"/>
                <a:cs typeface="Arial"/>
              </a:defRPr>
            </a:lvl1pPr>
            <a:lvl2pPr marL="1553118" indent="0">
              <a:buNone/>
              <a:defRPr sz="9415"/>
            </a:lvl2pPr>
            <a:lvl3pPr marL="3106232" indent="0">
              <a:buNone/>
              <a:defRPr sz="8332"/>
            </a:lvl3pPr>
            <a:lvl4pPr marL="4659346" indent="0">
              <a:buNone/>
              <a:defRPr sz="6916"/>
            </a:lvl4pPr>
            <a:lvl5pPr marL="6212460" indent="0">
              <a:buNone/>
              <a:defRPr sz="6916"/>
            </a:lvl5pPr>
            <a:lvl6pPr marL="7765578" indent="0">
              <a:buNone/>
              <a:defRPr sz="6916"/>
            </a:lvl6pPr>
            <a:lvl7pPr marL="9318688" indent="0">
              <a:buNone/>
              <a:defRPr sz="6916"/>
            </a:lvl7pPr>
            <a:lvl8pPr marL="10871810" indent="0">
              <a:buNone/>
              <a:defRPr sz="6916"/>
            </a:lvl8pPr>
            <a:lvl9pPr marL="12424920" indent="0">
              <a:buNone/>
              <a:defRPr sz="6916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7571233"/>
            <a:ext cx="17282160" cy="4224965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4833">
                <a:latin typeface="Arial"/>
                <a:cs typeface="Arial"/>
              </a:defRPr>
            </a:lvl1pPr>
            <a:lvl2pPr marL="1553118" indent="0">
              <a:buNone/>
              <a:defRPr sz="4166"/>
            </a:lvl2pPr>
            <a:lvl3pPr marL="3106232" indent="0">
              <a:buNone/>
              <a:defRPr sz="3333"/>
            </a:lvl3pPr>
            <a:lvl4pPr marL="4659346" indent="0">
              <a:buNone/>
              <a:defRPr sz="3166"/>
            </a:lvl4pPr>
            <a:lvl5pPr marL="6212460" indent="0">
              <a:buNone/>
              <a:defRPr sz="3166"/>
            </a:lvl5pPr>
            <a:lvl6pPr marL="7765578" indent="0">
              <a:buNone/>
              <a:defRPr sz="3166"/>
            </a:lvl6pPr>
            <a:lvl7pPr marL="9318688" indent="0">
              <a:buNone/>
              <a:defRPr sz="3166"/>
            </a:lvl7pPr>
            <a:lvl8pPr marL="10871810" indent="0">
              <a:buNone/>
              <a:defRPr sz="3166"/>
            </a:lvl8pPr>
            <a:lvl9pPr marL="1242492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5" y="1441911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24116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3054"/>
      </p:ext>
    </p:extLst>
  </p:cSld>
  <p:clrMapOvr>
    <a:masterClrMapping/>
  </p:clrMapOvr>
  <p:transition/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61304"/>
      </p:ext>
    </p:extLst>
  </p:cSld>
  <p:clrMapOvr>
    <a:masterClrMapping/>
  </p:clrMapOvr>
  <p:transition/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947" tIns="170482" rIns="340947" bIns="170482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47" tIns="170482" rIns="340947" bIns="17048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47" tIns="170482" rIns="340947" bIns="17048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190" tIns="204605" rIns="409190" bIns="20460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04585"/>
      </p:ext>
    </p:extLst>
  </p:cSld>
  <p:clrMapOvr>
    <a:masterClrMapping/>
  </p:clrMapOvr>
  <p:transition/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91767"/>
      </p:ext>
    </p:extLst>
  </p:cSld>
  <p:clrMapOvr>
    <a:masterClrMapping/>
  </p:clrMapOvr>
  <p:transition/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76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3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4655" indent="0">
              <a:buNone/>
              <a:defRPr sz="6916"/>
            </a:lvl2pPr>
            <a:lvl3pPr marL="3409307" indent="0">
              <a:buNone/>
              <a:defRPr sz="6082"/>
            </a:lvl3pPr>
            <a:lvl4pPr marL="5113952" indent="0">
              <a:buNone/>
              <a:defRPr sz="5249"/>
            </a:lvl4pPr>
            <a:lvl5pPr marL="6818607" indent="0">
              <a:buNone/>
              <a:defRPr sz="5249"/>
            </a:lvl5pPr>
            <a:lvl6pPr marL="8523253" indent="0">
              <a:buNone/>
              <a:defRPr sz="5249"/>
            </a:lvl6pPr>
            <a:lvl7pPr marL="10227913" indent="0">
              <a:buNone/>
              <a:defRPr sz="5249"/>
            </a:lvl7pPr>
            <a:lvl8pPr marL="11932561" indent="0">
              <a:buNone/>
              <a:defRPr sz="5249"/>
            </a:lvl8pPr>
            <a:lvl9pPr marL="1363721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55113"/>
      </p:ext>
    </p:extLst>
  </p:cSld>
  <p:clrMapOvr>
    <a:masterClrMapping/>
  </p:clrMapOvr>
  <p:transition/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57307"/>
      </p:ext>
    </p:extLst>
  </p:cSld>
  <p:clrMapOvr>
    <a:masterClrMapping/>
  </p:clrMapOvr>
  <p:transition/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4655" indent="0">
              <a:buNone/>
              <a:defRPr sz="7499" b="1"/>
            </a:lvl2pPr>
            <a:lvl3pPr marL="3409307" indent="0">
              <a:buNone/>
              <a:defRPr sz="6916" b="1"/>
            </a:lvl3pPr>
            <a:lvl4pPr marL="5113952" indent="0">
              <a:buNone/>
              <a:defRPr sz="6082" b="1"/>
            </a:lvl4pPr>
            <a:lvl5pPr marL="6818607" indent="0">
              <a:buNone/>
              <a:defRPr sz="6082" b="1"/>
            </a:lvl5pPr>
            <a:lvl6pPr marL="8523253" indent="0">
              <a:buNone/>
              <a:defRPr sz="6082" b="1"/>
            </a:lvl6pPr>
            <a:lvl7pPr marL="10227913" indent="0">
              <a:buNone/>
              <a:defRPr sz="6082" b="1"/>
            </a:lvl7pPr>
            <a:lvl8pPr marL="11932561" indent="0">
              <a:buNone/>
              <a:defRPr sz="6082" b="1"/>
            </a:lvl8pPr>
            <a:lvl9pPr marL="1363721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1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4655" indent="0">
              <a:buNone/>
              <a:defRPr sz="7499" b="1"/>
            </a:lvl2pPr>
            <a:lvl3pPr marL="3409307" indent="0">
              <a:buNone/>
              <a:defRPr sz="6916" b="1"/>
            </a:lvl3pPr>
            <a:lvl4pPr marL="5113952" indent="0">
              <a:buNone/>
              <a:defRPr sz="6082" b="1"/>
            </a:lvl4pPr>
            <a:lvl5pPr marL="6818607" indent="0">
              <a:buNone/>
              <a:defRPr sz="6082" b="1"/>
            </a:lvl5pPr>
            <a:lvl6pPr marL="8523253" indent="0">
              <a:buNone/>
              <a:defRPr sz="6082" b="1"/>
            </a:lvl6pPr>
            <a:lvl7pPr marL="10227913" indent="0">
              <a:buNone/>
              <a:defRPr sz="6082" b="1"/>
            </a:lvl7pPr>
            <a:lvl8pPr marL="11932561" indent="0">
              <a:buNone/>
              <a:defRPr sz="6082" b="1"/>
            </a:lvl8pPr>
            <a:lvl9pPr marL="1363721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1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34663"/>
      </p:ext>
    </p:extLst>
  </p:cSld>
  <p:clrMapOvr>
    <a:masterClrMapping/>
  </p:clrMapOvr>
  <p:transition/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77883"/>
      </p:ext>
    </p:extLst>
  </p:cSld>
  <p:clrMapOvr>
    <a:masterClrMapping/>
  </p:clrMapOvr>
  <p:transition/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52190"/>
      </p:ext>
    </p:extLst>
  </p:cSld>
  <p:clrMapOvr>
    <a:masterClrMapping/>
  </p:clrMapOvr>
  <p:transition/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6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2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6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4655" indent="0">
              <a:buNone/>
              <a:defRPr sz="4583"/>
            </a:lvl2pPr>
            <a:lvl3pPr marL="3409307" indent="0">
              <a:buNone/>
              <a:defRPr sz="3749"/>
            </a:lvl3pPr>
            <a:lvl4pPr marL="5113952" indent="0">
              <a:buNone/>
              <a:defRPr sz="3333"/>
            </a:lvl4pPr>
            <a:lvl5pPr marL="6818607" indent="0">
              <a:buNone/>
              <a:defRPr sz="3333"/>
            </a:lvl5pPr>
            <a:lvl6pPr marL="8523253" indent="0">
              <a:buNone/>
              <a:defRPr sz="3333"/>
            </a:lvl6pPr>
            <a:lvl7pPr marL="10227913" indent="0">
              <a:buNone/>
              <a:defRPr sz="3333"/>
            </a:lvl7pPr>
            <a:lvl8pPr marL="11932561" indent="0">
              <a:buNone/>
              <a:defRPr sz="3333"/>
            </a:lvl8pPr>
            <a:lvl9pPr marL="1363721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2681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0446308" y="5618992"/>
            <a:ext cx="17282160" cy="21599843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10832"/>
            </a:lvl1pPr>
            <a:lvl2pPr marL="1553118" indent="0">
              <a:buNone/>
              <a:defRPr sz="9415"/>
            </a:lvl2pPr>
            <a:lvl3pPr marL="3106232" indent="0">
              <a:buNone/>
              <a:defRPr sz="8332"/>
            </a:lvl3pPr>
            <a:lvl4pPr marL="4659346" indent="0">
              <a:buNone/>
              <a:defRPr sz="6916"/>
            </a:lvl4pPr>
            <a:lvl5pPr marL="6212460" indent="0">
              <a:buNone/>
              <a:defRPr sz="6916"/>
            </a:lvl5pPr>
            <a:lvl6pPr marL="7765578" indent="0">
              <a:buNone/>
              <a:defRPr sz="6916"/>
            </a:lvl6pPr>
            <a:lvl7pPr marL="9318688" indent="0">
              <a:buNone/>
              <a:defRPr sz="6916"/>
            </a:lvl7pPr>
            <a:lvl8pPr marL="10871810" indent="0">
              <a:buNone/>
              <a:defRPr sz="6916"/>
            </a:lvl8pPr>
            <a:lvl9pPr marL="12424920" indent="0">
              <a:buNone/>
              <a:defRPr sz="6916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46308" y="27218839"/>
            <a:ext cx="17282160" cy="4224965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4833"/>
            </a:lvl1pPr>
            <a:lvl2pPr marL="1553118" indent="0">
              <a:buNone/>
              <a:defRPr sz="4166"/>
            </a:lvl2pPr>
            <a:lvl3pPr marL="3106232" indent="0">
              <a:buNone/>
              <a:defRPr sz="3333"/>
            </a:lvl3pPr>
            <a:lvl4pPr marL="4659346" indent="0">
              <a:buNone/>
              <a:defRPr sz="3166"/>
            </a:lvl4pPr>
            <a:lvl5pPr marL="6212460" indent="0">
              <a:buNone/>
              <a:defRPr sz="3166"/>
            </a:lvl5pPr>
            <a:lvl6pPr marL="7765578" indent="0">
              <a:buNone/>
              <a:defRPr sz="3166"/>
            </a:lvl6pPr>
            <a:lvl7pPr marL="9318688" indent="0">
              <a:buNone/>
              <a:defRPr sz="3166"/>
            </a:lvl7pPr>
            <a:lvl8pPr marL="10871810" indent="0">
              <a:buNone/>
              <a:defRPr sz="3166"/>
            </a:lvl8pPr>
            <a:lvl9pPr marL="1242492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1440194" y="5618998"/>
            <a:ext cx="9006126" cy="25824808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4833"/>
            </a:lvl1pPr>
            <a:lvl2pPr marL="1553118" indent="0">
              <a:buNone/>
              <a:defRPr sz="4166"/>
            </a:lvl2pPr>
            <a:lvl3pPr marL="3106232" indent="0">
              <a:buNone/>
              <a:defRPr sz="3333"/>
            </a:lvl3pPr>
            <a:lvl4pPr marL="4659346" indent="0">
              <a:buNone/>
              <a:defRPr sz="3166"/>
            </a:lvl4pPr>
            <a:lvl5pPr marL="6212460" indent="0">
              <a:buNone/>
              <a:defRPr sz="3166"/>
            </a:lvl5pPr>
            <a:lvl6pPr marL="7765578" indent="0">
              <a:buNone/>
              <a:defRPr sz="3166"/>
            </a:lvl6pPr>
            <a:lvl7pPr marL="9318688" indent="0">
              <a:buNone/>
              <a:defRPr sz="3166"/>
            </a:lvl7pPr>
            <a:lvl8pPr marL="10871810" indent="0">
              <a:buNone/>
              <a:defRPr sz="3166"/>
            </a:lvl8pPr>
            <a:lvl9pPr marL="1242492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116625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4655" indent="0">
              <a:buNone/>
              <a:defRPr sz="10415"/>
            </a:lvl2pPr>
            <a:lvl3pPr marL="3409307" indent="0">
              <a:buNone/>
              <a:defRPr sz="8999"/>
            </a:lvl3pPr>
            <a:lvl4pPr marL="5113952" indent="0">
              <a:buNone/>
              <a:defRPr sz="7499"/>
            </a:lvl4pPr>
            <a:lvl5pPr marL="6818607" indent="0">
              <a:buNone/>
              <a:defRPr sz="7499"/>
            </a:lvl5pPr>
            <a:lvl6pPr marL="8523253" indent="0">
              <a:buNone/>
              <a:defRPr sz="7499"/>
            </a:lvl6pPr>
            <a:lvl7pPr marL="10227913" indent="0">
              <a:buNone/>
              <a:defRPr sz="7499"/>
            </a:lvl7pPr>
            <a:lvl8pPr marL="11932561" indent="0">
              <a:buNone/>
              <a:defRPr sz="7499"/>
            </a:lvl8pPr>
            <a:lvl9pPr marL="1363721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4655" indent="0">
              <a:buNone/>
              <a:defRPr sz="4583"/>
            </a:lvl2pPr>
            <a:lvl3pPr marL="3409307" indent="0">
              <a:buNone/>
              <a:defRPr sz="3749"/>
            </a:lvl3pPr>
            <a:lvl4pPr marL="5113952" indent="0">
              <a:buNone/>
              <a:defRPr sz="3333"/>
            </a:lvl4pPr>
            <a:lvl5pPr marL="6818607" indent="0">
              <a:buNone/>
              <a:defRPr sz="3333"/>
            </a:lvl5pPr>
            <a:lvl6pPr marL="8523253" indent="0">
              <a:buNone/>
              <a:defRPr sz="3333"/>
            </a:lvl6pPr>
            <a:lvl7pPr marL="10227913" indent="0">
              <a:buNone/>
              <a:defRPr sz="3333"/>
            </a:lvl7pPr>
            <a:lvl8pPr marL="11932561" indent="0">
              <a:buNone/>
              <a:defRPr sz="3333"/>
            </a:lvl8pPr>
            <a:lvl9pPr marL="1363721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74264"/>
      </p:ext>
    </p:extLst>
  </p:cSld>
  <p:clrMapOvr>
    <a:masterClrMapping/>
  </p:clrMapOvr>
  <p:transition/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19455"/>
      </p:ext>
    </p:extLst>
  </p:cSld>
  <p:clrMapOvr>
    <a:masterClrMapping/>
  </p:clrMapOvr>
  <p:transition/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9661"/>
      </p:ext>
    </p:extLst>
  </p:cSld>
  <p:clrMapOvr>
    <a:masterClrMapping/>
  </p:clrMapOvr>
  <p:transition/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853" tIns="170436" rIns="340853" bIns="170436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853" tIns="170436" rIns="340853" bIns="17043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853" tIns="170436" rIns="340853" bIns="17043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078" tIns="204550" rIns="409078" bIns="20455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11177"/>
      </p:ext>
    </p:extLst>
  </p:cSld>
  <p:clrMapOvr>
    <a:masterClrMapping/>
  </p:clrMapOvr>
  <p:transition/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93481"/>
      </p:ext>
    </p:extLst>
  </p:cSld>
  <p:clrMapOvr>
    <a:masterClrMapping/>
  </p:clrMapOvr>
  <p:transition/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76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3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4184" indent="0">
              <a:buNone/>
              <a:defRPr sz="6916"/>
            </a:lvl2pPr>
            <a:lvl3pPr marL="3408371" indent="0">
              <a:buNone/>
              <a:defRPr sz="6082"/>
            </a:lvl3pPr>
            <a:lvl4pPr marL="5112549" indent="0">
              <a:buNone/>
              <a:defRPr sz="5249"/>
            </a:lvl4pPr>
            <a:lvl5pPr marL="6816732" indent="0">
              <a:buNone/>
              <a:defRPr sz="5249"/>
            </a:lvl5pPr>
            <a:lvl6pPr marL="8520910" indent="0">
              <a:buNone/>
              <a:defRPr sz="5249"/>
            </a:lvl6pPr>
            <a:lvl7pPr marL="10225104" indent="0">
              <a:buNone/>
              <a:defRPr sz="5249"/>
            </a:lvl7pPr>
            <a:lvl8pPr marL="11929277" indent="0">
              <a:buNone/>
              <a:defRPr sz="5249"/>
            </a:lvl8pPr>
            <a:lvl9pPr marL="1363346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8463"/>
      </p:ext>
    </p:extLst>
  </p:cSld>
  <p:clrMapOvr>
    <a:masterClrMapping/>
  </p:clrMapOvr>
  <p:transition/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14282"/>
      </p:ext>
    </p:extLst>
  </p:cSld>
  <p:clrMapOvr>
    <a:masterClrMapping/>
  </p:clrMapOvr>
  <p:transition/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4184" indent="0">
              <a:buNone/>
              <a:defRPr sz="7499" b="1"/>
            </a:lvl2pPr>
            <a:lvl3pPr marL="3408371" indent="0">
              <a:buNone/>
              <a:defRPr sz="6916" b="1"/>
            </a:lvl3pPr>
            <a:lvl4pPr marL="5112549" indent="0">
              <a:buNone/>
              <a:defRPr sz="6082" b="1"/>
            </a:lvl4pPr>
            <a:lvl5pPr marL="6816732" indent="0">
              <a:buNone/>
              <a:defRPr sz="6082" b="1"/>
            </a:lvl5pPr>
            <a:lvl6pPr marL="8520910" indent="0">
              <a:buNone/>
              <a:defRPr sz="6082" b="1"/>
            </a:lvl6pPr>
            <a:lvl7pPr marL="10225104" indent="0">
              <a:buNone/>
              <a:defRPr sz="6082" b="1"/>
            </a:lvl7pPr>
            <a:lvl8pPr marL="11929277" indent="0">
              <a:buNone/>
              <a:defRPr sz="6082" b="1"/>
            </a:lvl8pPr>
            <a:lvl9pPr marL="1363346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7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4184" indent="0">
              <a:buNone/>
              <a:defRPr sz="7499" b="1"/>
            </a:lvl2pPr>
            <a:lvl3pPr marL="3408371" indent="0">
              <a:buNone/>
              <a:defRPr sz="6916" b="1"/>
            </a:lvl3pPr>
            <a:lvl4pPr marL="5112549" indent="0">
              <a:buNone/>
              <a:defRPr sz="6082" b="1"/>
            </a:lvl4pPr>
            <a:lvl5pPr marL="6816732" indent="0">
              <a:buNone/>
              <a:defRPr sz="6082" b="1"/>
            </a:lvl5pPr>
            <a:lvl6pPr marL="8520910" indent="0">
              <a:buNone/>
              <a:defRPr sz="6082" b="1"/>
            </a:lvl6pPr>
            <a:lvl7pPr marL="10225104" indent="0">
              <a:buNone/>
              <a:defRPr sz="6082" b="1"/>
            </a:lvl7pPr>
            <a:lvl8pPr marL="11929277" indent="0">
              <a:buNone/>
              <a:defRPr sz="6082" b="1"/>
            </a:lvl8pPr>
            <a:lvl9pPr marL="1363346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7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83186"/>
      </p:ext>
    </p:extLst>
  </p:cSld>
  <p:clrMapOvr>
    <a:masterClrMapping/>
  </p:clrMapOvr>
  <p:transition/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08506"/>
      </p:ext>
    </p:extLst>
  </p:cSld>
  <p:clrMapOvr>
    <a:masterClrMapping/>
  </p:clrMapOvr>
  <p:transition/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4762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833" y="762150"/>
            <a:ext cx="18773778" cy="4047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0642" tIns="155309" rIns="310642" bIns="155309" rtlCol="0" anchor="ctr"/>
          <a:lstStyle/>
          <a:p>
            <a:pPr algn="ctr" defTabSz="1553118"/>
            <a:endParaRPr lang="en-US" sz="6082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033113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6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40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6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4184" indent="0">
              <a:buNone/>
              <a:defRPr sz="4583"/>
            </a:lvl2pPr>
            <a:lvl3pPr marL="3408371" indent="0">
              <a:buNone/>
              <a:defRPr sz="3749"/>
            </a:lvl3pPr>
            <a:lvl4pPr marL="5112549" indent="0">
              <a:buNone/>
              <a:defRPr sz="3333"/>
            </a:lvl4pPr>
            <a:lvl5pPr marL="6816732" indent="0">
              <a:buNone/>
              <a:defRPr sz="3333"/>
            </a:lvl5pPr>
            <a:lvl6pPr marL="8520910" indent="0">
              <a:buNone/>
              <a:defRPr sz="3333"/>
            </a:lvl6pPr>
            <a:lvl7pPr marL="10225104" indent="0">
              <a:buNone/>
              <a:defRPr sz="3333"/>
            </a:lvl7pPr>
            <a:lvl8pPr marL="11929277" indent="0">
              <a:buNone/>
              <a:defRPr sz="3333"/>
            </a:lvl8pPr>
            <a:lvl9pPr marL="1363346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3248"/>
      </p:ext>
    </p:extLst>
  </p:cSld>
  <p:clrMapOvr>
    <a:masterClrMapping/>
  </p:clrMapOvr>
  <p:transition/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4184" indent="0">
              <a:buNone/>
              <a:defRPr sz="10415"/>
            </a:lvl2pPr>
            <a:lvl3pPr marL="3408371" indent="0">
              <a:buNone/>
              <a:defRPr sz="8999"/>
            </a:lvl3pPr>
            <a:lvl4pPr marL="5112549" indent="0">
              <a:buNone/>
              <a:defRPr sz="7499"/>
            </a:lvl4pPr>
            <a:lvl5pPr marL="6816732" indent="0">
              <a:buNone/>
              <a:defRPr sz="7499"/>
            </a:lvl5pPr>
            <a:lvl6pPr marL="8520910" indent="0">
              <a:buNone/>
              <a:defRPr sz="7499"/>
            </a:lvl6pPr>
            <a:lvl7pPr marL="10225104" indent="0">
              <a:buNone/>
              <a:defRPr sz="7499"/>
            </a:lvl7pPr>
            <a:lvl8pPr marL="11929277" indent="0">
              <a:buNone/>
              <a:defRPr sz="7499"/>
            </a:lvl8pPr>
            <a:lvl9pPr marL="1363346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4184" indent="0">
              <a:buNone/>
              <a:defRPr sz="4583"/>
            </a:lvl2pPr>
            <a:lvl3pPr marL="3408371" indent="0">
              <a:buNone/>
              <a:defRPr sz="3749"/>
            </a:lvl3pPr>
            <a:lvl4pPr marL="5112549" indent="0">
              <a:buNone/>
              <a:defRPr sz="3333"/>
            </a:lvl4pPr>
            <a:lvl5pPr marL="6816732" indent="0">
              <a:buNone/>
              <a:defRPr sz="3333"/>
            </a:lvl5pPr>
            <a:lvl6pPr marL="8520910" indent="0">
              <a:buNone/>
              <a:defRPr sz="3333"/>
            </a:lvl6pPr>
            <a:lvl7pPr marL="10225104" indent="0">
              <a:buNone/>
              <a:defRPr sz="3333"/>
            </a:lvl7pPr>
            <a:lvl8pPr marL="11929277" indent="0">
              <a:buNone/>
              <a:defRPr sz="3333"/>
            </a:lvl8pPr>
            <a:lvl9pPr marL="1363346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88283"/>
      </p:ext>
    </p:extLst>
  </p:cSld>
  <p:clrMapOvr>
    <a:masterClrMapping/>
  </p:clrMapOvr>
  <p:transition/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53028"/>
      </p:ext>
    </p:extLst>
  </p:cSld>
  <p:clrMapOvr>
    <a:masterClrMapping/>
  </p:clrMapOvr>
  <p:transition/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77554"/>
      </p:ext>
    </p:extLst>
  </p:cSld>
  <p:clrMapOvr>
    <a:masterClrMapping/>
  </p:clrMapOvr>
  <p:transition/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759" tIns="170390" rIns="340759" bIns="1703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759" tIns="170390" rIns="340759" bIns="1703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759" tIns="170390" rIns="340759" bIns="1703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965" tIns="204495" rIns="408965" bIns="204495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51267"/>
      </p:ext>
    </p:extLst>
  </p:cSld>
  <p:clrMapOvr>
    <a:masterClrMapping/>
  </p:clrMapOvr>
  <p:transition/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9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0775"/>
      </p:ext>
    </p:extLst>
  </p:cSld>
  <p:clrMapOvr>
    <a:masterClrMapping/>
  </p:clrMapOvr>
  <p:transition/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9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4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3717" indent="0">
              <a:buNone/>
              <a:defRPr sz="6916"/>
            </a:lvl2pPr>
            <a:lvl3pPr marL="3407432" indent="0">
              <a:buNone/>
              <a:defRPr sz="6082"/>
            </a:lvl3pPr>
            <a:lvl4pPr marL="5111143" indent="0">
              <a:buNone/>
              <a:defRPr sz="5249"/>
            </a:lvl4pPr>
            <a:lvl5pPr marL="6814859" indent="0">
              <a:buNone/>
              <a:defRPr sz="5249"/>
            </a:lvl5pPr>
            <a:lvl6pPr marL="8518566" indent="0">
              <a:buNone/>
              <a:defRPr sz="5249"/>
            </a:lvl6pPr>
            <a:lvl7pPr marL="10222292" indent="0">
              <a:buNone/>
              <a:defRPr sz="5249"/>
            </a:lvl7pPr>
            <a:lvl8pPr marL="11925998" indent="0">
              <a:buNone/>
              <a:defRPr sz="5249"/>
            </a:lvl8pPr>
            <a:lvl9pPr marL="1362971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5435"/>
      </p:ext>
    </p:extLst>
  </p:cSld>
  <p:clrMapOvr>
    <a:masterClrMapping/>
  </p:clrMapOvr>
  <p:transition/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9894"/>
      </p:ext>
    </p:extLst>
  </p:cSld>
  <p:clrMapOvr>
    <a:masterClrMapping/>
  </p:clrMapOvr>
  <p:transition/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3717" indent="0">
              <a:buNone/>
              <a:defRPr sz="7499" b="1"/>
            </a:lvl2pPr>
            <a:lvl3pPr marL="3407432" indent="0">
              <a:buNone/>
              <a:defRPr sz="6916" b="1"/>
            </a:lvl3pPr>
            <a:lvl4pPr marL="5111143" indent="0">
              <a:buNone/>
              <a:defRPr sz="6082" b="1"/>
            </a:lvl4pPr>
            <a:lvl5pPr marL="6814859" indent="0">
              <a:buNone/>
              <a:defRPr sz="6082" b="1"/>
            </a:lvl5pPr>
            <a:lvl6pPr marL="8518566" indent="0">
              <a:buNone/>
              <a:defRPr sz="6082" b="1"/>
            </a:lvl6pPr>
            <a:lvl7pPr marL="10222292" indent="0">
              <a:buNone/>
              <a:defRPr sz="6082" b="1"/>
            </a:lvl7pPr>
            <a:lvl8pPr marL="11925998" indent="0">
              <a:buNone/>
              <a:defRPr sz="6082" b="1"/>
            </a:lvl8pPr>
            <a:lvl9pPr marL="1362971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04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3717" indent="0">
              <a:buNone/>
              <a:defRPr sz="7499" b="1"/>
            </a:lvl2pPr>
            <a:lvl3pPr marL="3407432" indent="0">
              <a:buNone/>
              <a:defRPr sz="6916" b="1"/>
            </a:lvl3pPr>
            <a:lvl4pPr marL="5111143" indent="0">
              <a:buNone/>
              <a:defRPr sz="6082" b="1"/>
            </a:lvl4pPr>
            <a:lvl5pPr marL="6814859" indent="0">
              <a:buNone/>
              <a:defRPr sz="6082" b="1"/>
            </a:lvl5pPr>
            <a:lvl6pPr marL="8518566" indent="0">
              <a:buNone/>
              <a:defRPr sz="6082" b="1"/>
            </a:lvl6pPr>
            <a:lvl7pPr marL="10222292" indent="0">
              <a:buNone/>
              <a:defRPr sz="6082" b="1"/>
            </a:lvl7pPr>
            <a:lvl8pPr marL="11925998" indent="0">
              <a:buNone/>
              <a:defRPr sz="6082" b="1"/>
            </a:lvl8pPr>
            <a:lvl9pPr marL="1362971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04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01627"/>
      </p:ext>
    </p:extLst>
  </p:cSld>
  <p:clrMapOvr>
    <a:masterClrMapping/>
  </p:clrMapOvr>
  <p:transition/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975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570" tIns="155271" rIns="310570" bIns="15527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570" tIns="155271" rIns="310570" bIns="1552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570" tIns="155271" rIns="310570" bIns="1552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733" tIns="186350" rIns="372733" bIns="18635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39377"/>
      </p:ext>
    </p:extLst>
  </p:cSld>
  <p:clrMapOvr>
    <a:masterClrMapping/>
  </p:clrMapOvr>
  <p:transition/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5548"/>
      </p:ext>
    </p:extLst>
  </p:cSld>
  <p:clrMapOvr>
    <a:masterClrMapping/>
  </p:clrMapOvr>
  <p:transition/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6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5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6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3717" indent="0">
              <a:buNone/>
              <a:defRPr sz="4583"/>
            </a:lvl2pPr>
            <a:lvl3pPr marL="3407432" indent="0">
              <a:buNone/>
              <a:defRPr sz="3749"/>
            </a:lvl3pPr>
            <a:lvl4pPr marL="5111143" indent="0">
              <a:buNone/>
              <a:defRPr sz="3333"/>
            </a:lvl4pPr>
            <a:lvl5pPr marL="6814859" indent="0">
              <a:buNone/>
              <a:defRPr sz="3333"/>
            </a:lvl5pPr>
            <a:lvl6pPr marL="8518566" indent="0">
              <a:buNone/>
              <a:defRPr sz="3333"/>
            </a:lvl6pPr>
            <a:lvl7pPr marL="10222292" indent="0">
              <a:buNone/>
              <a:defRPr sz="3333"/>
            </a:lvl7pPr>
            <a:lvl8pPr marL="11925998" indent="0">
              <a:buNone/>
              <a:defRPr sz="3333"/>
            </a:lvl8pPr>
            <a:lvl9pPr marL="1362971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1108"/>
      </p:ext>
    </p:extLst>
  </p:cSld>
  <p:clrMapOvr>
    <a:masterClrMapping/>
  </p:clrMapOvr>
  <p:transition/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3717" indent="0">
              <a:buNone/>
              <a:defRPr sz="10415"/>
            </a:lvl2pPr>
            <a:lvl3pPr marL="3407432" indent="0">
              <a:buNone/>
              <a:defRPr sz="8999"/>
            </a:lvl3pPr>
            <a:lvl4pPr marL="5111143" indent="0">
              <a:buNone/>
              <a:defRPr sz="7499"/>
            </a:lvl4pPr>
            <a:lvl5pPr marL="6814859" indent="0">
              <a:buNone/>
              <a:defRPr sz="7499"/>
            </a:lvl5pPr>
            <a:lvl6pPr marL="8518566" indent="0">
              <a:buNone/>
              <a:defRPr sz="7499"/>
            </a:lvl6pPr>
            <a:lvl7pPr marL="10222292" indent="0">
              <a:buNone/>
              <a:defRPr sz="7499"/>
            </a:lvl7pPr>
            <a:lvl8pPr marL="11925998" indent="0">
              <a:buNone/>
              <a:defRPr sz="7499"/>
            </a:lvl8pPr>
            <a:lvl9pPr marL="1362971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3717" indent="0">
              <a:buNone/>
              <a:defRPr sz="4583"/>
            </a:lvl2pPr>
            <a:lvl3pPr marL="3407432" indent="0">
              <a:buNone/>
              <a:defRPr sz="3749"/>
            </a:lvl3pPr>
            <a:lvl4pPr marL="5111143" indent="0">
              <a:buNone/>
              <a:defRPr sz="3333"/>
            </a:lvl4pPr>
            <a:lvl5pPr marL="6814859" indent="0">
              <a:buNone/>
              <a:defRPr sz="3333"/>
            </a:lvl5pPr>
            <a:lvl6pPr marL="8518566" indent="0">
              <a:buNone/>
              <a:defRPr sz="3333"/>
            </a:lvl6pPr>
            <a:lvl7pPr marL="10222292" indent="0">
              <a:buNone/>
              <a:defRPr sz="3333"/>
            </a:lvl7pPr>
            <a:lvl8pPr marL="11925998" indent="0">
              <a:buNone/>
              <a:defRPr sz="3333"/>
            </a:lvl8pPr>
            <a:lvl9pPr marL="1362971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20310"/>
      </p:ext>
    </p:extLst>
  </p:cSld>
  <p:clrMapOvr>
    <a:masterClrMapping/>
  </p:clrMapOvr>
  <p:transition/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41506"/>
      </p:ext>
    </p:extLst>
  </p:cSld>
  <p:clrMapOvr>
    <a:masterClrMapping/>
  </p:clrMapOvr>
  <p:transition/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19746"/>
      </p:ext>
    </p:extLst>
  </p:cSld>
  <p:clrMapOvr>
    <a:masterClrMapping/>
  </p:clrMapOvr>
  <p:transition/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6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6806"/>
      </p:ext>
    </p:extLst>
  </p:cSld>
  <p:clrMapOvr>
    <a:masterClrMapping/>
  </p:clrMapOvr>
  <p:transition/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609" tIns="170319" rIns="340609" bIns="170319"/>
          <a:lstStyle/>
          <a:p>
            <a:pPr defTabSz="3405972"/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609" tIns="170319" rIns="340609" bIns="170319"/>
          <a:lstStyle/>
          <a:p>
            <a:pPr defTabSz="3405972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609" tIns="170319" rIns="340609" bIns="170319"/>
          <a:lstStyle/>
          <a:p>
            <a:pPr defTabSz="3405972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6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785" tIns="204410" rIns="408785" bIns="20441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405972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71964"/>
      </p:ext>
    </p:extLst>
  </p:cSld>
  <p:clrMapOvr>
    <a:masterClrMapping/>
  </p:clrMapOvr>
  <p:transition/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60616"/>
      </p:ext>
    </p:extLst>
  </p:cSld>
  <p:clrMapOvr>
    <a:masterClrMapping/>
  </p:clrMapOvr>
  <p:transition/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18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9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2986" indent="0">
              <a:buNone/>
              <a:defRPr sz="6916"/>
            </a:lvl2pPr>
            <a:lvl3pPr marL="3405972" indent="0">
              <a:buNone/>
              <a:defRPr sz="6082"/>
            </a:lvl3pPr>
            <a:lvl4pPr marL="5108956" indent="0">
              <a:buNone/>
              <a:defRPr sz="5249"/>
            </a:lvl4pPr>
            <a:lvl5pPr marL="6811937" indent="0">
              <a:buNone/>
              <a:defRPr sz="5249"/>
            </a:lvl5pPr>
            <a:lvl6pPr marL="8514923" indent="0">
              <a:buNone/>
              <a:defRPr sz="5249"/>
            </a:lvl6pPr>
            <a:lvl7pPr marL="10217905" indent="0">
              <a:buNone/>
              <a:defRPr sz="5249"/>
            </a:lvl7pPr>
            <a:lvl8pPr marL="11920887" indent="0">
              <a:buNone/>
              <a:defRPr sz="5249"/>
            </a:lvl8pPr>
            <a:lvl9pPr marL="1362387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55038"/>
      </p:ext>
    </p:extLst>
  </p:cSld>
  <p:clrMapOvr>
    <a:masterClrMapping/>
  </p:clrMapOvr>
  <p:transition/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2066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88881"/>
      </p:ext>
    </p:extLst>
  </p:cSld>
  <p:clrMapOvr>
    <a:masterClrMapping/>
  </p:clrMapOvr>
  <p:transition/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2986" indent="0">
              <a:buNone/>
              <a:defRPr sz="7499" b="1"/>
            </a:lvl2pPr>
            <a:lvl3pPr marL="3405972" indent="0">
              <a:buNone/>
              <a:defRPr sz="6916" b="1"/>
            </a:lvl3pPr>
            <a:lvl4pPr marL="5108956" indent="0">
              <a:buNone/>
              <a:defRPr sz="6082" b="1"/>
            </a:lvl4pPr>
            <a:lvl5pPr marL="6811937" indent="0">
              <a:buNone/>
              <a:defRPr sz="6082" b="1"/>
            </a:lvl5pPr>
            <a:lvl6pPr marL="8514923" indent="0">
              <a:buNone/>
              <a:defRPr sz="6082" b="1"/>
            </a:lvl6pPr>
            <a:lvl7pPr marL="10217905" indent="0">
              <a:buNone/>
              <a:defRPr sz="6082" b="1"/>
            </a:lvl7pPr>
            <a:lvl8pPr marL="11920887" indent="0">
              <a:buNone/>
              <a:defRPr sz="6082" b="1"/>
            </a:lvl8pPr>
            <a:lvl9pPr marL="1362387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4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2986" indent="0">
              <a:buNone/>
              <a:defRPr sz="7499" b="1"/>
            </a:lvl2pPr>
            <a:lvl3pPr marL="3405972" indent="0">
              <a:buNone/>
              <a:defRPr sz="6916" b="1"/>
            </a:lvl3pPr>
            <a:lvl4pPr marL="5108956" indent="0">
              <a:buNone/>
              <a:defRPr sz="6082" b="1"/>
            </a:lvl4pPr>
            <a:lvl5pPr marL="6811937" indent="0">
              <a:buNone/>
              <a:defRPr sz="6082" b="1"/>
            </a:lvl5pPr>
            <a:lvl6pPr marL="8514923" indent="0">
              <a:buNone/>
              <a:defRPr sz="6082" b="1"/>
            </a:lvl6pPr>
            <a:lvl7pPr marL="10217905" indent="0">
              <a:buNone/>
              <a:defRPr sz="6082" b="1"/>
            </a:lvl7pPr>
            <a:lvl8pPr marL="11920887" indent="0">
              <a:buNone/>
              <a:defRPr sz="6082" b="1"/>
            </a:lvl8pPr>
            <a:lvl9pPr marL="1362387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4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14440"/>
      </p:ext>
    </p:extLst>
  </p:cSld>
  <p:clrMapOvr>
    <a:masterClrMapping/>
  </p:clrMapOvr>
  <p:transition/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51822"/>
      </p:ext>
    </p:extLst>
  </p:cSld>
  <p:clrMapOvr>
    <a:masterClrMapping/>
  </p:clrMapOvr>
  <p:transition/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32224"/>
      </p:ext>
    </p:extLst>
  </p:cSld>
  <p:clrMapOvr>
    <a:masterClrMapping/>
  </p:clrMapOvr>
  <p:transition/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73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2986" indent="0">
              <a:buNone/>
              <a:defRPr sz="4583"/>
            </a:lvl2pPr>
            <a:lvl3pPr marL="3405972" indent="0">
              <a:buNone/>
              <a:defRPr sz="3749"/>
            </a:lvl3pPr>
            <a:lvl4pPr marL="5108956" indent="0">
              <a:buNone/>
              <a:defRPr sz="3333"/>
            </a:lvl4pPr>
            <a:lvl5pPr marL="6811937" indent="0">
              <a:buNone/>
              <a:defRPr sz="3333"/>
            </a:lvl5pPr>
            <a:lvl6pPr marL="8514923" indent="0">
              <a:buNone/>
              <a:defRPr sz="3333"/>
            </a:lvl6pPr>
            <a:lvl7pPr marL="10217905" indent="0">
              <a:buNone/>
              <a:defRPr sz="3333"/>
            </a:lvl7pPr>
            <a:lvl8pPr marL="11920887" indent="0">
              <a:buNone/>
              <a:defRPr sz="3333"/>
            </a:lvl8pPr>
            <a:lvl9pPr marL="1362387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10783"/>
      </p:ext>
    </p:extLst>
  </p:cSld>
  <p:clrMapOvr>
    <a:masterClrMapping/>
  </p:clrMapOvr>
  <p:transition/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2986" indent="0">
              <a:buNone/>
              <a:defRPr sz="10415"/>
            </a:lvl2pPr>
            <a:lvl3pPr marL="3405972" indent="0">
              <a:buNone/>
              <a:defRPr sz="8999"/>
            </a:lvl3pPr>
            <a:lvl4pPr marL="5108956" indent="0">
              <a:buNone/>
              <a:defRPr sz="7499"/>
            </a:lvl4pPr>
            <a:lvl5pPr marL="6811937" indent="0">
              <a:buNone/>
              <a:defRPr sz="7499"/>
            </a:lvl5pPr>
            <a:lvl6pPr marL="8514923" indent="0">
              <a:buNone/>
              <a:defRPr sz="7499"/>
            </a:lvl6pPr>
            <a:lvl7pPr marL="10217905" indent="0">
              <a:buNone/>
              <a:defRPr sz="7499"/>
            </a:lvl7pPr>
            <a:lvl8pPr marL="11920887" indent="0">
              <a:buNone/>
              <a:defRPr sz="7499"/>
            </a:lvl8pPr>
            <a:lvl9pPr marL="1362387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2986" indent="0">
              <a:buNone/>
              <a:defRPr sz="4583"/>
            </a:lvl2pPr>
            <a:lvl3pPr marL="3405972" indent="0">
              <a:buNone/>
              <a:defRPr sz="3749"/>
            </a:lvl3pPr>
            <a:lvl4pPr marL="5108956" indent="0">
              <a:buNone/>
              <a:defRPr sz="3333"/>
            </a:lvl4pPr>
            <a:lvl5pPr marL="6811937" indent="0">
              <a:buNone/>
              <a:defRPr sz="3333"/>
            </a:lvl5pPr>
            <a:lvl6pPr marL="8514923" indent="0">
              <a:buNone/>
              <a:defRPr sz="3333"/>
            </a:lvl6pPr>
            <a:lvl7pPr marL="10217905" indent="0">
              <a:buNone/>
              <a:defRPr sz="3333"/>
            </a:lvl7pPr>
            <a:lvl8pPr marL="11920887" indent="0">
              <a:buNone/>
              <a:defRPr sz="3333"/>
            </a:lvl8pPr>
            <a:lvl9pPr marL="1362387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53365"/>
      </p:ext>
    </p:extLst>
  </p:cSld>
  <p:clrMapOvr>
    <a:masterClrMapping/>
  </p:clrMapOvr>
  <p:transition/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03271"/>
      </p:ext>
    </p:extLst>
  </p:cSld>
  <p:clrMapOvr>
    <a:masterClrMapping/>
  </p:clrMapOvr>
  <p:transition/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32820"/>
      </p:ext>
    </p:extLst>
  </p:cSld>
  <p:clrMapOvr>
    <a:masterClrMapping/>
  </p:clrMapOvr>
  <p:transition/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516" tIns="170273" rIns="340516" bIns="170273"/>
          <a:lstStyle/>
          <a:p>
            <a:pPr defTabSz="3405034"/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516" tIns="170273" rIns="340516" bIns="170273"/>
          <a:lstStyle/>
          <a:p>
            <a:pPr defTabSz="3405034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516" tIns="170273" rIns="340516" bIns="170273"/>
          <a:lstStyle/>
          <a:p>
            <a:pPr defTabSz="3405034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6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673" tIns="204355" rIns="408673" bIns="20435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40503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94793"/>
      </p:ext>
    </p:extLst>
  </p:cSld>
  <p:clrMapOvr>
    <a:masterClrMapping/>
  </p:clrMapOvr>
  <p:transition/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4207"/>
      </p:ext>
    </p:extLst>
  </p:cSld>
  <p:clrMapOvr>
    <a:masterClrMapping/>
  </p:clrMapOvr>
  <p:transition/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23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0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2518" indent="0">
              <a:buNone/>
              <a:defRPr sz="6916"/>
            </a:lvl2pPr>
            <a:lvl3pPr marL="3405034" indent="0">
              <a:buNone/>
              <a:defRPr sz="6082"/>
            </a:lvl3pPr>
            <a:lvl4pPr marL="5107549" indent="0">
              <a:buNone/>
              <a:defRPr sz="5249"/>
            </a:lvl4pPr>
            <a:lvl5pPr marL="6810063" indent="0">
              <a:buNone/>
              <a:defRPr sz="5249"/>
            </a:lvl5pPr>
            <a:lvl6pPr marL="8512579" indent="0">
              <a:buNone/>
              <a:defRPr sz="5249"/>
            </a:lvl6pPr>
            <a:lvl7pPr marL="10215093" indent="0">
              <a:buNone/>
              <a:defRPr sz="5249"/>
            </a:lvl7pPr>
            <a:lvl8pPr marL="11917605" indent="0">
              <a:buNone/>
              <a:defRPr sz="5249"/>
            </a:lvl8pPr>
            <a:lvl9pPr marL="1362012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6758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34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2758" indent="0">
              <a:buNone/>
              <a:defRPr sz="6082"/>
            </a:lvl2pPr>
            <a:lvl3pPr marL="3105506" indent="0">
              <a:buNone/>
              <a:defRPr sz="5249"/>
            </a:lvl3pPr>
            <a:lvl4pPr marL="4658259" indent="0">
              <a:buNone/>
              <a:defRPr sz="4833"/>
            </a:lvl4pPr>
            <a:lvl5pPr marL="6211013" indent="0">
              <a:buNone/>
              <a:defRPr sz="4833"/>
            </a:lvl5pPr>
            <a:lvl6pPr marL="7763768" indent="0">
              <a:buNone/>
              <a:defRPr sz="4833"/>
            </a:lvl6pPr>
            <a:lvl7pPr marL="9316520" indent="0">
              <a:buNone/>
              <a:defRPr sz="4833"/>
            </a:lvl7pPr>
            <a:lvl8pPr marL="10869276" indent="0">
              <a:buNone/>
              <a:defRPr sz="4833"/>
            </a:lvl8pPr>
            <a:lvl9pPr marL="1242202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0348"/>
      </p:ext>
    </p:extLst>
  </p:cSld>
  <p:clrMapOvr>
    <a:masterClrMapping/>
  </p:clrMapOvr>
  <p:transition/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81269"/>
      </p:ext>
    </p:extLst>
  </p:cSld>
  <p:clrMapOvr>
    <a:masterClrMapping/>
  </p:clrMapOvr>
  <p:transition/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2518" indent="0">
              <a:buNone/>
              <a:defRPr sz="7499" b="1"/>
            </a:lvl2pPr>
            <a:lvl3pPr marL="3405034" indent="0">
              <a:buNone/>
              <a:defRPr sz="6916" b="1"/>
            </a:lvl3pPr>
            <a:lvl4pPr marL="5107549" indent="0">
              <a:buNone/>
              <a:defRPr sz="6082" b="1"/>
            </a:lvl4pPr>
            <a:lvl5pPr marL="6810063" indent="0">
              <a:buNone/>
              <a:defRPr sz="6082" b="1"/>
            </a:lvl5pPr>
            <a:lvl6pPr marL="8512579" indent="0">
              <a:buNone/>
              <a:defRPr sz="6082" b="1"/>
            </a:lvl6pPr>
            <a:lvl7pPr marL="10215093" indent="0">
              <a:buNone/>
              <a:defRPr sz="6082" b="1"/>
            </a:lvl7pPr>
            <a:lvl8pPr marL="11917605" indent="0">
              <a:buNone/>
              <a:defRPr sz="6082" b="1"/>
            </a:lvl8pPr>
            <a:lvl9pPr marL="1362012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8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2518" indent="0">
              <a:buNone/>
              <a:defRPr sz="7499" b="1"/>
            </a:lvl2pPr>
            <a:lvl3pPr marL="3405034" indent="0">
              <a:buNone/>
              <a:defRPr sz="6916" b="1"/>
            </a:lvl3pPr>
            <a:lvl4pPr marL="5107549" indent="0">
              <a:buNone/>
              <a:defRPr sz="6082" b="1"/>
            </a:lvl4pPr>
            <a:lvl5pPr marL="6810063" indent="0">
              <a:buNone/>
              <a:defRPr sz="6082" b="1"/>
            </a:lvl5pPr>
            <a:lvl6pPr marL="8512579" indent="0">
              <a:buNone/>
              <a:defRPr sz="6082" b="1"/>
            </a:lvl6pPr>
            <a:lvl7pPr marL="10215093" indent="0">
              <a:buNone/>
              <a:defRPr sz="6082" b="1"/>
            </a:lvl7pPr>
            <a:lvl8pPr marL="11917605" indent="0">
              <a:buNone/>
              <a:defRPr sz="6082" b="1"/>
            </a:lvl8pPr>
            <a:lvl9pPr marL="1362012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8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93219"/>
      </p:ext>
    </p:extLst>
  </p:cSld>
  <p:clrMapOvr>
    <a:masterClrMapping/>
  </p:clrMapOvr>
  <p:transition/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71989"/>
      </p:ext>
    </p:extLst>
  </p:cSld>
  <p:clrMapOvr>
    <a:masterClrMapping/>
  </p:clrMapOvr>
  <p:transition/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28673"/>
      </p:ext>
    </p:extLst>
  </p:cSld>
  <p:clrMapOvr>
    <a:masterClrMapping/>
  </p:clrMapOvr>
  <p:transition/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8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2518" indent="0">
              <a:buNone/>
              <a:defRPr sz="4583"/>
            </a:lvl2pPr>
            <a:lvl3pPr marL="3405034" indent="0">
              <a:buNone/>
              <a:defRPr sz="3749"/>
            </a:lvl3pPr>
            <a:lvl4pPr marL="5107549" indent="0">
              <a:buNone/>
              <a:defRPr sz="3333"/>
            </a:lvl4pPr>
            <a:lvl5pPr marL="6810063" indent="0">
              <a:buNone/>
              <a:defRPr sz="3333"/>
            </a:lvl5pPr>
            <a:lvl6pPr marL="8512579" indent="0">
              <a:buNone/>
              <a:defRPr sz="3333"/>
            </a:lvl6pPr>
            <a:lvl7pPr marL="10215093" indent="0">
              <a:buNone/>
              <a:defRPr sz="3333"/>
            </a:lvl7pPr>
            <a:lvl8pPr marL="11917605" indent="0">
              <a:buNone/>
              <a:defRPr sz="3333"/>
            </a:lvl8pPr>
            <a:lvl9pPr marL="1362012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50739"/>
      </p:ext>
    </p:extLst>
  </p:cSld>
  <p:clrMapOvr>
    <a:masterClrMapping/>
  </p:clrMapOvr>
  <p:transition/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2518" indent="0">
              <a:buNone/>
              <a:defRPr sz="10415"/>
            </a:lvl2pPr>
            <a:lvl3pPr marL="3405034" indent="0">
              <a:buNone/>
              <a:defRPr sz="8999"/>
            </a:lvl3pPr>
            <a:lvl4pPr marL="5107549" indent="0">
              <a:buNone/>
              <a:defRPr sz="7499"/>
            </a:lvl4pPr>
            <a:lvl5pPr marL="6810063" indent="0">
              <a:buNone/>
              <a:defRPr sz="7499"/>
            </a:lvl5pPr>
            <a:lvl6pPr marL="8512579" indent="0">
              <a:buNone/>
              <a:defRPr sz="7499"/>
            </a:lvl6pPr>
            <a:lvl7pPr marL="10215093" indent="0">
              <a:buNone/>
              <a:defRPr sz="7499"/>
            </a:lvl7pPr>
            <a:lvl8pPr marL="11917605" indent="0">
              <a:buNone/>
              <a:defRPr sz="7499"/>
            </a:lvl8pPr>
            <a:lvl9pPr marL="1362012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2518" indent="0">
              <a:buNone/>
              <a:defRPr sz="4583"/>
            </a:lvl2pPr>
            <a:lvl3pPr marL="3405034" indent="0">
              <a:buNone/>
              <a:defRPr sz="3749"/>
            </a:lvl3pPr>
            <a:lvl4pPr marL="5107549" indent="0">
              <a:buNone/>
              <a:defRPr sz="3333"/>
            </a:lvl4pPr>
            <a:lvl5pPr marL="6810063" indent="0">
              <a:buNone/>
              <a:defRPr sz="3333"/>
            </a:lvl5pPr>
            <a:lvl6pPr marL="8512579" indent="0">
              <a:buNone/>
              <a:defRPr sz="3333"/>
            </a:lvl6pPr>
            <a:lvl7pPr marL="10215093" indent="0">
              <a:buNone/>
              <a:defRPr sz="3333"/>
            </a:lvl7pPr>
            <a:lvl8pPr marL="11917605" indent="0">
              <a:buNone/>
              <a:defRPr sz="3333"/>
            </a:lvl8pPr>
            <a:lvl9pPr marL="1362012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65333"/>
      </p:ext>
    </p:extLst>
  </p:cSld>
  <p:clrMapOvr>
    <a:masterClrMapping/>
  </p:clrMapOvr>
  <p:transition/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75814"/>
      </p:ext>
    </p:extLst>
  </p:cSld>
  <p:clrMapOvr>
    <a:masterClrMapping/>
  </p:clrMapOvr>
  <p:transition/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08778"/>
      </p:ext>
    </p:extLst>
  </p:cSld>
  <p:clrMapOvr>
    <a:masterClrMapping/>
  </p:clrMapOvr>
  <p:transition/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478" tIns="170257" rIns="340478" bIns="170257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478" tIns="170257" rIns="340478" bIns="17025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478" tIns="170257" rIns="340478" bIns="17025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628" tIns="204335" rIns="408628" bIns="20433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11573"/>
      </p:ext>
    </p:extLst>
  </p:cSld>
  <p:clrMapOvr>
    <a:masterClrMapping/>
  </p:clrMapOvr>
  <p:transition/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7214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55682"/>
      </p:ext>
    </p:extLst>
  </p:cSld>
  <p:clrMapOvr>
    <a:masterClrMapping/>
  </p:clrMapOvr>
  <p:transition/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18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6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2311" indent="0">
              <a:buNone/>
              <a:defRPr sz="6916"/>
            </a:lvl2pPr>
            <a:lvl3pPr marL="3404622" indent="0">
              <a:buNone/>
              <a:defRPr sz="6082"/>
            </a:lvl3pPr>
            <a:lvl4pPr marL="5106924" indent="0">
              <a:buNone/>
              <a:defRPr sz="5249"/>
            </a:lvl4pPr>
            <a:lvl5pPr marL="6809235" indent="0">
              <a:buNone/>
              <a:defRPr sz="5249"/>
            </a:lvl5pPr>
            <a:lvl6pPr marL="8511538" indent="0">
              <a:buNone/>
              <a:defRPr sz="5249"/>
            </a:lvl6pPr>
            <a:lvl7pPr marL="10213860" indent="0">
              <a:buNone/>
              <a:defRPr sz="5249"/>
            </a:lvl7pPr>
            <a:lvl8pPr marL="11916160" indent="0">
              <a:buNone/>
              <a:defRPr sz="5249"/>
            </a:lvl8pPr>
            <a:lvl9pPr marL="1361847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29768"/>
      </p:ext>
    </p:extLst>
  </p:cSld>
  <p:clrMapOvr>
    <a:masterClrMapping/>
  </p:clrMapOvr>
  <p:transition/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07229"/>
      </p:ext>
    </p:extLst>
  </p:cSld>
  <p:clrMapOvr>
    <a:masterClrMapping/>
  </p:clrMapOvr>
  <p:transition/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2311" indent="0">
              <a:buNone/>
              <a:defRPr sz="7499" b="1"/>
            </a:lvl2pPr>
            <a:lvl3pPr marL="3404622" indent="0">
              <a:buNone/>
              <a:defRPr sz="6916" b="1"/>
            </a:lvl3pPr>
            <a:lvl4pPr marL="5106924" indent="0">
              <a:buNone/>
              <a:defRPr sz="6082" b="1"/>
            </a:lvl4pPr>
            <a:lvl5pPr marL="6809235" indent="0">
              <a:buNone/>
              <a:defRPr sz="6082" b="1"/>
            </a:lvl5pPr>
            <a:lvl6pPr marL="8511538" indent="0">
              <a:buNone/>
              <a:defRPr sz="6082" b="1"/>
            </a:lvl6pPr>
            <a:lvl7pPr marL="10213860" indent="0">
              <a:buNone/>
              <a:defRPr sz="6082" b="1"/>
            </a:lvl7pPr>
            <a:lvl8pPr marL="11916160" indent="0">
              <a:buNone/>
              <a:defRPr sz="6082" b="1"/>
            </a:lvl8pPr>
            <a:lvl9pPr marL="1361847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22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2311" indent="0">
              <a:buNone/>
              <a:defRPr sz="7499" b="1"/>
            </a:lvl2pPr>
            <a:lvl3pPr marL="3404622" indent="0">
              <a:buNone/>
              <a:defRPr sz="6916" b="1"/>
            </a:lvl3pPr>
            <a:lvl4pPr marL="5106924" indent="0">
              <a:buNone/>
              <a:defRPr sz="6082" b="1"/>
            </a:lvl4pPr>
            <a:lvl5pPr marL="6809235" indent="0">
              <a:buNone/>
              <a:defRPr sz="6082" b="1"/>
            </a:lvl5pPr>
            <a:lvl6pPr marL="8511538" indent="0">
              <a:buNone/>
              <a:defRPr sz="6082" b="1"/>
            </a:lvl6pPr>
            <a:lvl7pPr marL="10213860" indent="0">
              <a:buNone/>
              <a:defRPr sz="6082" b="1"/>
            </a:lvl7pPr>
            <a:lvl8pPr marL="11916160" indent="0">
              <a:buNone/>
              <a:defRPr sz="6082" b="1"/>
            </a:lvl8pPr>
            <a:lvl9pPr marL="1361847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22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1471"/>
      </p:ext>
    </p:extLst>
  </p:cSld>
  <p:clrMapOvr>
    <a:masterClrMapping/>
  </p:clrMapOvr>
  <p:transition/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31530"/>
      </p:ext>
    </p:extLst>
  </p:cSld>
  <p:clrMapOvr>
    <a:masterClrMapping/>
  </p:clrMapOvr>
  <p:transition/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34814"/>
      </p:ext>
    </p:extLst>
  </p:cSld>
  <p:clrMapOvr>
    <a:masterClrMapping/>
  </p:clrMapOvr>
  <p:transition/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8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2311" indent="0">
              <a:buNone/>
              <a:defRPr sz="4583"/>
            </a:lvl2pPr>
            <a:lvl3pPr marL="3404622" indent="0">
              <a:buNone/>
              <a:defRPr sz="3749"/>
            </a:lvl3pPr>
            <a:lvl4pPr marL="5106924" indent="0">
              <a:buNone/>
              <a:defRPr sz="3333"/>
            </a:lvl4pPr>
            <a:lvl5pPr marL="6809235" indent="0">
              <a:buNone/>
              <a:defRPr sz="3333"/>
            </a:lvl5pPr>
            <a:lvl6pPr marL="8511538" indent="0">
              <a:buNone/>
              <a:defRPr sz="3333"/>
            </a:lvl6pPr>
            <a:lvl7pPr marL="10213860" indent="0">
              <a:buNone/>
              <a:defRPr sz="3333"/>
            </a:lvl7pPr>
            <a:lvl8pPr marL="11916160" indent="0">
              <a:buNone/>
              <a:defRPr sz="3333"/>
            </a:lvl8pPr>
            <a:lvl9pPr marL="1361847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93808"/>
      </p:ext>
    </p:extLst>
  </p:cSld>
  <p:clrMapOvr>
    <a:masterClrMapping/>
  </p:clrMapOvr>
  <p:transition/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2311" indent="0">
              <a:buNone/>
              <a:defRPr sz="10415"/>
            </a:lvl2pPr>
            <a:lvl3pPr marL="3404622" indent="0">
              <a:buNone/>
              <a:defRPr sz="8999"/>
            </a:lvl3pPr>
            <a:lvl4pPr marL="5106924" indent="0">
              <a:buNone/>
              <a:defRPr sz="7499"/>
            </a:lvl4pPr>
            <a:lvl5pPr marL="6809235" indent="0">
              <a:buNone/>
              <a:defRPr sz="7499"/>
            </a:lvl5pPr>
            <a:lvl6pPr marL="8511538" indent="0">
              <a:buNone/>
              <a:defRPr sz="7499"/>
            </a:lvl6pPr>
            <a:lvl7pPr marL="10213860" indent="0">
              <a:buNone/>
              <a:defRPr sz="7499"/>
            </a:lvl7pPr>
            <a:lvl8pPr marL="11916160" indent="0">
              <a:buNone/>
              <a:defRPr sz="7499"/>
            </a:lvl8pPr>
            <a:lvl9pPr marL="1361847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2311" indent="0">
              <a:buNone/>
              <a:defRPr sz="4583"/>
            </a:lvl2pPr>
            <a:lvl3pPr marL="3404622" indent="0">
              <a:buNone/>
              <a:defRPr sz="3749"/>
            </a:lvl3pPr>
            <a:lvl4pPr marL="5106924" indent="0">
              <a:buNone/>
              <a:defRPr sz="3333"/>
            </a:lvl4pPr>
            <a:lvl5pPr marL="6809235" indent="0">
              <a:buNone/>
              <a:defRPr sz="3333"/>
            </a:lvl5pPr>
            <a:lvl6pPr marL="8511538" indent="0">
              <a:buNone/>
              <a:defRPr sz="3333"/>
            </a:lvl6pPr>
            <a:lvl7pPr marL="10213860" indent="0">
              <a:buNone/>
              <a:defRPr sz="3333"/>
            </a:lvl7pPr>
            <a:lvl8pPr marL="11916160" indent="0">
              <a:buNone/>
              <a:defRPr sz="3333"/>
            </a:lvl8pPr>
            <a:lvl9pPr marL="1361847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45977"/>
      </p:ext>
    </p:extLst>
  </p:cSld>
  <p:clrMapOvr>
    <a:masterClrMapping/>
  </p:clrMapOvr>
  <p:transition/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59566"/>
      </p:ext>
    </p:extLst>
  </p:cSld>
  <p:clrMapOvr>
    <a:masterClrMapping/>
  </p:clrMapOvr>
  <p:transition/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8253"/>
      </p:ext>
    </p:extLst>
  </p:cSld>
  <p:clrMapOvr>
    <a:masterClrMapping/>
  </p:clrMapOvr>
  <p:transition/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384" tIns="170211" rIns="340384" bIns="170211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384" tIns="170211" rIns="340384" bIns="17021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384" tIns="170211" rIns="340384" bIns="17021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515" tIns="204280" rIns="408515" bIns="20428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1629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758" indent="0">
              <a:buNone/>
              <a:defRPr sz="6916" b="1"/>
            </a:lvl2pPr>
            <a:lvl3pPr marL="3105506" indent="0">
              <a:buNone/>
              <a:defRPr sz="6082" b="1"/>
            </a:lvl3pPr>
            <a:lvl4pPr marL="4658259" indent="0">
              <a:buNone/>
              <a:defRPr sz="5249" b="1"/>
            </a:lvl4pPr>
            <a:lvl5pPr marL="6211013" indent="0">
              <a:buNone/>
              <a:defRPr sz="5249" b="1"/>
            </a:lvl5pPr>
            <a:lvl6pPr marL="7763768" indent="0">
              <a:buNone/>
              <a:defRPr sz="5249" b="1"/>
            </a:lvl6pPr>
            <a:lvl7pPr marL="9316520" indent="0">
              <a:buNone/>
              <a:defRPr sz="5249" b="1"/>
            </a:lvl7pPr>
            <a:lvl8pPr marL="10869276" indent="0">
              <a:buNone/>
              <a:defRPr sz="5249" b="1"/>
            </a:lvl8pPr>
            <a:lvl9pPr marL="1242202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758" indent="0">
              <a:buNone/>
              <a:defRPr sz="6916" b="1"/>
            </a:lvl2pPr>
            <a:lvl3pPr marL="3105506" indent="0">
              <a:buNone/>
              <a:defRPr sz="6082" b="1"/>
            </a:lvl3pPr>
            <a:lvl4pPr marL="4658259" indent="0">
              <a:buNone/>
              <a:defRPr sz="5249" b="1"/>
            </a:lvl4pPr>
            <a:lvl5pPr marL="6211013" indent="0">
              <a:buNone/>
              <a:defRPr sz="5249" b="1"/>
            </a:lvl5pPr>
            <a:lvl6pPr marL="7763768" indent="0">
              <a:buNone/>
              <a:defRPr sz="5249" b="1"/>
            </a:lvl6pPr>
            <a:lvl7pPr marL="9316520" indent="0">
              <a:buNone/>
              <a:defRPr sz="5249" b="1"/>
            </a:lvl7pPr>
            <a:lvl8pPr marL="10869276" indent="0">
              <a:buNone/>
              <a:defRPr sz="5249" b="1"/>
            </a:lvl8pPr>
            <a:lvl9pPr marL="1242202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50962"/>
      </p:ext>
    </p:extLst>
  </p:cSld>
  <p:clrMapOvr>
    <a:masterClrMapping/>
  </p:clrMapOvr>
  <p:transition/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96797"/>
      </p:ext>
    </p:extLst>
  </p:cSld>
  <p:clrMapOvr>
    <a:masterClrMapping/>
  </p:clrMapOvr>
  <p:transition/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3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6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1843" indent="0">
              <a:buNone/>
              <a:defRPr sz="6916"/>
            </a:lvl2pPr>
            <a:lvl3pPr marL="3403684" indent="0">
              <a:buNone/>
              <a:defRPr sz="6082"/>
            </a:lvl3pPr>
            <a:lvl4pPr marL="5105519" indent="0">
              <a:buNone/>
              <a:defRPr sz="5249"/>
            </a:lvl4pPr>
            <a:lvl5pPr marL="6807361" indent="0">
              <a:buNone/>
              <a:defRPr sz="5249"/>
            </a:lvl5pPr>
            <a:lvl6pPr marL="8509199" indent="0">
              <a:buNone/>
              <a:defRPr sz="5249"/>
            </a:lvl6pPr>
            <a:lvl7pPr marL="10211052" indent="0">
              <a:buNone/>
              <a:defRPr sz="5249"/>
            </a:lvl7pPr>
            <a:lvl8pPr marL="11912881" indent="0">
              <a:buNone/>
              <a:defRPr sz="5249"/>
            </a:lvl8pPr>
            <a:lvl9pPr marL="1361472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93057"/>
      </p:ext>
    </p:extLst>
  </p:cSld>
  <p:clrMapOvr>
    <a:masterClrMapping/>
  </p:clrMapOvr>
  <p:transition/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6984"/>
      </p:ext>
    </p:extLst>
  </p:cSld>
  <p:clrMapOvr>
    <a:masterClrMapping/>
  </p:clrMapOvr>
  <p:transition/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1843" indent="0">
              <a:buNone/>
              <a:defRPr sz="7499" b="1"/>
            </a:lvl2pPr>
            <a:lvl3pPr marL="3403684" indent="0">
              <a:buNone/>
              <a:defRPr sz="6916" b="1"/>
            </a:lvl3pPr>
            <a:lvl4pPr marL="5105519" indent="0">
              <a:buNone/>
              <a:defRPr sz="6082" b="1"/>
            </a:lvl4pPr>
            <a:lvl5pPr marL="6807361" indent="0">
              <a:buNone/>
              <a:defRPr sz="6082" b="1"/>
            </a:lvl5pPr>
            <a:lvl6pPr marL="8509199" indent="0">
              <a:buNone/>
              <a:defRPr sz="6082" b="1"/>
            </a:lvl6pPr>
            <a:lvl7pPr marL="10211052" indent="0">
              <a:buNone/>
              <a:defRPr sz="6082" b="1"/>
            </a:lvl7pPr>
            <a:lvl8pPr marL="11912881" indent="0">
              <a:buNone/>
              <a:defRPr sz="6082" b="1"/>
            </a:lvl8pPr>
            <a:lvl9pPr marL="1361472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29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1843" indent="0">
              <a:buNone/>
              <a:defRPr sz="7499" b="1"/>
            </a:lvl2pPr>
            <a:lvl3pPr marL="3403684" indent="0">
              <a:buNone/>
              <a:defRPr sz="6916" b="1"/>
            </a:lvl3pPr>
            <a:lvl4pPr marL="5105519" indent="0">
              <a:buNone/>
              <a:defRPr sz="6082" b="1"/>
            </a:lvl4pPr>
            <a:lvl5pPr marL="6807361" indent="0">
              <a:buNone/>
              <a:defRPr sz="6082" b="1"/>
            </a:lvl5pPr>
            <a:lvl6pPr marL="8509199" indent="0">
              <a:buNone/>
              <a:defRPr sz="6082" b="1"/>
            </a:lvl6pPr>
            <a:lvl7pPr marL="10211052" indent="0">
              <a:buNone/>
              <a:defRPr sz="6082" b="1"/>
            </a:lvl7pPr>
            <a:lvl8pPr marL="11912881" indent="0">
              <a:buNone/>
              <a:defRPr sz="6082" b="1"/>
            </a:lvl8pPr>
            <a:lvl9pPr marL="1361472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29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45306"/>
      </p:ext>
    </p:extLst>
  </p:cSld>
  <p:clrMapOvr>
    <a:masterClrMapping/>
  </p:clrMapOvr>
  <p:transition/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1185"/>
      </p:ext>
    </p:extLst>
  </p:cSld>
  <p:clrMapOvr>
    <a:masterClrMapping/>
  </p:clrMapOvr>
  <p:transition/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13346"/>
      </p:ext>
    </p:extLst>
  </p:cSld>
  <p:clrMapOvr>
    <a:masterClrMapping/>
  </p:clrMapOvr>
  <p:transition/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8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1843" indent="0">
              <a:buNone/>
              <a:defRPr sz="4583"/>
            </a:lvl2pPr>
            <a:lvl3pPr marL="3403684" indent="0">
              <a:buNone/>
              <a:defRPr sz="3749"/>
            </a:lvl3pPr>
            <a:lvl4pPr marL="5105519" indent="0">
              <a:buNone/>
              <a:defRPr sz="3333"/>
            </a:lvl4pPr>
            <a:lvl5pPr marL="6807361" indent="0">
              <a:buNone/>
              <a:defRPr sz="3333"/>
            </a:lvl5pPr>
            <a:lvl6pPr marL="8509199" indent="0">
              <a:buNone/>
              <a:defRPr sz="3333"/>
            </a:lvl6pPr>
            <a:lvl7pPr marL="10211052" indent="0">
              <a:buNone/>
              <a:defRPr sz="3333"/>
            </a:lvl7pPr>
            <a:lvl8pPr marL="11912881" indent="0">
              <a:buNone/>
              <a:defRPr sz="3333"/>
            </a:lvl8pPr>
            <a:lvl9pPr marL="1361472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2464"/>
      </p:ext>
    </p:extLst>
  </p:cSld>
  <p:clrMapOvr>
    <a:masterClrMapping/>
  </p:clrMapOvr>
  <p:transition/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1843" indent="0">
              <a:buNone/>
              <a:defRPr sz="10415"/>
            </a:lvl2pPr>
            <a:lvl3pPr marL="3403684" indent="0">
              <a:buNone/>
              <a:defRPr sz="8999"/>
            </a:lvl3pPr>
            <a:lvl4pPr marL="5105519" indent="0">
              <a:buNone/>
              <a:defRPr sz="7499"/>
            </a:lvl4pPr>
            <a:lvl5pPr marL="6807361" indent="0">
              <a:buNone/>
              <a:defRPr sz="7499"/>
            </a:lvl5pPr>
            <a:lvl6pPr marL="8509199" indent="0">
              <a:buNone/>
              <a:defRPr sz="7499"/>
            </a:lvl6pPr>
            <a:lvl7pPr marL="10211052" indent="0">
              <a:buNone/>
              <a:defRPr sz="7499"/>
            </a:lvl7pPr>
            <a:lvl8pPr marL="11912881" indent="0">
              <a:buNone/>
              <a:defRPr sz="7499"/>
            </a:lvl8pPr>
            <a:lvl9pPr marL="1361472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1843" indent="0">
              <a:buNone/>
              <a:defRPr sz="4583"/>
            </a:lvl2pPr>
            <a:lvl3pPr marL="3403684" indent="0">
              <a:buNone/>
              <a:defRPr sz="3749"/>
            </a:lvl3pPr>
            <a:lvl4pPr marL="5105519" indent="0">
              <a:buNone/>
              <a:defRPr sz="3333"/>
            </a:lvl4pPr>
            <a:lvl5pPr marL="6807361" indent="0">
              <a:buNone/>
              <a:defRPr sz="3333"/>
            </a:lvl5pPr>
            <a:lvl6pPr marL="8509199" indent="0">
              <a:buNone/>
              <a:defRPr sz="3333"/>
            </a:lvl6pPr>
            <a:lvl7pPr marL="10211052" indent="0">
              <a:buNone/>
              <a:defRPr sz="3333"/>
            </a:lvl7pPr>
            <a:lvl8pPr marL="11912881" indent="0">
              <a:buNone/>
              <a:defRPr sz="3333"/>
            </a:lvl8pPr>
            <a:lvl9pPr marL="1361472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01835"/>
      </p:ext>
    </p:extLst>
  </p:cSld>
  <p:clrMapOvr>
    <a:masterClrMapping/>
  </p:clrMapOvr>
  <p:transition/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95681"/>
      </p:ext>
    </p:extLst>
  </p:cSld>
  <p:clrMapOvr>
    <a:masterClrMapping/>
  </p:clrMapOvr>
  <p:transition/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4062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50038"/>
      </p:ext>
    </p:extLst>
  </p:cSld>
  <p:clrMapOvr>
    <a:masterClrMapping/>
  </p:clrMapOvr>
  <p:transition/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291" tIns="170167" rIns="340291" bIns="170167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291" tIns="170167" rIns="340291" bIns="17016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291" tIns="170167" rIns="340291" bIns="17016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403" tIns="204228" rIns="408403" bIns="20422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87853"/>
      </p:ext>
    </p:extLst>
  </p:cSld>
  <p:clrMapOvr>
    <a:masterClrMapping/>
  </p:clrMapOvr>
  <p:transition/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03758"/>
      </p:ext>
    </p:extLst>
  </p:cSld>
  <p:clrMapOvr>
    <a:masterClrMapping/>
  </p:clrMapOvr>
  <p:transition/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39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72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1374" indent="0">
              <a:buNone/>
              <a:defRPr sz="6916"/>
            </a:lvl2pPr>
            <a:lvl3pPr marL="3402747" indent="0">
              <a:buNone/>
              <a:defRPr sz="6082"/>
            </a:lvl3pPr>
            <a:lvl4pPr marL="5104112" indent="0">
              <a:buNone/>
              <a:defRPr sz="5249"/>
            </a:lvl4pPr>
            <a:lvl5pPr marL="6805490" indent="0">
              <a:buNone/>
              <a:defRPr sz="5249"/>
            </a:lvl5pPr>
            <a:lvl6pPr marL="8506860" indent="0">
              <a:buNone/>
              <a:defRPr sz="5249"/>
            </a:lvl6pPr>
            <a:lvl7pPr marL="10208244" indent="0">
              <a:buNone/>
              <a:defRPr sz="5249"/>
            </a:lvl7pPr>
            <a:lvl8pPr marL="11909605" indent="0">
              <a:buNone/>
              <a:defRPr sz="5249"/>
            </a:lvl8pPr>
            <a:lvl9pPr marL="1361098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58168"/>
      </p:ext>
    </p:extLst>
  </p:cSld>
  <p:clrMapOvr>
    <a:masterClrMapping/>
  </p:clrMapOvr>
  <p:transition/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47874"/>
      </p:ext>
    </p:extLst>
  </p:cSld>
  <p:clrMapOvr>
    <a:masterClrMapping/>
  </p:clrMapOvr>
  <p:transition/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1374" indent="0">
              <a:buNone/>
              <a:defRPr sz="7499" b="1"/>
            </a:lvl2pPr>
            <a:lvl3pPr marL="3402747" indent="0">
              <a:buNone/>
              <a:defRPr sz="6916" b="1"/>
            </a:lvl3pPr>
            <a:lvl4pPr marL="5104112" indent="0">
              <a:buNone/>
              <a:defRPr sz="6082" b="1"/>
            </a:lvl4pPr>
            <a:lvl5pPr marL="6805490" indent="0">
              <a:buNone/>
              <a:defRPr sz="6082" b="1"/>
            </a:lvl5pPr>
            <a:lvl6pPr marL="8506860" indent="0">
              <a:buNone/>
              <a:defRPr sz="6082" b="1"/>
            </a:lvl6pPr>
            <a:lvl7pPr marL="10208244" indent="0">
              <a:buNone/>
              <a:defRPr sz="6082" b="1"/>
            </a:lvl7pPr>
            <a:lvl8pPr marL="11909605" indent="0">
              <a:buNone/>
              <a:defRPr sz="6082" b="1"/>
            </a:lvl8pPr>
            <a:lvl9pPr marL="1361098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3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1374" indent="0">
              <a:buNone/>
              <a:defRPr sz="7499" b="1"/>
            </a:lvl2pPr>
            <a:lvl3pPr marL="3402747" indent="0">
              <a:buNone/>
              <a:defRPr sz="6916" b="1"/>
            </a:lvl3pPr>
            <a:lvl4pPr marL="5104112" indent="0">
              <a:buNone/>
              <a:defRPr sz="6082" b="1"/>
            </a:lvl4pPr>
            <a:lvl5pPr marL="6805490" indent="0">
              <a:buNone/>
              <a:defRPr sz="6082" b="1"/>
            </a:lvl5pPr>
            <a:lvl6pPr marL="8506860" indent="0">
              <a:buNone/>
              <a:defRPr sz="6082" b="1"/>
            </a:lvl6pPr>
            <a:lvl7pPr marL="10208244" indent="0">
              <a:buNone/>
              <a:defRPr sz="6082" b="1"/>
            </a:lvl7pPr>
            <a:lvl8pPr marL="11909605" indent="0">
              <a:buNone/>
              <a:defRPr sz="6082" b="1"/>
            </a:lvl8pPr>
            <a:lvl9pPr marL="1361098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3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19436"/>
      </p:ext>
    </p:extLst>
  </p:cSld>
  <p:clrMapOvr>
    <a:masterClrMapping/>
  </p:clrMapOvr>
  <p:transition/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78372"/>
      </p:ext>
    </p:extLst>
  </p:cSld>
  <p:clrMapOvr>
    <a:masterClrMapping/>
  </p:clrMapOvr>
  <p:transition/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96606"/>
      </p:ext>
    </p:extLst>
  </p:cSld>
  <p:clrMapOvr>
    <a:masterClrMapping/>
  </p:clrMapOvr>
  <p:transition/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8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04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8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1374" indent="0">
              <a:buNone/>
              <a:defRPr sz="4583"/>
            </a:lvl2pPr>
            <a:lvl3pPr marL="3402747" indent="0">
              <a:buNone/>
              <a:defRPr sz="3749"/>
            </a:lvl3pPr>
            <a:lvl4pPr marL="5104112" indent="0">
              <a:buNone/>
              <a:defRPr sz="3333"/>
            </a:lvl4pPr>
            <a:lvl5pPr marL="6805490" indent="0">
              <a:buNone/>
              <a:defRPr sz="3333"/>
            </a:lvl5pPr>
            <a:lvl6pPr marL="8506860" indent="0">
              <a:buNone/>
              <a:defRPr sz="3333"/>
            </a:lvl6pPr>
            <a:lvl7pPr marL="10208244" indent="0">
              <a:buNone/>
              <a:defRPr sz="3333"/>
            </a:lvl7pPr>
            <a:lvl8pPr marL="11909605" indent="0">
              <a:buNone/>
              <a:defRPr sz="3333"/>
            </a:lvl8pPr>
            <a:lvl9pPr marL="1361098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77970"/>
      </p:ext>
    </p:extLst>
  </p:cSld>
  <p:clrMapOvr>
    <a:masterClrMapping/>
  </p:clrMapOvr>
  <p:transition/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1374" indent="0">
              <a:buNone/>
              <a:defRPr sz="10415"/>
            </a:lvl2pPr>
            <a:lvl3pPr marL="3402747" indent="0">
              <a:buNone/>
              <a:defRPr sz="8999"/>
            </a:lvl3pPr>
            <a:lvl4pPr marL="5104112" indent="0">
              <a:buNone/>
              <a:defRPr sz="7499"/>
            </a:lvl4pPr>
            <a:lvl5pPr marL="6805490" indent="0">
              <a:buNone/>
              <a:defRPr sz="7499"/>
            </a:lvl5pPr>
            <a:lvl6pPr marL="8506860" indent="0">
              <a:buNone/>
              <a:defRPr sz="7499"/>
            </a:lvl6pPr>
            <a:lvl7pPr marL="10208244" indent="0">
              <a:buNone/>
              <a:defRPr sz="7499"/>
            </a:lvl7pPr>
            <a:lvl8pPr marL="11909605" indent="0">
              <a:buNone/>
              <a:defRPr sz="7499"/>
            </a:lvl8pPr>
            <a:lvl9pPr marL="1361098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1374" indent="0">
              <a:buNone/>
              <a:defRPr sz="4583"/>
            </a:lvl2pPr>
            <a:lvl3pPr marL="3402747" indent="0">
              <a:buNone/>
              <a:defRPr sz="3749"/>
            </a:lvl3pPr>
            <a:lvl4pPr marL="5104112" indent="0">
              <a:buNone/>
              <a:defRPr sz="3333"/>
            </a:lvl4pPr>
            <a:lvl5pPr marL="6805490" indent="0">
              <a:buNone/>
              <a:defRPr sz="3333"/>
            </a:lvl5pPr>
            <a:lvl6pPr marL="8506860" indent="0">
              <a:buNone/>
              <a:defRPr sz="3333"/>
            </a:lvl6pPr>
            <a:lvl7pPr marL="10208244" indent="0">
              <a:buNone/>
              <a:defRPr sz="3333"/>
            </a:lvl7pPr>
            <a:lvl8pPr marL="11909605" indent="0">
              <a:buNone/>
              <a:defRPr sz="3333"/>
            </a:lvl8pPr>
            <a:lvl9pPr marL="1361098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39011"/>
      </p:ext>
    </p:extLst>
  </p:cSld>
  <p:clrMapOvr>
    <a:masterClrMapping/>
  </p:clrMapOvr>
  <p:transition/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5979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94691"/>
      </p:ext>
    </p:extLst>
  </p:cSld>
  <p:clrMapOvr>
    <a:masterClrMapping/>
  </p:clrMapOvr>
  <p:transition/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36933"/>
      </p:ext>
    </p:extLst>
  </p:cSld>
  <p:clrMapOvr>
    <a:masterClrMapping/>
  </p:clrMapOvr>
  <p:transition/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197" tIns="170122" rIns="340197" bIns="170122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197" tIns="170122" rIns="340197" bIns="17012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197" tIns="170122" rIns="340197" bIns="17012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290" tIns="204173" rIns="408290" bIns="20417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37013"/>
      </p:ext>
    </p:extLst>
  </p:cSld>
  <p:clrMapOvr>
    <a:masterClrMapping/>
  </p:clrMapOvr>
  <p:transition/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55950"/>
      </p:ext>
    </p:extLst>
  </p:cSld>
  <p:clrMapOvr>
    <a:masterClrMapping/>
  </p:clrMapOvr>
  <p:transition/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49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7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0905" indent="0">
              <a:buNone/>
              <a:defRPr sz="6916"/>
            </a:lvl2pPr>
            <a:lvl3pPr marL="3401810" indent="0">
              <a:buNone/>
              <a:defRPr sz="6082"/>
            </a:lvl3pPr>
            <a:lvl4pPr marL="5102711" indent="0">
              <a:buNone/>
              <a:defRPr sz="5249"/>
            </a:lvl4pPr>
            <a:lvl5pPr marL="6803620" indent="0">
              <a:buNone/>
              <a:defRPr sz="5249"/>
            </a:lvl5pPr>
            <a:lvl6pPr marL="8504518" indent="0">
              <a:buNone/>
              <a:defRPr sz="5249"/>
            </a:lvl6pPr>
            <a:lvl7pPr marL="10205436" indent="0">
              <a:buNone/>
              <a:defRPr sz="5249"/>
            </a:lvl7pPr>
            <a:lvl8pPr marL="11906331" indent="0">
              <a:buNone/>
              <a:defRPr sz="5249"/>
            </a:lvl8pPr>
            <a:lvl9pPr marL="1360723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52284"/>
      </p:ext>
    </p:extLst>
  </p:cSld>
  <p:clrMapOvr>
    <a:masterClrMapping/>
  </p:clrMapOvr>
  <p:transition/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02559"/>
      </p:ext>
    </p:extLst>
  </p:cSld>
  <p:clrMapOvr>
    <a:masterClrMapping/>
  </p:clrMapOvr>
  <p:transition/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0905" indent="0">
              <a:buNone/>
              <a:defRPr sz="7499" b="1"/>
            </a:lvl2pPr>
            <a:lvl3pPr marL="3401810" indent="0">
              <a:buNone/>
              <a:defRPr sz="6916" b="1"/>
            </a:lvl3pPr>
            <a:lvl4pPr marL="5102711" indent="0">
              <a:buNone/>
              <a:defRPr sz="6082" b="1"/>
            </a:lvl4pPr>
            <a:lvl5pPr marL="6803620" indent="0">
              <a:buNone/>
              <a:defRPr sz="6082" b="1"/>
            </a:lvl5pPr>
            <a:lvl6pPr marL="8504518" indent="0">
              <a:buNone/>
              <a:defRPr sz="6082" b="1"/>
            </a:lvl6pPr>
            <a:lvl7pPr marL="10205436" indent="0">
              <a:buNone/>
              <a:defRPr sz="6082" b="1"/>
            </a:lvl7pPr>
            <a:lvl8pPr marL="11906331" indent="0">
              <a:buNone/>
              <a:defRPr sz="6082" b="1"/>
            </a:lvl8pPr>
            <a:lvl9pPr marL="1360723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1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0905" indent="0">
              <a:buNone/>
              <a:defRPr sz="7499" b="1"/>
            </a:lvl2pPr>
            <a:lvl3pPr marL="3401810" indent="0">
              <a:buNone/>
              <a:defRPr sz="6916" b="1"/>
            </a:lvl3pPr>
            <a:lvl4pPr marL="5102711" indent="0">
              <a:buNone/>
              <a:defRPr sz="6082" b="1"/>
            </a:lvl4pPr>
            <a:lvl5pPr marL="6803620" indent="0">
              <a:buNone/>
              <a:defRPr sz="6082" b="1"/>
            </a:lvl5pPr>
            <a:lvl6pPr marL="8504518" indent="0">
              <a:buNone/>
              <a:defRPr sz="6082" b="1"/>
            </a:lvl6pPr>
            <a:lvl7pPr marL="10205436" indent="0">
              <a:buNone/>
              <a:defRPr sz="6082" b="1"/>
            </a:lvl7pPr>
            <a:lvl8pPr marL="11906331" indent="0">
              <a:buNone/>
              <a:defRPr sz="6082" b="1"/>
            </a:lvl8pPr>
            <a:lvl9pPr marL="1360723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1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94367"/>
      </p:ext>
    </p:extLst>
  </p:cSld>
  <p:clrMapOvr>
    <a:masterClrMapping/>
  </p:clrMapOvr>
  <p:transition/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07674"/>
      </p:ext>
    </p:extLst>
  </p:cSld>
  <p:clrMapOvr>
    <a:masterClrMapping/>
  </p:clrMapOvr>
  <p:transition/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88029"/>
      </p:ext>
    </p:extLst>
  </p:cSld>
  <p:clrMapOvr>
    <a:masterClrMapping/>
  </p:clrMapOvr>
  <p:transition/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8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18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8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0905" indent="0">
              <a:buNone/>
              <a:defRPr sz="4583"/>
            </a:lvl2pPr>
            <a:lvl3pPr marL="3401810" indent="0">
              <a:buNone/>
              <a:defRPr sz="3749"/>
            </a:lvl3pPr>
            <a:lvl4pPr marL="5102711" indent="0">
              <a:buNone/>
              <a:defRPr sz="3333"/>
            </a:lvl4pPr>
            <a:lvl5pPr marL="6803620" indent="0">
              <a:buNone/>
              <a:defRPr sz="3333"/>
            </a:lvl5pPr>
            <a:lvl6pPr marL="8504518" indent="0">
              <a:buNone/>
              <a:defRPr sz="3333"/>
            </a:lvl6pPr>
            <a:lvl7pPr marL="10205436" indent="0">
              <a:buNone/>
              <a:defRPr sz="3333"/>
            </a:lvl7pPr>
            <a:lvl8pPr marL="11906331" indent="0">
              <a:buNone/>
              <a:defRPr sz="3333"/>
            </a:lvl8pPr>
            <a:lvl9pPr marL="1360723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53231"/>
      </p:ext>
    </p:extLst>
  </p:cSld>
  <p:clrMapOvr>
    <a:masterClrMapping/>
  </p:clrMapOvr>
  <p:transition/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0905" indent="0">
              <a:buNone/>
              <a:defRPr sz="10415"/>
            </a:lvl2pPr>
            <a:lvl3pPr marL="3401810" indent="0">
              <a:buNone/>
              <a:defRPr sz="8999"/>
            </a:lvl3pPr>
            <a:lvl4pPr marL="5102711" indent="0">
              <a:buNone/>
              <a:defRPr sz="7499"/>
            </a:lvl4pPr>
            <a:lvl5pPr marL="6803620" indent="0">
              <a:buNone/>
              <a:defRPr sz="7499"/>
            </a:lvl5pPr>
            <a:lvl6pPr marL="8504518" indent="0">
              <a:buNone/>
              <a:defRPr sz="7499"/>
            </a:lvl6pPr>
            <a:lvl7pPr marL="10205436" indent="0">
              <a:buNone/>
              <a:defRPr sz="7499"/>
            </a:lvl7pPr>
            <a:lvl8pPr marL="11906331" indent="0">
              <a:buNone/>
              <a:defRPr sz="7499"/>
            </a:lvl8pPr>
            <a:lvl9pPr marL="1360723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0905" indent="0">
              <a:buNone/>
              <a:defRPr sz="4583"/>
            </a:lvl2pPr>
            <a:lvl3pPr marL="3401810" indent="0">
              <a:buNone/>
              <a:defRPr sz="3749"/>
            </a:lvl3pPr>
            <a:lvl4pPr marL="5102711" indent="0">
              <a:buNone/>
              <a:defRPr sz="3333"/>
            </a:lvl4pPr>
            <a:lvl5pPr marL="6803620" indent="0">
              <a:buNone/>
              <a:defRPr sz="3333"/>
            </a:lvl5pPr>
            <a:lvl6pPr marL="8504518" indent="0">
              <a:buNone/>
              <a:defRPr sz="3333"/>
            </a:lvl6pPr>
            <a:lvl7pPr marL="10205436" indent="0">
              <a:buNone/>
              <a:defRPr sz="3333"/>
            </a:lvl7pPr>
            <a:lvl8pPr marL="11906331" indent="0">
              <a:buNone/>
              <a:defRPr sz="3333"/>
            </a:lvl8pPr>
            <a:lvl9pPr marL="1360723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4535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80773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8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2758" indent="0">
              <a:buNone/>
              <a:defRPr sz="4166"/>
            </a:lvl2pPr>
            <a:lvl3pPr marL="3105506" indent="0">
              <a:buNone/>
              <a:defRPr sz="3333"/>
            </a:lvl3pPr>
            <a:lvl4pPr marL="4658259" indent="0">
              <a:buNone/>
              <a:defRPr sz="3166"/>
            </a:lvl4pPr>
            <a:lvl5pPr marL="6211013" indent="0">
              <a:buNone/>
              <a:defRPr sz="3166"/>
            </a:lvl5pPr>
            <a:lvl6pPr marL="7763768" indent="0">
              <a:buNone/>
              <a:defRPr sz="3166"/>
            </a:lvl6pPr>
            <a:lvl7pPr marL="9316520" indent="0">
              <a:buNone/>
              <a:defRPr sz="3166"/>
            </a:lvl7pPr>
            <a:lvl8pPr marL="10869276" indent="0">
              <a:buNone/>
              <a:defRPr sz="3166"/>
            </a:lvl8pPr>
            <a:lvl9pPr marL="1242202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30259"/>
      </p:ext>
    </p:extLst>
  </p:cSld>
  <p:clrMapOvr>
    <a:masterClrMapping/>
  </p:clrMapOvr>
  <p:transition/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77532"/>
      </p:ext>
    </p:extLst>
  </p:cSld>
  <p:clrMapOvr>
    <a:masterClrMapping/>
  </p:clrMapOvr>
  <p:transition/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64863"/>
      </p:ext>
    </p:extLst>
  </p:cSld>
  <p:clrMapOvr>
    <a:masterClrMapping/>
  </p:clrMapOvr>
  <p:transition/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8000487"/>
            <a:ext cx="24483061" cy="7716611"/>
          </a:xfrm>
        </p:spPr>
        <p:txBody>
          <a:bodyPr/>
          <a:lstStyle>
            <a:lvl1pPr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19599857"/>
            <a:ext cx="20162521" cy="9199933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1700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00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00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00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0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01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01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01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reeform 10"/>
          <p:cNvSpPr>
            <a:spLocks noChangeArrowheads="1"/>
          </p:cNvSpPr>
          <p:nvPr userDrawn="1"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</p:spPr>
        <p:txBody>
          <a:bodyPr lIns="340047" tIns="170051" rIns="340047" bIns="170051"/>
          <a:lstStyle/>
          <a:p>
            <a:pPr defTabSz="3400350">
              <a:defRPr/>
            </a:pPr>
            <a:endParaRPr lang="en-US" sz="6916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</p:spPr>
        <p:txBody>
          <a:bodyPr lIns="340047" tIns="170051" rIns="340047" bIns="170051"/>
          <a:lstStyle/>
          <a:p>
            <a:pPr defTabSz="3400350">
              <a:defRPr/>
            </a:pPr>
            <a:endParaRPr lang="en-US" sz="6916" ker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199434"/>
      </p:ext>
    </p:extLst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5" y="6799954"/>
            <a:ext cx="25923241" cy="26399805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122643" y="33683500"/>
            <a:ext cx="6720840" cy="1916651"/>
          </a:xfrm>
        </p:spPr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440185" y="5591623"/>
            <a:ext cx="25923241" cy="8337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221257"/>
      </p:ext>
    </p:extLst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81"/>
            <a:ext cx="24483061" cy="7149947"/>
          </a:xfrm>
        </p:spPr>
        <p:txBody>
          <a:bodyPr anchor="t"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29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700174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2pPr>
            <a:lvl3pPr marL="3400350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10053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80070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50088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201049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90122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60140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076425"/>
      </p:ext>
    </p:extLst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400129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400129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998534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0174" indent="0">
              <a:buNone/>
              <a:defRPr sz="7499" b="1"/>
            </a:lvl2pPr>
            <a:lvl3pPr marL="3400350" indent="0">
              <a:buNone/>
              <a:defRPr sz="6916" b="1"/>
            </a:lvl3pPr>
            <a:lvl4pPr marL="5100532" indent="0">
              <a:buNone/>
              <a:defRPr sz="6082" b="1"/>
            </a:lvl4pPr>
            <a:lvl5pPr marL="6800706" indent="0">
              <a:buNone/>
              <a:defRPr sz="6082" b="1"/>
            </a:lvl5pPr>
            <a:lvl6pPr marL="8500880" indent="0">
              <a:buNone/>
              <a:defRPr sz="6082" b="1"/>
            </a:lvl6pPr>
            <a:lvl7pPr marL="10201049" indent="0">
              <a:buNone/>
              <a:defRPr sz="6082" b="1"/>
            </a:lvl7pPr>
            <a:lvl8pPr marL="11901227" indent="0">
              <a:buNone/>
              <a:defRPr sz="6082" b="1"/>
            </a:lvl8pPr>
            <a:lvl9pPr marL="1360140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2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0174" indent="0">
              <a:buNone/>
              <a:defRPr sz="7499" b="1"/>
            </a:lvl2pPr>
            <a:lvl3pPr marL="3400350" indent="0">
              <a:buNone/>
              <a:defRPr sz="6916" b="1"/>
            </a:lvl3pPr>
            <a:lvl4pPr marL="5100532" indent="0">
              <a:buNone/>
              <a:defRPr sz="6082" b="1"/>
            </a:lvl4pPr>
            <a:lvl5pPr marL="6800706" indent="0">
              <a:buNone/>
              <a:defRPr sz="6082" b="1"/>
            </a:lvl5pPr>
            <a:lvl6pPr marL="8500880" indent="0">
              <a:buNone/>
              <a:defRPr sz="6082" b="1"/>
            </a:lvl6pPr>
            <a:lvl7pPr marL="10201049" indent="0">
              <a:buNone/>
              <a:defRPr sz="6082" b="1"/>
            </a:lvl7pPr>
            <a:lvl8pPr marL="11901227" indent="0">
              <a:buNone/>
              <a:defRPr sz="6082" b="1"/>
            </a:lvl8pPr>
            <a:lvl9pPr marL="1360140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2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49172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336858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93906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34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0174" indent="0">
              <a:buNone/>
              <a:defRPr sz="4583"/>
            </a:lvl2pPr>
            <a:lvl3pPr marL="3400350" indent="0">
              <a:buNone/>
              <a:defRPr sz="3749"/>
            </a:lvl3pPr>
            <a:lvl4pPr marL="5100532" indent="0">
              <a:buNone/>
              <a:defRPr sz="3333"/>
            </a:lvl4pPr>
            <a:lvl5pPr marL="6800706" indent="0">
              <a:buNone/>
              <a:defRPr sz="3333"/>
            </a:lvl5pPr>
            <a:lvl6pPr marL="8500880" indent="0">
              <a:buNone/>
              <a:defRPr sz="3333"/>
            </a:lvl6pPr>
            <a:lvl7pPr marL="10201049" indent="0">
              <a:buNone/>
              <a:defRPr sz="3333"/>
            </a:lvl7pPr>
            <a:lvl8pPr marL="11901227" indent="0">
              <a:buNone/>
              <a:defRPr sz="3333"/>
            </a:lvl8pPr>
            <a:lvl9pPr marL="1360140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1183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2758" indent="0">
              <a:buNone/>
              <a:defRPr sz="9415"/>
            </a:lvl2pPr>
            <a:lvl3pPr marL="3105506" indent="0">
              <a:buNone/>
              <a:defRPr sz="8332"/>
            </a:lvl3pPr>
            <a:lvl4pPr marL="4658259" indent="0">
              <a:buNone/>
              <a:defRPr sz="6916"/>
            </a:lvl4pPr>
            <a:lvl5pPr marL="6211013" indent="0">
              <a:buNone/>
              <a:defRPr sz="6916"/>
            </a:lvl5pPr>
            <a:lvl6pPr marL="7763768" indent="0">
              <a:buNone/>
              <a:defRPr sz="6916"/>
            </a:lvl6pPr>
            <a:lvl7pPr marL="9316520" indent="0">
              <a:buNone/>
              <a:defRPr sz="6916"/>
            </a:lvl7pPr>
            <a:lvl8pPr marL="10869276" indent="0">
              <a:buNone/>
              <a:defRPr sz="6916"/>
            </a:lvl8pPr>
            <a:lvl9pPr marL="12422023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2758" indent="0">
              <a:buNone/>
              <a:defRPr sz="4166"/>
            </a:lvl2pPr>
            <a:lvl3pPr marL="3105506" indent="0">
              <a:buNone/>
              <a:defRPr sz="3333"/>
            </a:lvl3pPr>
            <a:lvl4pPr marL="4658259" indent="0">
              <a:buNone/>
              <a:defRPr sz="3166"/>
            </a:lvl4pPr>
            <a:lvl5pPr marL="6211013" indent="0">
              <a:buNone/>
              <a:defRPr sz="3166"/>
            </a:lvl5pPr>
            <a:lvl6pPr marL="7763768" indent="0">
              <a:buNone/>
              <a:defRPr sz="3166"/>
            </a:lvl6pPr>
            <a:lvl7pPr marL="9316520" indent="0">
              <a:buNone/>
              <a:defRPr sz="3166"/>
            </a:lvl7pPr>
            <a:lvl8pPr marL="10869276" indent="0">
              <a:buNone/>
              <a:defRPr sz="3166"/>
            </a:lvl8pPr>
            <a:lvl9pPr marL="1242202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96629"/>
      </p:ext>
    </p:extLst>
  </p:cSld>
  <p:clrMapOvr>
    <a:masterClrMapping/>
  </p:clrMapOvr>
  <p:transition/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0174" indent="0">
              <a:buNone/>
              <a:defRPr sz="10415"/>
            </a:lvl2pPr>
            <a:lvl3pPr marL="3400350" indent="0">
              <a:buNone/>
              <a:defRPr sz="8999"/>
            </a:lvl3pPr>
            <a:lvl4pPr marL="5100532" indent="0">
              <a:buNone/>
              <a:defRPr sz="7499"/>
            </a:lvl4pPr>
            <a:lvl5pPr marL="6800706" indent="0">
              <a:buNone/>
              <a:defRPr sz="7499"/>
            </a:lvl5pPr>
            <a:lvl6pPr marL="8500880" indent="0">
              <a:buNone/>
              <a:defRPr sz="7499"/>
            </a:lvl6pPr>
            <a:lvl7pPr marL="10201049" indent="0">
              <a:buNone/>
              <a:defRPr sz="7499"/>
            </a:lvl7pPr>
            <a:lvl8pPr marL="11901227" indent="0">
              <a:buNone/>
              <a:defRPr sz="7499"/>
            </a:lvl8pPr>
            <a:lvl9pPr marL="13601405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0174" indent="0">
              <a:buNone/>
              <a:defRPr sz="4583"/>
            </a:lvl2pPr>
            <a:lvl3pPr marL="3400350" indent="0">
              <a:buNone/>
              <a:defRPr sz="3749"/>
            </a:lvl3pPr>
            <a:lvl4pPr marL="5100532" indent="0">
              <a:buNone/>
              <a:defRPr sz="3333"/>
            </a:lvl4pPr>
            <a:lvl5pPr marL="6800706" indent="0">
              <a:buNone/>
              <a:defRPr sz="3333"/>
            </a:lvl5pPr>
            <a:lvl6pPr marL="8500880" indent="0">
              <a:buNone/>
              <a:defRPr sz="3333"/>
            </a:lvl6pPr>
            <a:lvl7pPr marL="10201049" indent="0">
              <a:buNone/>
              <a:defRPr sz="3333"/>
            </a:lvl7pPr>
            <a:lvl8pPr marL="11901227" indent="0">
              <a:buNone/>
              <a:defRPr sz="3333"/>
            </a:lvl8pPr>
            <a:lvl9pPr marL="1360140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354977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101212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068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068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526755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008" tIns="170032" rIns="340008" bIns="170032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008" tIns="170032" rIns="340008" bIns="17003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008" tIns="170032" rIns="340008" bIns="17003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063" tIns="204065" rIns="408063" bIns="20406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45605"/>
      </p:ext>
    </p:extLst>
  </p:cSld>
  <p:clrMapOvr>
    <a:masterClrMapping/>
  </p:clrMapOvr>
  <p:transition/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63812"/>
      </p:ext>
    </p:extLst>
  </p:cSld>
  <p:clrMapOvr>
    <a:masterClrMapping/>
  </p:clrMapOvr>
  <p:transition/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69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8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9968" indent="0">
              <a:buNone/>
              <a:defRPr sz="6916"/>
            </a:lvl2pPr>
            <a:lvl3pPr marL="3399942" indent="0">
              <a:buNone/>
              <a:defRPr sz="6082"/>
            </a:lvl3pPr>
            <a:lvl4pPr marL="5099905" indent="0">
              <a:buNone/>
              <a:defRPr sz="5249"/>
            </a:lvl4pPr>
            <a:lvl5pPr marL="6799879" indent="0">
              <a:buNone/>
              <a:defRPr sz="5249"/>
            </a:lvl5pPr>
            <a:lvl6pPr marL="8499842" indent="0">
              <a:buNone/>
              <a:defRPr sz="5249"/>
            </a:lvl6pPr>
            <a:lvl7pPr marL="10199824" indent="0">
              <a:buNone/>
              <a:defRPr sz="5249"/>
            </a:lvl7pPr>
            <a:lvl8pPr marL="11899783" indent="0">
              <a:buNone/>
              <a:defRPr sz="5249"/>
            </a:lvl8pPr>
            <a:lvl9pPr marL="1359975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9548"/>
      </p:ext>
    </p:extLst>
  </p:cSld>
  <p:clrMapOvr>
    <a:masterClrMapping/>
  </p:clrMapOvr>
  <p:transition/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9238"/>
      </p:ext>
    </p:extLst>
  </p:cSld>
  <p:clrMapOvr>
    <a:masterClrMapping/>
  </p:clrMapOvr>
  <p:transition/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9968" indent="0">
              <a:buNone/>
              <a:defRPr sz="7499" b="1"/>
            </a:lvl2pPr>
            <a:lvl3pPr marL="3399942" indent="0">
              <a:buNone/>
              <a:defRPr sz="6916" b="1"/>
            </a:lvl3pPr>
            <a:lvl4pPr marL="5099905" indent="0">
              <a:buNone/>
              <a:defRPr sz="6082" b="1"/>
            </a:lvl4pPr>
            <a:lvl5pPr marL="6799879" indent="0">
              <a:buNone/>
              <a:defRPr sz="6082" b="1"/>
            </a:lvl5pPr>
            <a:lvl6pPr marL="8499842" indent="0">
              <a:buNone/>
              <a:defRPr sz="6082" b="1"/>
            </a:lvl6pPr>
            <a:lvl7pPr marL="10199824" indent="0">
              <a:buNone/>
              <a:defRPr sz="6082" b="1"/>
            </a:lvl7pPr>
            <a:lvl8pPr marL="11899783" indent="0">
              <a:buNone/>
              <a:defRPr sz="6082" b="1"/>
            </a:lvl8pPr>
            <a:lvl9pPr marL="1359975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4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9968" indent="0">
              <a:buNone/>
              <a:defRPr sz="7499" b="1"/>
            </a:lvl2pPr>
            <a:lvl3pPr marL="3399942" indent="0">
              <a:buNone/>
              <a:defRPr sz="6916" b="1"/>
            </a:lvl3pPr>
            <a:lvl4pPr marL="5099905" indent="0">
              <a:buNone/>
              <a:defRPr sz="6082" b="1"/>
            </a:lvl4pPr>
            <a:lvl5pPr marL="6799879" indent="0">
              <a:buNone/>
              <a:defRPr sz="6082" b="1"/>
            </a:lvl5pPr>
            <a:lvl6pPr marL="8499842" indent="0">
              <a:buNone/>
              <a:defRPr sz="6082" b="1"/>
            </a:lvl6pPr>
            <a:lvl7pPr marL="10199824" indent="0">
              <a:buNone/>
              <a:defRPr sz="6082" b="1"/>
            </a:lvl7pPr>
            <a:lvl8pPr marL="11899783" indent="0">
              <a:buNone/>
              <a:defRPr sz="6082" b="1"/>
            </a:lvl8pPr>
            <a:lvl9pPr marL="1359975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4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36374"/>
      </p:ext>
    </p:extLst>
  </p:cSld>
  <p:clrMapOvr>
    <a:masterClrMapping/>
  </p:clrMapOvr>
  <p:transition/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98749"/>
      </p:ext>
    </p:extLst>
  </p:cSld>
  <p:clrMapOvr>
    <a:masterClrMapping/>
  </p:clrMapOvr>
  <p:transition/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8292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12280"/>
      </p:ext>
    </p:extLst>
  </p:cSld>
  <p:clrMapOvr>
    <a:masterClrMapping/>
  </p:clrMapOvr>
  <p:transition/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28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9968" indent="0">
              <a:buNone/>
              <a:defRPr sz="4583"/>
            </a:lvl2pPr>
            <a:lvl3pPr marL="3399942" indent="0">
              <a:buNone/>
              <a:defRPr sz="3749"/>
            </a:lvl3pPr>
            <a:lvl4pPr marL="5099905" indent="0">
              <a:buNone/>
              <a:defRPr sz="3333"/>
            </a:lvl4pPr>
            <a:lvl5pPr marL="6799879" indent="0">
              <a:buNone/>
              <a:defRPr sz="3333"/>
            </a:lvl5pPr>
            <a:lvl6pPr marL="8499842" indent="0">
              <a:buNone/>
              <a:defRPr sz="3333"/>
            </a:lvl6pPr>
            <a:lvl7pPr marL="10199824" indent="0">
              <a:buNone/>
              <a:defRPr sz="3333"/>
            </a:lvl7pPr>
            <a:lvl8pPr marL="11899783" indent="0">
              <a:buNone/>
              <a:defRPr sz="3333"/>
            </a:lvl8pPr>
            <a:lvl9pPr marL="1359975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18876"/>
      </p:ext>
    </p:extLst>
  </p:cSld>
  <p:clrMapOvr>
    <a:masterClrMapping/>
  </p:clrMapOvr>
  <p:transition/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9968" indent="0">
              <a:buNone/>
              <a:defRPr sz="10415"/>
            </a:lvl2pPr>
            <a:lvl3pPr marL="3399942" indent="0">
              <a:buNone/>
              <a:defRPr sz="8999"/>
            </a:lvl3pPr>
            <a:lvl4pPr marL="5099905" indent="0">
              <a:buNone/>
              <a:defRPr sz="7499"/>
            </a:lvl4pPr>
            <a:lvl5pPr marL="6799879" indent="0">
              <a:buNone/>
              <a:defRPr sz="7499"/>
            </a:lvl5pPr>
            <a:lvl6pPr marL="8499842" indent="0">
              <a:buNone/>
              <a:defRPr sz="7499"/>
            </a:lvl6pPr>
            <a:lvl7pPr marL="10199824" indent="0">
              <a:buNone/>
              <a:defRPr sz="7499"/>
            </a:lvl7pPr>
            <a:lvl8pPr marL="11899783" indent="0">
              <a:buNone/>
              <a:defRPr sz="7499"/>
            </a:lvl8pPr>
            <a:lvl9pPr marL="1359975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9968" indent="0">
              <a:buNone/>
              <a:defRPr sz="4583"/>
            </a:lvl2pPr>
            <a:lvl3pPr marL="3399942" indent="0">
              <a:buNone/>
              <a:defRPr sz="3749"/>
            </a:lvl3pPr>
            <a:lvl4pPr marL="5099905" indent="0">
              <a:buNone/>
              <a:defRPr sz="3333"/>
            </a:lvl4pPr>
            <a:lvl5pPr marL="6799879" indent="0">
              <a:buNone/>
              <a:defRPr sz="3333"/>
            </a:lvl5pPr>
            <a:lvl6pPr marL="8499842" indent="0">
              <a:buNone/>
              <a:defRPr sz="3333"/>
            </a:lvl6pPr>
            <a:lvl7pPr marL="10199824" indent="0">
              <a:buNone/>
              <a:defRPr sz="3333"/>
            </a:lvl7pPr>
            <a:lvl8pPr marL="11899783" indent="0">
              <a:buNone/>
              <a:defRPr sz="3333"/>
            </a:lvl8pPr>
            <a:lvl9pPr marL="1359975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68738"/>
      </p:ext>
    </p:extLst>
  </p:cSld>
  <p:clrMapOvr>
    <a:masterClrMapping/>
  </p:clrMapOvr>
  <p:transition/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7606"/>
      </p:ext>
    </p:extLst>
  </p:cSld>
  <p:clrMapOvr>
    <a:masterClrMapping/>
  </p:clrMapOvr>
  <p:transition/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1028"/>
      </p:ext>
    </p:extLst>
  </p:cSld>
  <p:clrMapOvr>
    <a:masterClrMapping/>
  </p:clrMapOvr>
  <p:transition/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916" tIns="169986" rIns="339916" bIns="169986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916" tIns="169986" rIns="339916" bIns="1699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916" tIns="169986" rIns="339916" bIns="1699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953" tIns="204010" rIns="407953" bIns="20401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70891"/>
      </p:ext>
    </p:extLst>
  </p:cSld>
  <p:clrMapOvr>
    <a:masterClrMapping/>
  </p:clrMapOvr>
  <p:transition/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80138"/>
      </p:ext>
    </p:extLst>
  </p:cSld>
  <p:clrMapOvr>
    <a:masterClrMapping/>
  </p:clrMapOvr>
  <p:transition/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81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91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9499" indent="0">
              <a:buNone/>
              <a:defRPr sz="6916"/>
            </a:lvl2pPr>
            <a:lvl3pPr marL="3399004" indent="0">
              <a:buNone/>
              <a:defRPr sz="6082"/>
            </a:lvl3pPr>
            <a:lvl4pPr marL="5098503" indent="0">
              <a:buNone/>
              <a:defRPr sz="5249"/>
            </a:lvl4pPr>
            <a:lvl5pPr marL="6798006" indent="0">
              <a:buNone/>
              <a:defRPr sz="5249"/>
            </a:lvl5pPr>
            <a:lvl6pPr marL="8497505" indent="0">
              <a:buNone/>
              <a:defRPr sz="5249"/>
            </a:lvl6pPr>
            <a:lvl7pPr marL="10197018" indent="0">
              <a:buNone/>
              <a:defRPr sz="5249"/>
            </a:lvl7pPr>
            <a:lvl8pPr marL="11896511" indent="0">
              <a:buNone/>
              <a:defRPr sz="5249"/>
            </a:lvl8pPr>
            <a:lvl9pPr marL="1359601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98850"/>
      </p:ext>
    </p:extLst>
  </p:cSld>
  <p:clrMapOvr>
    <a:masterClrMapping/>
  </p:clrMapOvr>
  <p:transition/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84057"/>
      </p:ext>
    </p:extLst>
  </p:cSld>
  <p:clrMapOvr>
    <a:masterClrMapping/>
  </p:clrMapOvr>
  <p:transition/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9499" indent="0">
              <a:buNone/>
              <a:defRPr sz="7499" b="1"/>
            </a:lvl2pPr>
            <a:lvl3pPr marL="3399004" indent="0">
              <a:buNone/>
              <a:defRPr sz="6916" b="1"/>
            </a:lvl3pPr>
            <a:lvl4pPr marL="5098503" indent="0">
              <a:buNone/>
              <a:defRPr sz="6082" b="1"/>
            </a:lvl4pPr>
            <a:lvl5pPr marL="6798006" indent="0">
              <a:buNone/>
              <a:defRPr sz="6082" b="1"/>
            </a:lvl5pPr>
            <a:lvl6pPr marL="8497505" indent="0">
              <a:buNone/>
              <a:defRPr sz="6082" b="1"/>
            </a:lvl6pPr>
            <a:lvl7pPr marL="10197018" indent="0">
              <a:buNone/>
              <a:defRPr sz="6082" b="1"/>
            </a:lvl7pPr>
            <a:lvl8pPr marL="11896511" indent="0">
              <a:buNone/>
              <a:defRPr sz="6082" b="1"/>
            </a:lvl8pPr>
            <a:lvl9pPr marL="1359601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8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9499" indent="0">
              <a:buNone/>
              <a:defRPr sz="7499" b="1"/>
            </a:lvl2pPr>
            <a:lvl3pPr marL="3399004" indent="0">
              <a:buNone/>
              <a:defRPr sz="6916" b="1"/>
            </a:lvl3pPr>
            <a:lvl4pPr marL="5098503" indent="0">
              <a:buNone/>
              <a:defRPr sz="6082" b="1"/>
            </a:lvl4pPr>
            <a:lvl5pPr marL="6798006" indent="0">
              <a:buNone/>
              <a:defRPr sz="6082" b="1"/>
            </a:lvl5pPr>
            <a:lvl6pPr marL="8497505" indent="0">
              <a:buNone/>
              <a:defRPr sz="6082" b="1"/>
            </a:lvl6pPr>
            <a:lvl7pPr marL="10197018" indent="0">
              <a:buNone/>
              <a:defRPr sz="6082" b="1"/>
            </a:lvl7pPr>
            <a:lvl8pPr marL="11896511" indent="0">
              <a:buNone/>
              <a:defRPr sz="6082" b="1"/>
            </a:lvl8pPr>
            <a:lvl9pPr marL="1359601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8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85896"/>
      </p:ext>
    </p:extLst>
  </p:cSld>
  <p:clrMapOvr>
    <a:masterClrMapping/>
  </p:clrMapOvr>
  <p:transition/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5412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38026"/>
      </p:ext>
    </p:extLst>
  </p:cSld>
  <p:clrMapOvr>
    <a:masterClrMapping/>
  </p:clrMapOvr>
  <p:transition/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42325"/>
      </p:ext>
    </p:extLst>
  </p:cSld>
  <p:clrMapOvr>
    <a:masterClrMapping/>
  </p:clrMapOvr>
  <p:transition/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44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9499" indent="0">
              <a:buNone/>
              <a:defRPr sz="4583"/>
            </a:lvl2pPr>
            <a:lvl3pPr marL="3399004" indent="0">
              <a:buNone/>
              <a:defRPr sz="3749"/>
            </a:lvl3pPr>
            <a:lvl4pPr marL="5098503" indent="0">
              <a:buNone/>
              <a:defRPr sz="3333"/>
            </a:lvl4pPr>
            <a:lvl5pPr marL="6798006" indent="0">
              <a:buNone/>
              <a:defRPr sz="3333"/>
            </a:lvl5pPr>
            <a:lvl6pPr marL="8497505" indent="0">
              <a:buNone/>
              <a:defRPr sz="3333"/>
            </a:lvl6pPr>
            <a:lvl7pPr marL="10197018" indent="0">
              <a:buNone/>
              <a:defRPr sz="3333"/>
            </a:lvl7pPr>
            <a:lvl8pPr marL="11896511" indent="0">
              <a:buNone/>
              <a:defRPr sz="3333"/>
            </a:lvl8pPr>
            <a:lvl9pPr marL="1359601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59811"/>
      </p:ext>
    </p:extLst>
  </p:cSld>
  <p:clrMapOvr>
    <a:masterClrMapping/>
  </p:clrMapOvr>
  <p:transition/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9499" indent="0">
              <a:buNone/>
              <a:defRPr sz="10415"/>
            </a:lvl2pPr>
            <a:lvl3pPr marL="3399004" indent="0">
              <a:buNone/>
              <a:defRPr sz="8999"/>
            </a:lvl3pPr>
            <a:lvl4pPr marL="5098503" indent="0">
              <a:buNone/>
              <a:defRPr sz="7499"/>
            </a:lvl4pPr>
            <a:lvl5pPr marL="6798006" indent="0">
              <a:buNone/>
              <a:defRPr sz="7499"/>
            </a:lvl5pPr>
            <a:lvl6pPr marL="8497505" indent="0">
              <a:buNone/>
              <a:defRPr sz="7499"/>
            </a:lvl6pPr>
            <a:lvl7pPr marL="10197018" indent="0">
              <a:buNone/>
              <a:defRPr sz="7499"/>
            </a:lvl7pPr>
            <a:lvl8pPr marL="11896511" indent="0">
              <a:buNone/>
              <a:defRPr sz="7499"/>
            </a:lvl8pPr>
            <a:lvl9pPr marL="1359601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9499" indent="0">
              <a:buNone/>
              <a:defRPr sz="4583"/>
            </a:lvl2pPr>
            <a:lvl3pPr marL="3399004" indent="0">
              <a:buNone/>
              <a:defRPr sz="3749"/>
            </a:lvl3pPr>
            <a:lvl4pPr marL="5098503" indent="0">
              <a:buNone/>
              <a:defRPr sz="3333"/>
            </a:lvl4pPr>
            <a:lvl5pPr marL="6798006" indent="0">
              <a:buNone/>
              <a:defRPr sz="3333"/>
            </a:lvl5pPr>
            <a:lvl6pPr marL="8497505" indent="0">
              <a:buNone/>
              <a:defRPr sz="3333"/>
            </a:lvl6pPr>
            <a:lvl7pPr marL="10197018" indent="0">
              <a:buNone/>
              <a:defRPr sz="3333"/>
            </a:lvl7pPr>
            <a:lvl8pPr marL="11896511" indent="0">
              <a:buNone/>
              <a:defRPr sz="3333"/>
            </a:lvl8pPr>
            <a:lvl9pPr marL="1359601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42033"/>
      </p:ext>
    </p:extLst>
  </p:cSld>
  <p:clrMapOvr>
    <a:masterClrMapping/>
  </p:clrMapOvr>
  <p:transition/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40810"/>
      </p:ext>
    </p:extLst>
  </p:cSld>
  <p:clrMapOvr>
    <a:masterClrMapping/>
  </p:clrMapOvr>
  <p:transition/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0326"/>
      </p:ext>
    </p:extLst>
  </p:cSld>
  <p:clrMapOvr>
    <a:masterClrMapping/>
  </p:clrMapOvr>
  <p:transition/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822" tIns="169943" rIns="339822" bIns="169943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822" tIns="169943" rIns="339822" bIns="169943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822" tIns="169943" rIns="339822" bIns="169943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840" tIns="203958" rIns="407840" bIns="20395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6609"/>
      </p:ext>
    </p:extLst>
  </p:cSld>
  <p:clrMapOvr>
    <a:masterClrMapping/>
  </p:clrMapOvr>
  <p:transition/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33851"/>
      </p:ext>
    </p:extLst>
  </p:cSld>
  <p:clrMapOvr>
    <a:masterClrMapping/>
  </p:clrMapOvr>
  <p:transition/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95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9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9031" indent="0">
              <a:buNone/>
              <a:defRPr sz="6916"/>
            </a:lvl2pPr>
            <a:lvl3pPr marL="3398073" indent="0">
              <a:buNone/>
              <a:defRPr sz="6082"/>
            </a:lvl3pPr>
            <a:lvl4pPr marL="5097103" indent="0">
              <a:buNone/>
              <a:defRPr sz="5249"/>
            </a:lvl4pPr>
            <a:lvl5pPr marL="6796136" indent="0">
              <a:buNone/>
              <a:defRPr sz="5249"/>
            </a:lvl5pPr>
            <a:lvl6pPr marL="8495170" indent="0">
              <a:buNone/>
              <a:defRPr sz="5249"/>
            </a:lvl6pPr>
            <a:lvl7pPr marL="10194214" indent="0">
              <a:buNone/>
              <a:defRPr sz="5249"/>
            </a:lvl7pPr>
            <a:lvl8pPr marL="11893238" indent="0">
              <a:buNone/>
              <a:defRPr sz="5249"/>
            </a:lvl8pPr>
            <a:lvl9pPr marL="1359227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98925"/>
      </p:ext>
    </p:extLst>
  </p:cSld>
  <p:clrMapOvr>
    <a:masterClrMapping/>
  </p:clrMapOvr>
  <p:transition/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44769"/>
      </p:ext>
    </p:extLst>
  </p:cSld>
  <p:clrMapOvr>
    <a:masterClrMapping/>
  </p:clrMapOvr>
  <p:transition/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9031" indent="0">
              <a:buNone/>
              <a:defRPr sz="7499" b="1"/>
            </a:lvl2pPr>
            <a:lvl3pPr marL="3398073" indent="0">
              <a:buNone/>
              <a:defRPr sz="6916" b="1"/>
            </a:lvl3pPr>
            <a:lvl4pPr marL="5097103" indent="0">
              <a:buNone/>
              <a:defRPr sz="6082" b="1"/>
            </a:lvl4pPr>
            <a:lvl5pPr marL="6796136" indent="0">
              <a:buNone/>
              <a:defRPr sz="6082" b="1"/>
            </a:lvl5pPr>
            <a:lvl6pPr marL="8495170" indent="0">
              <a:buNone/>
              <a:defRPr sz="6082" b="1"/>
            </a:lvl6pPr>
            <a:lvl7pPr marL="10194214" indent="0">
              <a:buNone/>
              <a:defRPr sz="6082" b="1"/>
            </a:lvl7pPr>
            <a:lvl8pPr marL="11893238" indent="0">
              <a:buNone/>
              <a:defRPr sz="6082" b="1"/>
            </a:lvl8pPr>
            <a:lvl9pPr marL="1359227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66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9031" indent="0">
              <a:buNone/>
              <a:defRPr sz="7499" b="1"/>
            </a:lvl2pPr>
            <a:lvl3pPr marL="3398073" indent="0">
              <a:buNone/>
              <a:defRPr sz="6916" b="1"/>
            </a:lvl3pPr>
            <a:lvl4pPr marL="5097103" indent="0">
              <a:buNone/>
              <a:defRPr sz="6082" b="1"/>
            </a:lvl4pPr>
            <a:lvl5pPr marL="6796136" indent="0">
              <a:buNone/>
              <a:defRPr sz="6082" b="1"/>
            </a:lvl5pPr>
            <a:lvl6pPr marL="8495170" indent="0">
              <a:buNone/>
              <a:defRPr sz="6082" b="1"/>
            </a:lvl6pPr>
            <a:lvl7pPr marL="10194214" indent="0">
              <a:buNone/>
              <a:defRPr sz="6082" b="1"/>
            </a:lvl7pPr>
            <a:lvl8pPr marL="11893238" indent="0">
              <a:buNone/>
              <a:defRPr sz="6082" b="1"/>
            </a:lvl8pPr>
            <a:lvl9pPr marL="1359227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66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9856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499" tIns="155234" rIns="310499" bIns="15523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99" tIns="155234" rIns="310499" bIns="155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99" tIns="155234" rIns="310499" bIns="155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648" tIns="186305" rIns="372648" bIns="18630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</p:spPr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04632"/>
      </p:ext>
    </p:extLst>
  </p:cSld>
  <p:clrMapOvr>
    <a:masterClrMapping/>
  </p:clrMapOvr>
  <p:transition/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0365"/>
      </p:ext>
    </p:extLst>
  </p:cSld>
  <p:clrMapOvr>
    <a:masterClrMapping/>
  </p:clrMapOvr>
  <p:transition/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4516"/>
      </p:ext>
    </p:extLst>
  </p:cSld>
  <p:clrMapOvr>
    <a:masterClrMapping/>
  </p:clrMapOvr>
  <p:transition/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49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9031" indent="0">
              <a:buNone/>
              <a:defRPr sz="4583"/>
            </a:lvl2pPr>
            <a:lvl3pPr marL="3398073" indent="0">
              <a:buNone/>
              <a:defRPr sz="3749"/>
            </a:lvl3pPr>
            <a:lvl4pPr marL="5097103" indent="0">
              <a:buNone/>
              <a:defRPr sz="3333"/>
            </a:lvl4pPr>
            <a:lvl5pPr marL="6796136" indent="0">
              <a:buNone/>
              <a:defRPr sz="3333"/>
            </a:lvl5pPr>
            <a:lvl6pPr marL="8495170" indent="0">
              <a:buNone/>
              <a:defRPr sz="3333"/>
            </a:lvl6pPr>
            <a:lvl7pPr marL="10194214" indent="0">
              <a:buNone/>
              <a:defRPr sz="3333"/>
            </a:lvl7pPr>
            <a:lvl8pPr marL="11893238" indent="0">
              <a:buNone/>
              <a:defRPr sz="3333"/>
            </a:lvl8pPr>
            <a:lvl9pPr marL="1359227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86734"/>
      </p:ext>
    </p:extLst>
  </p:cSld>
  <p:clrMapOvr>
    <a:masterClrMapping/>
  </p:clrMapOvr>
  <p:transition/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9031" indent="0">
              <a:buNone/>
              <a:defRPr sz="10415"/>
            </a:lvl2pPr>
            <a:lvl3pPr marL="3398073" indent="0">
              <a:buNone/>
              <a:defRPr sz="8999"/>
            </a:lvl3pPr>
            <a:lvl4pPr marL="5097103" indent="0">
              <a:buNone/>
              <a:defRPr sz="7499"/>
            </a:lvl4pPr>
            <a:lvl5pPr marL="6796136" indent="0">
              <a:buNone/>
              <a:defRPr sz="7499"/>
            </a:lvl5pPr>
            <a:lvl6pPr marL="8495170" indent="0">
              <a:buNone/>
              <a:defRPr sz="7499"/>
            </a:lvl6pPr>
            <a:lvl7pPr marL="10194214" indent="0">
              <a:buNone/>
              <a:defRPr sz="7499"/>
            </a:lvl7pPr>
            <a:lvl8pPr marL="11893238" indent="0">
              <a:buNone/>
              <a:defRPr sz="7499"/>
            </a:lvl8pPr>
            <a:lvl9pPr marL="1359227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9031" indent="0">
              <a:buNone/>
              <a:defRPr sz="4583"/>
            </a:lvl2pPr>
            <a:lvl3pPr marL="3398073" indent="0">
              <a:buNone/>
              <a:defRPr sz="3749"/>
            </a:lvl3pPr>
            <a:lvl4pPr marL="5097103" indent="0">
              <a:buNone/>
              <a:defRPr sz="3333"/>
            </a:lvl4pPr>
            <a:lvl5pPr marL="6796136" indent="0">
              <a:buNone/>
              <a:defRPr sz="3333"/>
            </a:lvl5pPr>
            <a:lvl6pPr marL="8495170" indent="0">
              <a:buNone/>
              <a:defRPr sz="3333"/>
            </a:lvl6pPr>
            <a:lvl7pPr marL="10194214" indent="0">
              <a:buNone/>
              <a:defRPr sz="3333"/>
            </a:lvl7pPr>
            <a:lvl8pPr marL="11893238" indent="0">
              <a:buNone/>
              <a:defRPr sz="3333"/>
            </a:lvl8pPr>
            <a:lvl9pPr marL="1359227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86241"/>
      </p:ext>
    </p:extLst>
  </p:cSld>
  <p:clrMapOvr>
    <a:masterClrMapping/>
  </p:clrMapOvr>
  <p:transition/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39135"/>
      </p:ext>
    </p:extLst>
  </p:cSld>
  <p:clrMapOvr>
    <a:masterClrMapping/>
  </p:clrMapOvr>
  <p:transition/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9980"/>
      </p:ext>
    </p:extLst>
  </p:cSld>
  <p:clrMapOvr>
    <a:masterClrMapping/>
  </p:clrMapOvr>
  <p:transition/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728" tIns="169897" rIns="339728" bIns="169897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728" tIns="169897" rIns="339728" bIns="16989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728" tIns="169897" rIns="339728" bIns="16989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728" tIns="203903" rIns="407728" bIns="20390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64003"/>
      </p:ext>
    </p:extLst>
  </p:cSld>
  <p:clrMapOvr>
    <a:masterClrMapping/>
  </p:clrMapOvr>
  <p:transition/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8409"/>
      </p:ext>
    </p:extLst>
  </p:cSld>
  <p:clrMapOvr>
    <a:masterClrMapping/>
  </p:clrMapOvr>
  <p:transition/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0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0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8562" indent="0">
              <a:buNone/>
              <a:defRPr sz="6916"/>
            </a:lvl2pPr>
            <a:lvl3pPr marL="3397138" indent="0">
              <a:buNone/>
              <a:defRPr sz="6082"/>
            </a:lvl3pPr>
            <a:lvl4pPr marL="5095701" indent="0">
              <a:buNone/>
              <a:defRPr sz="5249"/>
            </a:lvl4pPr>
            <a:lvl5pPr marL="6794265" indent="0">
              <a:buNone/>
              <a:defRPr sz="5249"/>
            </a:lvl5pPr>
            <a:lvl6pPr marL="8492835" indent="0">
              <a:buNone/>
              <a:defRPr sz="5249"/>
            </a:lvl6pPr>
            <a:lvl7pPr marL="10191411" indent="0">
              <a:buNone/>
              <a:defRPr sz="5249"/>
            </a:lvl7pPr>
            <a:lvl8pPr marL="11889964" indent="0">
              <a:buNone/>
              <a:defRPr sz="5249"/>
            </a:lvl8pPr>
            <a:lvl9pPr marL="1358853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96050"/>
      </p:ext>
    </p:extLst>
  </p:cSld>
  <p:clrMapOvr>
    <a:masterClrMapping/>
  </p:clrMapOvr>
  <p:transition/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0980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9239"/>
      </p:ext>
    </p:extLst>
  </p:cSld>
  <p:clrMapOvr>
    <a:masterClrMapping/>
  </p:clrMapOvr>
  <p:transition/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8562" indent="0">
              <a:buNone/>
              <a:defRPr sz="7499" b="1"/>
            </a:lvl2pPr>
            <a:lvl3pPr marL="3397138" indent="0">
              <a:buNone/>
              <a:defRPr sz="6916" b="1"/>
            </a:lvl3pPr>
            <a:lvl4pPr marL="5095701" indent="0">
              <a:buNone/>
              <a:defRPr sz="6082" b="1"/>
            </a:lvl4pPr>
            <a:lvl5pPr marL="6794265" indent="0">
              <a:buNone/>
              <a:defRPr sz="6082" b="1"/>
            </a:lvl5pPr>
            <a:lvl6pPr marL="8492835" indent="0">
              <a:buNone/>
              <a:defRPr sz="6082" b="1"/>
            </a:lvl6pPr>
            <a:lvl7pPr marL="10191411" indent="0">
              <a:buNone/>
              <a:defRPr sz="6082" b="1"/>
            </a:lvl7pPr>
            <a:lvl8pPr marL="11889964" indent="0">
              <a:buNone/>
              <a:defRPr sz="6082" b="1"/>
            </a:lvl8pPr>
            <a:lvl9pPr marL="1358853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73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8562" indent="0">
              <a:buNone/>
              <a:defRPr sz="7499" b="1"/>
            </a:lvl2pPr>
            <a:lvl3pPr marL="3397138" indent="0">
              <a:buNone/>
              <a:defRPr sz="6916" b="1"/>
            </a:lvl3pPr>
            <a:lvl4pPr marL="5095701" indent="0">
              <a:buNone/>
              <a:defRPr sz="6082" b="1"/>
            </a:lvl4pPr>
            <a:lvl5pPr marL="6794265" indent="0">
              <a:buNone/>
              <a:defRPr sz="6082" b="1"/>
            </a:lvl5pPr>
            <a:lvl6pPr marL="8492835" indent="0">
              <a:buNone/>
              <a:defRPr sz="6082" b="1"/>
            </a:lvl6pPr>
            <a:lvl7pPr marL="10191411" indent="0">
              <a:buNone/>
              <a:defRPr sz="6082" b="1"/>
            </a:lvl7pPr>
            <a:lvl8pPr marL="11889964" indent="0">
              <a:buNone/>
              <a:defRPr sz="6082" b="1"/>
            </a:lvl8pPr>
            <a:lvl9pPr marL="1358853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73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15292"/>
      </p:ext>
    </p:extLst>
  </p:cSld>
  <p:clrMapOvr>
    <a:masterClrMapping/>
  </p:clrMapOvr>
  <p:transition/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75695"/>
      </p:ext>
    </p:extLst>
  </p:cSld>
  <p:clrMapOvr>
    <a:masterClrMapping/>
  </p:clrMapOvr>
  <p:transition/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00940"/>
      </p:ext>
    </p:extLst>
  </p:cSld>
  <p:clrMapOvr>
    <a:masterClrMapping/>
  </p:clrMapOvr>
  <p:transition/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60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8562" indent="0">
              <a:buNone/>
              <a:defRPr sz="4583"/>
            </a:lvl2pPr>
            <a:lvl3pPr marL="3397138" indent="0">
              <a:buNone/>
              <a:defRPr sz="3749"/>
            </a:lvl3pPr>
            <a:lvl4pPr marL="5095701" indent="0">
              <a:buNone/>
              <a:defRPr sz="3333"/>
            </a:lvl4pPr>
            <a:lvl5pPr marL="6794265" indent="0">
              <a:buNone/>
              <a:defRPr sz="3333"/>
            </a:lvl5pPr>
            <a:lvl6pPr marL="8492835" indent="0">
              <a:buNone/>
              <a:defRPr sz="3333"/>
            </a:lvl6pPr>
            <a:lvl7pPr marL="10191411" indent="0">
              <a:buNone/>
              <a:defRPr sz="3333"/>
            </a:lvl7pPr>
            <a:lvl8pPr marL="11889964" indent="0">
              <a:buNone/>
              <a:defRPr sz="3333"/>
            </a:lvl8pPr>
            <a:lvl9pPr marL="1358853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87386"/>
      </p:ext>
    </p:extLst>
  </p:cSld>
  <p:clrMapOvr>
    <a:masterClrMapping/>
  </p:clrMapOvr>
  <p:transition/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8562" indent="0">
              <a:buNone/>
              <a:defRPr sz="10415"/>
            </a:lvl2pPr>
            <a:lvl3pPr marL="3397138" indent="0">
              <a:buNone/>
              <a:defRPr sz="8999"/>
            </a:lvl3pPr>
            <a:lvl4pPr marL="5095701" indent="0">
              <a:buNone/>
              <a:defRPr sz="7499"/>
            </a:lvl4pPr>
            <a:lvl5pPr marL="6794265" indent="0">
              <a:buNone/>
              <a:defRPr sz="7499"/>
            </a:lvl5pPr>
            <a:lvl6pPr marL="8492835" indent="0">
              <a:buNone/>
              <a:defRPr sz="7499"/>
            </a:lvl6pPr>
            <a:lvl7pPr marL="10191411" indent="0">
              <a:buNone/>
              <a:defRPr sz="7499"/>
            </a:lvl7pPr>
            <a:lvl8pPr marL="11889964" indent="0">
              <a:buNone/>
              <a:defRPr sz="7499"/>
            </a:lvl8pPr>
            <a:lvl9pPr marL="1358853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8562" indent="0">
              <a:buNone/>
              <a:defRPr sz="4583"/>
            </a:lvl2pPr>
            <a:lvl3pPr marL="3397138" indent="0">
              <a:buNone/>
              <a:defRPr sz="3749"/>
            </a:lvl3pPr>
            <a:lvl4pPr marL="5095701" indent="0">
              <a:buNone/>
              <a:defRPr sz="3333"/>
            </a:lvl4pPr>
            <a:lvl5pPr marL="6794265" indent="0">
              <a:buNone/>
              <a:defRPr sz="3333"/>
            </a:lvl5pPr>
            <a:lvl6pPr marL="8492835" indent="0">
              <a:buNone/>
              <a:defRPr sz="3333"/>
            </a:lvl6pPr>
            <a:lvl7pPr marL="10191411" indent="0">
              <a:buNone/>
              <a:defRPr sz="3333"/>
            </a:lvl7pPr>
            <a:lvl8pPr marL="11889964" indent="0">
              <a:buNone/>
              <a:defRPr sz="3333"/>
            </a:lvl8pPr>
            <a:lvl9pPr marL="1358853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44454"/>
      </p:ext>
    </p:extLst>
  </p:cSld>
  <p:clrMapOvr>
    <a:masterClrMapping/>
  </p:clrMapOvr>
  <p:transition/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1596"/>
      </p:ext>
    </p:extLst>
  </p:cSld>
  <p:clrMapOvr>
    <a:masterClrMapping/>
  </p:clrMapOvr>
  <p:transition/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43106"/>
      </p:ext>
    </p:extLst>
  </p:cSld>
  <p:clrMapOvr>
    <a:masterClrMapping/>
  </p:clrMapOvr>
  <p:transition/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634" tIns="169853" rIns="339634" bIns="169853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634" tIns="169853" rIns="339634" bIns="169853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634" tIns="169853" rIns="339634" bIns="169853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615" tIns="203850" rIns="407615" bIns="20385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56762"/>
      </p:ext>
    </p:extLst>
  </p:cSld>
  <p:clrMapOvr>
    <a:masterClrMapping/>
  </p:clrMapOvr>
  <p:transition/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83758"/>
      </p:ext>
    </p:extLst>
  </p:cSld>
  <p:clrMapOvr>
    <a:masterClrMapping/>
  </p:clrMapOvr>
  <p:transition/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1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0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8097" indent="0">
              <a:buNone/>
              <a:defRPr sz="6916"/>
            </a:lvl2pPr>
            <a:lvl3pPr marL="3396205" indent="0">
              <a:buNone/>
              <a:defRPr sz="6082"/>
            </a:lvl3pPr>
            <a:lvl4pPr marL="5094297" indent="0">
              <a:buNone/>
              <a:defRPr sz="5249"/>
            </a:lvl4pPr>
            <a:lvl5pPr marL="6792399" indent="0">
              <a:buNone/>
              <a:defRPr sz="5249"/>
            </a:lvl5pPr>
            <a:lvl6pPr marL="8490498" indent="0">
              <a:buNone/>
              <a:defRPr sz="5249"/>
            </a:lvl6pPr>
            <a:lvl7pPr marL="10188605" indent="0">
              <a:buNone/>
              <a:defRPr sz="5249"/>
            </a:lvl7pPr>
            <a:lvl8pPr marL="11886696" indent="0">
              <a:buNone/>
              <a:defRPr sz="5249"/>
            </a:lvl8pPr>
            <a:lvl9pPr marL="1358479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8776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44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2397" indent="0">
              <a:buNone/>
              <a:defRPr sz="6082"/>
            </a:lvl2pPr>
            <a:lvl3pPr marL="3104781" indent="0">
              <a:buNone/>
              <a:defRPr sz="5249"/>
            </a:lvl3pPr>
            <a:lvl4pPr marL="4657176" indent="0">
              <a:buNone/>
              <a:defRPr sz="4833"/>
            </a:lvl4pPr>
            <a:lvl5pPr marL="6209563" indent="0">
              <a:buNone/>
              <a:defRPr sz="4833"/>
            </a:lvl5pPr>
            <a:lvl6pPr marL="7761958" indent="0">
              <a:buNone/>
              <a:defRPr sz="4833"/>
            </a:lvl6pPr>
            <a:lvl7pPr marL="9314345" indent="0">
              <a:buNone/>
              <a:defRPr sz="4833"/>
            </a:lvl7pPr>
            <a:lvl8pPr marL="10866743" indent="0">
              <a:buNone/>
              <a:defRPr sz="4833"/>
            </a:lvl8pPr>
            <a:lvl9pPr marL="1241912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37053"/>
      </p:ext>
    </p:extLst>
  </p:cSld>
  <p:clrMapOvr>
    <a:masterClrMapping/>
  </p:clrMapOvr>
  <p:transition/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76722"/>
      </p:ext>
    </p:extLst>
  </p:cSld>
  <p:clrMapOvr>
    <a:masterClrMapping/>
  </p:clrMapOvr>
  <p:transition/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8097" indent="0">
              <a:buNone/>
              <a:defRPr sz="7499" b="1"/>
            </a:lvl2pPr>
            <a:lvl3pPr marL="3396205" indent="0">
              <a:buNone/>
              <a:defRPr sz="6916" b="1"/>
            </a:lvl3pPr>
            <a:lvl4pPr marL="5094297" indent="0">
              <a:buNone/>
              <a:defRPr sz="6082" b="1"/>
            </a:lvl4pPr>
            <a:lvl5pPr marL="6792399" indent="0">
              <a:buNone/>
              <a:defRPr sz="6082" b="1"/>
            </a:lvl5pPr>
            <a:lvl6pPr marL="8490498" indent="0">
              <a:buNone/>
              <a:defRPr sz="6082" b="1"/>
            </a:lvl6pPr>
            <a:lvl7pPr marL="10188605" indent="0">
              <a:buNone/>
              <a:defRPr sz="6082" b="1"/>
            </a:lvl7pPr>
            <a:lvl8pPr marL="11886696" indent="0">
              <a:buNone/>
              <a:defRPr sz="6082" b="1"/>
            </a:lvl8pPr>
            <a:lvl9pPr marL="1358479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79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8097" indent="0">
              <a:buNone/>
              <a:defRPr sz="7499" b="1"/>
            </a:lvl2pPr>
            <a:lvl3pPr marL="3396205" indent="0">
              <a:buNone/>
              <a:defRPr sz="6916" b="1"/>
            </a:lvl3pPr>
            <a:lvl4pPr marL="5094297" indent="0">
              <a:buNone/>
              <a:defRPr sz="6082" b="1"/>
            </a:lvl4pPr>
            <a:lvl5pPr marL="6792399" indent="0">
              <a:buNone/>
              <a:defRPr sz="6082" b="1"/>
            </a:lvl5pPr>
            <a:lvl6pPr marL="8490498" indent="0">
              <a:buNone/>
              <a:defRPr sz="6082" b="1"/>
            </a:lvl6pPr>
            <a:lvl7pPr marL="10188605" indent="0">
              <a:buNone/>
              <a:defRPr sz="6082" b="1"/>
            </a:lvl7pPr>
            <a:lvl8pPr marL="11886696" indent="0">
              <a:buNone/>
              <a:defRPr sz="6082" b="1"/>
            </a:lvl8pPr>
            <a:lvl9pPr marL="1358479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79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1964"/>
      </p:ext>
    </p:extLst>
  </p:cSld>
  <p:clrMapOvr>
    <a:masterClrMapping/>
  </p:clrMapOvr>
  <p:transition/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7969"/>
      </p:ext>
    </p:extLst>
  </p:cSld>
  <p:clrMapOvr>
    <a:masterClrMapping/>
  </p:clrMapOvr>
  <p:transition/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01118"/>
      </p:ext>
    </p:extLst>
  </p:cSld>
  <p:clrMapOvr>
    <a:masterClrMapping/>
  </p:clrMapOvr>
  <p:transition/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7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8097" indent="0">
              <a:buNone/>
              <a:defRPr sz="4583"/>
            </a:lvl2pPr>
            <a:lvl3pPr marL="3396205" indent="0">
              <a:buNone/>
              <a:defRPr sz="3749"/>
            </a:lvl3pPr>
            <a:lvl4pPr marL="5094297" indent="0">
              <a:buNone/>
              <a:defRPr sz="3333"/>
            </a:lvl4pPr>
            <a:lvl5pPr marL="6792399" indent="0">
              <a:buNone/>
              <a:defRPr sz="3333"/>
            </a:lvl5pPr>
            <a:lvl6pPr marL="8490498" indent="0">
              <a:buNone/>
              <a:defRPr sz="3333"/>
            </a:lvl6pPr>
            <a:lvl7pPr marL="10188605" indent="0">
              <a:buNone/>
              <a:defRPr sz="3333"/>
            </a:lvl7pPr>
            <a:lvl8pPr marL="11886696" indent="0">
              <a:buNone/>
              <a:defRPr sz="3333"/>
            </a:lvl8pPr>
            <a:lvl9pPr marL="1358479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68950"/>
      </p:ext>
    </p:extLst>
  </p:cSld>
  <p:clrMapOvr>
    <a:masterClrMapping/>
  </p:clrMapOvr>
  <p:transition/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8097" indent="0">
              <a:buNone/>
              <a:defRPr sz="10415"/>
            </a:lvl2pPr>
            <a:lvl3pPr marL="3396205" indent="0">
              <a:buNone/>
              <a:defRPr sz="8999"/>
            </a:lvl3pPr>
            <a:lvl4pPr marL="5094297" indent="0">
              <a:buNone/>
              <a:defRPr sz="7499"/>
            </a:lvl4pPr>
            <a:lvl5pPr marL="6792399" indent="0">
              <a:buNone/>
              <a:defRPr sz="7499"/>
            </a:lvl5pPr>
            <a:lvl6pPr marL="8490498" indent="0">
              <a:buNone/>
              <a:defRPr sz="7499"/>
            </a:lvl6pPr>
            <a:lvl7pPr marL="10188605" indent="0">
              <a:buNone/>
              <a:defRPr sz="7499"/>
            </a:lvl7pPr>
            <a:lvl8pPr marL="11886696" indent="0">
              <a:buNone/>
              <a:defRPr sz="7499"/>
            </a:lvl8pPr>
            <a:lvl9pPr marL="1358479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8097" indent="0">
              <a:buNone/>
              <a:defRPr sz="4583"/>
            </a:lvl2pPr>
            <a:lvl3pPr marL="3396205" indent="0">
              <a:buNone/>
              <a:defRPr sz="3749"/>
            </a:lvl3pPr>
            <a:lvl4pPr marL="5094297" indent="0">
              <a:buNone/>
              <a:defRPr sz="3333"/>
            </a:lvl4pPr>
            <a:lvl5pPr marL="6792399" indent="0">
              <a:buNone/>
              <a:defRPr sz="3333"/>
            </a:lvl5pPr>
            <a:lvl6pPr marL="8490498" indent="0">
              <a:buNone/>
              <a:defRPr sz="3333"/>
            </a:lvl6pPr>
            <a:lvl7pPr marL="10188605" indent="0">
              <a:buNone/>
              <a:defRPr sz="3333"/>
            </a:lvl7pPr>
            <a:lvl8pPr marL="11886696" indent="0">
              <a:buNone/>
              <a:defRPr sz="3333"/>
            </a:lvl8pPr>
            <a:lvl9pPr marL="1358479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59640"/>
      </p:ext>
    </p:extLst>
  </p:cSld>
  <p:clrMapOvr>
    <a:masterClrMapping/>
  </p:clrMapOvr>
  <p:transition/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06589"/>
      </p:ext>
    </p:extLst>
  </p:cSld>
  <p:clrMapOvr>
    <a:masterClrMapping/>
  </p:clrMapOvr>
  <p:transition/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7518"/>
      </p:ext>
    </p:extLst>
  </p:cSld>
  <p:clrMapOvr>
    <a:masterClrMapping/>
  </p:clrMapOvr>
  <p:transition/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541" tIns="169807" rIns="339541" bIns="169807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541" tIns="169807" rIns="339541" bIns="16980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541" tIns="169807" rIns="339541" bIns="16980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503" tIns="203795" rIns="407503" bIns="20379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00436"/>
      </p:ext>
    </p:extLst>
  </p:cSld>
  <p:clrMapOvr>
    <a:masterClrMapping/>
  </p:clrMapOvr>
  <p:transition/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3806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17963"/>
      </p:ext>
    </p:extLst>
  </p:cSld>
  <p:clrMapOvr>
    <a:masterClrMapping/>
  </p:clrMapOvr>
  <p:transition/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28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1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7627" indent="0">
              <a:buNone/>
              <a:defRPr sz="6916"/>
            </a:lvl2pPr>
            <a:lvl3pPr marL="3395272" indent="0">
              <a:buNone/>
              <a:defRPr sz="6082"/>
            </a:lvl3pPr>
            <a:lvl4pPr marL="5092896" indent="0">
              <a:buNone/>
              <a:defRPr sz="5249"/>
            </a:lvl4pPr>
            <a:lvl5pPr marL="6790533" indent="0">
              <a:buNone/>
              <a:defRPr sz="5249"/>
            </a:lvl5pPr>
            <a:lvl6pPr marL="8488163" indent="0">
              <a:buNone/>
              <a:defRPr sz="5249"/>
            </a:lvl6pPr>
            <a:lvl7pPr marL="10185806" indent="0">
              <a:buNone/>
              <a:defRPr sz="5249"/>
            </a:lvl7pPr>
            <a:lvl8pPr marL="11883426" indent="0">
              <a:buNone/>
              <a:defRPr sz="5249"/>
            </a:lvl8pPr>
            <a:lvl9pPr marL="1358105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27771"/>
      </p:ext>
    </p:extLst>
  </p:cSld>
  <p:clrMapOvr>
    <a:masterClrMapping/>
  </p:clrMapOvr>
  <p:transition/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06285"/>
      </p:ext>
    </p:extLst>
  </p:cSld>
  <p:clrMapOvr>
    <a:masterClrMapping/>
  </p:clrMapOvr>
  <p:transition/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7627" indent="0">
              <a:buNone/>
              <a:defRPr sz="7499" b="1"/>
            </a:lvl2pPr>
            <a:lvl3pPr marL="3395272" indent="0">
              <a:buNone/>
              <a:defRPr sz="6916" b="1"/>
            </a:lvl3pPr>
            <a:lvl4pPr marL="5092896" indent="0">
              <a:buNone/>
              <a:defRPr sz="6082" b="1"/>
            </a:lvl4pPr>
            <a:lvl5pPr marL="6790533" indent="0">
              <a:buNone/>
              <a:defRPr sz="6082" b="1"/>
            </a:lvl5pPr>
            <a:lvl6pPr marL="8488163" indent="0">
              <a:buNone/>
              <a:defRPr sz="6082" b="1"/>
            </a:lvl6pPr>
            <a:lvl7pPr marL="10185806" indent="0">
              <a:buNone/>
              <a:defRPr sz="6082" b="1"/>
            </a:lvl7pPr>
            <a:lvl8pPr marL="11883426" indent="0">
              <a:buNone/>
              <a:defRPr sz="6082" b="1"/>
            </a:lvl8pPr>
            <a:lvl9pPr marL="1358105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4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7627" indent="0">
              <a:buNone/>
              <a:defRPr sz="7499" b="1"/>
            </a:lvl2pPr>
            <a:lvl3pPr marL="3395272" indent="0">
              <a:buNone/>
              <a:defRPr sz="6916" b="1"/>
            </a:lvl3pPr>
            <a:lvl4pPr marL="5092896" indent="0">
              <a:buNone/>
              <a:defRPr sz="6082" b="1"/>
            </a:lvl4pPr>
            <a:lvl5pPr marL="6790533" indent="0">
              <a:buNone/>
              <a:defRPr sz="6082" b="1"/>
            </a:lvl5pPr>
            <a:lvl6pPr marL="8488163" indent="0">
              <a:buNone/>
              <a:defRPr sz="6082" b="1"/>
            </a:lvl6pPr>
            <a:lvl7pPr marL="10185806" indent="0">
              <a:buNone/>
              <a:defRPr sz="6082" b="1"/>
            </a:lvl7pPr>
            <a:lvl8pPr marL="11883426" indent="0">
              <a:buNone/>
              <a:defRPr sz="6082" b="1"/>
            </a:lvl8pPr>
            <a:lvl9pPr marL="1358105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4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65854"/>
      </p:ext>
    </p:extLst>
  </p:cSld>
  <p:clrMapOvr>
    <a:masterClrMapping/>
  </p:clrMapOvr>
  <p:transition/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33283"/>
      </p:ext>
    </p:extLst>
  </p:cSld>
  <p:clrMapOvr>
    <a:masterClrMapping/>
  </p:clrMapOvr>
  <p:transition/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0750"/>
      </p:ext>
    </p:extLst>
  </p:cSld>
  <p:clrMapOvr>
    <a:masterClrMapping/>
  </p:clrMapOvr>
  <p:transition/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82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7627" indent="0">
              <a:buNone/>
              <a:defRPr sz="4583"/>
            </a:lvl2pPr>
            <a:lvl3pPr marL="3395272" indent="0">
              <a:buNone/>
              <a:defRPr sz="3749"/>
            </a:lvl3pPr>
            <a:lvl4pPr marL="5092896" indent="0">
              <a:buNone/>
              <a:defRPr sz="3333"/>
            </a:lvl4pPr>
            <a:lvl5pPr marL="6790533" indent="0">
              <a:buNone/>
              <a:defRPr sz="3333"/>
            </a:lvl5pPr>
            <a:lvl6pPr marL="8488163" indent="0">
              <a:buNone/>
              <a:defRPr sz="3333"/>
            </a:lvl6pPr>
            <a:lvl7pPr marL="10185806" indent="0">
              <a:buNone/>
              <a:defRPr sz="3333"/>
            </a:lvl7pPr>
            <a:lvl8pPr marL="11883426" indent="0">
              <a:buNone/>
              <a:defRPr sz="3333"/>
            </a:lvl8pPr>
            <a:lvl9pPr marL="1358105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522"/>
      </p:ext>
    </p:extLst>
  </p:cSld>
  <p:clrMapOvr>
    <a:masterClrMapping/>
  </p:clrMapOvr>
  <p:transition/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7627" indent="0">
              <a:buNone/>
              <a:defRPr sz="10415"/>
            </a:lvl2pPr>
            <a:lvl3pPr marL="3395272" indent="0">
              <a:buNone/>
              <a:defRPr sz="8999"/>
            </a:lvl3pPr>
            <a:lvl4pPr marL="5092896" indent="0">
              <a:buNone/>
              <a:defRPr sz="7499"/>
            </a:lvl4pPr>
            <a:lvl5pPr marL="6790533" indent="0">
              <a:buNone/>
              <a:defRPr sz="7499"/>
            </a:lvl5pPr>
            <a:lvl6pPr marL="8488163" indent="0">
              <a:buNone/>
              <a:defRPr sz="7499"/>
            </a:lvl6pPr>
            <a:lvl7pPr marL="10185806" indent="0">
              <a:buNone/>
              <a:defRPr sz="7499"/>
            </a:lvl7pPr>
            <a:lvl8pPr marL="11883426" indent="0">
              <a:buNone/>
              <a:defRPr sz="7499"/>
            </a:lvl8pPr>
            <a:lvl9pPr marL="1358105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7627" indent="0">
              <a:buNone/>
              <a:defRPr sz="4583"/>
            </a:lvl2pPr>
            <a:lvl3pPr marL="3395272" indent="0">
              <a:buNone/>
              <a:defRPr sz="3749"/>
            </a:lvl3pPr>
            <a:lvl4pPr marL="5092896" indent="0">
              <a:buNone/>
              <a:defRPr sz="3333"/>
            </a:lvl4pPr>
            <a:lvl5pPr marL="6790533" indent="0">
              <a:buNone/>
              <a:defRPr sz="3333"/>
            </a:lvl5pPr>
            <a:lvl6pPr marL="8488163" indent="0">
              <a:buNone/>
              <a:defRPr sz="3333"/>
            </a:lvl6pPr>
            <a:lvl7pPr marL="10185806" indent="0">
              <a:buNone/>
              <a:defRPr sz="3333"/>
            </a:lvl7pPr>
            <a:lvl8pPr marL="11883426" indent="0">
              <a:buNone/>
              <a:defRPr sz="3333"/>
            </a:lvl8pPr>
            <a:lvl9pPr marL="1358105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14324"/>
      </p:ext>
    </p:extLst>
  </p:cSld>
  <p:clrMapOvr>
    <a:masterClrMapping/>
  </p:clrMapOvr>
  <p:transition/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1474"/>
      </p:ext>
    </p:extLst>
  </p:cSld>
  <p:clrMapOvr>
    <a:masterClrMapping/>
  </p:clrMapOvr>
  <p:transition/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02951"/>
      </p:ext>
    </p:extLst>
  </p:cSld>
  <p:clrMapOvr>
    <a:masterClrMapping/>
  </p:clrMapOvr>
  <p:transition/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447" tIns="169761" rIns="339447" bIns="169761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447" tIns="169761" rIns="339447" bIns="16976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447" tIns="169761" rIns="339447" bIns="16976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390" tIns="203740" rIns="407390" bIns="20374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5438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397" indent="0">
              <a:buNone/>
              <a:defRPr sz="6916" b="1"/>
            </a:lvl2pPr>
            <a:lvl3pPr marL="3104781" indent="0">
              <a:buNone/>
              <a:defRPr sz="6082" b="1"/>
            </a:lvl3pPr>
            <a:lvl4pPr marL="4657176" indent="0">
              <a:buNone/>
              <a:defRPr sz="5249" b="1"/>
            </a:lvl4pPr>
            <a:lvl5pPr marL="6209563" indent="0">
              <a:buNone/>
              <a:defRPr sz="5249" b="1"/>
            </a:lvl5pPr>
            <a:lvl6pPr marL="7761958" indent="0">
              <a:buNone/>
              <a:defRPr sz="5249" b="1"/>
            </a:lvl6pPr>
            <a:lvl7pPr marL="9314345" indent="0">
              <a:buNone/>
              <a:defRPr sz="5249" b="1"/>
            </a:lvl7pPr>
            <a:lvl8pPr marL="10866743" indent="0">
              <a:buNone/>
              <a:defRPr sz="5249" b="1"/>
            </a:lvl8pPr>
            <a:lvl9pPr marL="124191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397" indent="0">
              <a:buNone/>
              <a:defRPr sz="6916" b="1"/>
            </a:lvl2pPr>
            <a:lvl3pPr marL="3104781" indent="0">
              <a:buNone/>
              <a:defRPr sz="6082" b="1"/>
            </a:lvl3pPr>
            <a:lvl4pPr marL="4657176" indent="0">
              <a:buNone/>
              <a:defRPr sz="5249" b="1"/>
            </a:lvl4pPr>
            <a:lvl5pPr marL="6209563" indent="0">
              <a:buNone/>
              <a:defRPr sz="5249" b="1"/>
            </a:lvl5pPr>
            <a:lvl6pPr marL="7761958" indent="0">
              <a:buNone/>
              <a:defRPr sz="5249" b="1"/>
            </a:lvl6pPr>
            <a:lvl7pPr marL="9314345" indent="0">
              <a:buNone/>
              <a:defRPr sz="5249" b="1"/>
            </a:lvl7pPr>
            <a:lvl8pPr marL="10866743" indent="0">
              <a:buNone/>
              <a:defRPr sz="5249" b="1"/>
            </a:lvl8pPr>
            <a:lvl9pPr marL="124191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08230"/>
      </p:ext>
    </p:extLst>
  </p:cSld>
  <p:clrMapOvr>
    <a:masterClrMapping/>
  </p:clrMapOvr>
  <p:transition/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87220"/>
      </p:ext>
    </p:extLst>
  </p:cSld>
  <p:clrMapOvr>
    <a:masterClrMapping/>
  </p:clrMapOvr>
  <p:transition/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3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2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7160" indent="0">
              <a:buNone/>
              <a:defRPr sz="6916"/>
            </a:lvl2pPr>
            <a:lvl3pPr marL="3394338" indent="0">
              <a:buNone/>
              <a:defRPr sz="6082"/>
            </a:lvl3pPr>
            <a:lvl4pPr marL="5091494" indent="0">
              <a:buNone/>
              <a:defRPr sz="5249"/>
            </a:lvl4pPr>
            <a:lvl5pPr marL="6788664" indent="0">
              <a:buNone/>
              <a:defRPr sz="5249"/>
            </a:lvl5pPr>
            <a:lvl6pPr marL="8485828" indent="0">
              <a:buNone/>
              <a:defRPr sz="5249"/>
            </a:lvl6pPr>
            <a:lvl7pPr marL="10183004" indent="0">
              <a:buNone/>
              <a:defRPr sz="5249"/>
            </a:lvl7pPr>
            <a:lvl8pPr marL="11880157" indent="0">
              <a:buNone/>
              <a:defRPr sz="5249"/>
            </a:lvl8pPr>
            <a:lvl9pPr marL="1357732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79070"/>
      </p:ext>
    </p:extLst>
  </p:cSld>
  <p:clrMapOvr>
    <a:masterClrMapping/>
  </p:clrMapOvr>
  <p:transition/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86981"/>
      </p:ext>
    </p:extLst>
  </p:cSld>
  <p:clrMapOvr>
    <a:masterClrMapping/>
  </p:clrMapOvr>
  <p:transition/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7160" indent="0">
              <a:buNone/>
              <a:defRPr sz="7499" b="1"/>
            </a:lvl2pPr>
            <a:lvl3pPr marL="3394338" indent="0">
              <a:buNone/>
              <a:defRPr sz="6916" b="1"/>
            </a:lvl3pPr>
            <a:lvl4pPr marL="5091494" indent="0">
              <a:buNone/>
              <a:defRPr sz="6082" b="1"/>
            </a:lvl4pPr>
            <a:lvl5pPr marL="6788664" indent="0">
              <a:buNone/>
              <a:defRPr sz="6082" b="1"/>
            </a:lvl5pPr>
            <a:lvl6pPr marL="8485828" indent="0">
              <a:buNone/>
              <a:defRPr sz="6082" b="1"/>
            </a:lvl6pPr>
            <a:lvl7pPr marL="10183004" indent="0">
              <a:buNone/>
              <a:defRPr sz="6082" b="1"/>
            </a:lvl7pPr>
            <a:lvl8pPr marL="11880157" indent="0">
              <a:buNone/>
              <a:defRPr sz="6082" b="1"/>
            </a:lvl8pPr>
            <a:lvl9pPr marL="1357732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2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7160" indent="0">
              <a:buNone/>
              <a:defRPr sz="7499" b="1"/>
            </a:lvl2pPr>
            <a:lvl3pPr marL="3394338" indent="0">
              <a:buNone/>
              <a:defRPr sz="6916" b="1"/>
            </a:lvl3pPr>
            <a:lvl4pPr marL="5091494" indent="0">
              <a:buNone/>
              <a:defRPr sz="6082" b="1"/>
            </a:lvl4pPr>
            <a:lvl5pPr marL="6788664" indent="0">
              <a:buNone/>
              <a:defRPr sz="6082" b="1"/>
            </a:lvl5pPr>
            <a:lvl6pPr marL="8485828" indent="0">
              <a:buNone/>
              <a:defRPr sz="6082" b="1"/>
            </a:lvl6pPr>
            <a:lvl7pPr marL="10183004" indent="0">
              <a:buNone/>
              <a:defRPr sz="6082" b="1"/>
            </a:lvl7pPr>
            <a:lvl8pPr marL="11880157" indent="0">
              <a:buNone/>
              <a:defRPr sz="6082" b="1"/>
            </a:lvl8pPr>
            <a:lvl9pPr marL="1357732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2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84819"/>
      </p:ext>
    </p:extLst>
  </p:cSld>
  <p:clrMapOvr>
    <a:masterClrMapping/>
  </p:clrMapOvr>
  <p:transition/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1546"/>
      </p:ext>
    </p:extLst>
  </p:cSld>
  <p:clrMapOvr>
    <a:masterClrMapping/>
  </p:clrMapOvr>
  <p:transition/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5339"/>
      </p:ext>
    </p:extLst>
  </p:cSld>
  <p:clrMapOvr>
    <a:masterClrMapping/>
  </p:clrMapOvr>
  <p:transition/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94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7160" indent="0">
              <a:buNone/>
              <a:defRPr sz="4583"/>
            </a:lvl2pPr>
            <a:lvl3pPr marL="3394338" indent="0">
              <a:buNone/>
              <a:defRPr sz="3749"/>
            </a:lvl3pPr>
            <a:lvl4pPr marL="5091494" indent="0">
              <a:buNone/>
              <a:defRPr sz="3333"/>
            </a:lvl4pPr>
            <a:lvl5pPr marL="6788664" indent="0">
              <a:buNone/>
              <a:defRPr sz="3333"/>
            </a:lvl5pPr>
            <a:lvl6pPr marL="8485828" indent="0">
              <a:buNone/>
              <a:defRPr sz="3333"/>
            </a:lvl6pPr>
            <a:lvl7pPr marL="10183004" indent="0">
              <a:buNone/>
              <a:defRPr sz="3333"/>
            </a:lvl7pPr>
            <a:lvl8pPr marL="11880157" indent="0">
              <a:buNone/>
              <a:defRPr sz="3333"/>
            </a:lvl8pPr>
            <a:lvl9pPr marL="1357732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86925"/>
      </p:ext>
    </p:extLst>
  </p:cSld>
  <p:clrMapOvr>
    <a:masterClrMapping/>
  </p:clrMapOvr>
  <p:transition/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7160" indent="0">
              <a:buNone/>
              <a:defRPr sz="10415"/>
            </a:lvl2pPr>
            <a:lvl3pPr marL="3394338" indent="0">
              <a:buNone/>
              <a:defRPr sz="8999"/>
            </a:lvl3pPr>
            <a:lvl4pPr marL="5091494" indent="0">
              <a:buNone/>
              <a:defRPr sz="7499"/>
            </a:lvl4pPr>
            <a:lvl5pPr marL="6788664" indent="0">
              <a:buNone/>
              <a:defRPr sz="7499"/>
            </a:lvl5pPr>
            <a:lvl6pPr marL="8485828" indent="0">
              <a:buNone/>
              <a:defRPr sz="7499"/>
            </a:lvl6pPr>
            <a:lvl7pPr marL="10183004" indent="0">
              <a:buNone/>
              <a:defRPr sz="7499"/>
            </a:lvl7pPr>
            <a:lvl8pPr marL="11880157" indent="0">
              <a:buNone/>
              <a:defRPr sz="7499"/>
            </a:lvl8pPr>
            <a:lvl9pPr marL="1357732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7160" indent="0">
              <a:buNone/>
              <a:defRPr sz="4583"/>
            </a:lvl2pPr>
            <a:lvl3pPr marL="3394338" indent="0">
              <a:buNone/>
              <a:defRPr sz="3749"/>
            </a:lvl3pPr>
            <a:lvl4pPr marL="5091494" indent="0">
              <a:buNone/>
              <a:defRPr sz="3333"/>
            </a:lvl4pPr>
            <a:lvl5pPr marL="6788664" indent="0">
              <a:buNone/>
              <a:defRPr sz="3333"/>
            </a:lvl5pPr>
            <a:lvl6pPr marL="8485828" indent="0">
              <a:buNone/>
              <a:defRPr sz="3333"/>
            </a:lvl6pPr>
            <a:lvl7pPr marL="10183004" indent="0">
              <a:buNone/>
              <a:defRPr sz="3333"/>
            </a:lvl7pPr>
            <a:lvl8pPr marL="11880157" indent="0">
              <a:buNone/>
              <a:defRPr sz="3333"/>
            </a:lvl8pPr>
            <a:lvl9pPr marL="1357732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16118"/>
      </p:ext>
    </p:extLst>
  </p:cSld>
  <p:clrMapOvr>
    <a:masterClrMapping/>
  </p:clrMapOvr>
  <p:transition/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62155"/>
      </p:ext>
    </p:extLst>
  </p:cSld>
  <p:clrMapOvr>
    <a:masterClrMapping/>
  </p:clrMapOvr>
  <p:transition/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8166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27528"/>
      </p:ext>
    </p:extLst>
  </p:cSld>
  <p:clrMapOvr>
    <a:masterClrMapping/>
  </p:clrMapOvr>
  <p:transition/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353" tIns="169718" rIns="339353" bIns="169718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353" tIns="169718" rIns="339353" bIns="169718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353" tIns="169718" rIns="339353" bIns="169718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278" tIns="203688" rIns="407278" bIns="20368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54283"/>
      </p:ext>
    </p:extLst>
  </p:cSld>
  <p:clrMapOvr>
    <a:masterClrMapping/>
  </p:clrMapOvr>
  <p:transition/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43753"/>
      </p:ext>
    </p:extLst>
  </p:cSld>
  <p:clrMapOvr>
    <a:masterClrMapping/>
  </p:clrMapOvr>
  <p:transition/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4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2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6691" indent="0">
              <a:buNone/>
              <a:defRPr sz="6916"/>
            </a:lvl2pPr>
            <a:lvl3pPr marL="3393403" indent="0">
              <a:buNone/>
              <a:defRPr sz="6082"/>
            </a:lvl3pPr>
            <a:lvl4pPr marL="5090092" indent="0">
              <a:buNone/>
              <a:defRPr sz="5249"/>
            </a:lvl4pPr>
            <a:lvl5pPr marL="6786797" indent="0">
              <a:buNone/>
              <a:defRPr sz="5249"/>
            </a:lvl5pPr>
            <a:lvl6pPr marL="8483491" indent="0">
              <a:buNone/>
              <a:defRPr sz="5249"/>
            </a:lvl6pPr>
            <a:lvl7pPr marL="10180207" indent="0">
              <a:buNone/>
              <a:defRPr sz="5249"/>
            </a:lvl7pPr>
            <a:lvl8pPr marL="11876887" indent="0">
              <a:buNone/>
              <a:defRPr sz="5249"/>
            </a:lvl8pPr>
            <a:lvl9pPr marL="13573590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55254"/>
      </p:ext>
    </p:extLst>
  </p:cSld>
  <p:clrMapOvr>
    <a:masterClrMapping/>
  </p:clrMapOvr>
  <p:transition/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89162"/>
      </p:ext>
    </p:extLst>
  </p:cSld>
  <p:clrMapOvr>
    <a:masterClrMapping/>
  </p:clrMapOvr>
  <p:transition/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6691" indent="0">
              <a:buNone/>
              <a:defRPr sz="7499" b="1"/>
            </a:lvl2pPr>
            <a:lvl3pPr marL="3393403" indent="0">
              <a:buNone/>
              <a:defRPr sz="6916" b="1"/>
            </a:lvl3pPr>
            <a:lvl4pPr marL="5090092" indent="0">
              <a:buNone/>
              <a:defRPr sz="6082" b="1"/>
            </a:lvl4pPr>
            <a:lvl5pPr marL="6786797" indent="0">
              <a:buNone/>
              <a:defRPr sz="6082" b="1"/>
            </a:lvl5pPr>
            <a:lvl6pPr marL="8483491" indent="0">
              <a:buNone/>
              <a:defRPr sz="6082" b="1"/>
            </a:lvl6pPr>
            <a:lvl7pPr marL="10180207" indent="0">
              <a:buNone/>
              <a:defRPr sz="6082" b="1"/>
            </a:lvl7pPr>
            <a:lvl8pPr marL="11876887" indent="0">
              <a:buNone/>
              <a:defRPr sz="6082" b="1"/>
            </a:lvl8pPr>
            <a:lvl9pPr marL="1357359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8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6691" indent="0">
              <a:buNone/>
              <a:defRPr sz="7499" b="1"/>
            </a:lvl2pPr>
            <a:lvl3pPr marL="3393403" indent="0">
              <a:buNone/>
              <a:defRPr sz="6916" b="1"/>
            </a:lvl3pPr>
            <a:lvl4pPr marL="5090092" indent="0">
              <a:buNone/>
              <a:defRPr sz="6082" b="1"/>
            </a:lvl4pPr>
            <a:lvl5pPr marL="6786797" indent="0">
              <a:buNone/>
              <a:defRPr sz="6082" b="1"/>
            </a:lvl5pPr>
            <a:lvl6pPr marL="8483491" indent="0">
              <a:buNone/>
              <a:defRPr sz="6082" b="1"/>
            </a:lvl6pPr>
            <a:lvl7pPr marL="10180207" indent="0">
              <a:buNone/>
              <a:defRPr sz="6082" b="1"/>
            </a:lvl7pPr>
            <a:lvl8pPr marL="11876887" indent="0">
              <a:buNone/>
              <a:defRPr sz="6082" b="1"/>
            </a:lvl8pPr>
            <a:lvl9pPr marL="1357359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8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96090"/>
      </p:ext>
    </p:extLst>
  </p:cSld>
  <p:clrMapOvr>
    <a:masterClrMapping/>
  </p:clrMapOvr>
  <p:transition/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56897"/>
      </p:ext>
    </p:extLst>
  </p:cSld>
  <p:clrMapOvr>
    <a:masterClrMapping/>
  </p:clrMapOvr>
  <p:transition/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01116"/>
      </p:ext>
    </p:extLst>
  </p:cSld>
  <p:clrMapOvr>
    <a:masterClrMapping/>
  </p:clrMapOvr>
  <p:transition/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0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6691" indent="0">
              <a:buNone/>
              <a:defRPr sz="4583"/>
            </a:lvl2pPr>
            <a:lvl3pPr marL="3393403" indent="0">
              <a:buNone/>
              <a:defRPr sz="3749"/>
            </a:lvl3pPr>
            <a:lvl4pPr marL="5090092" indent="0">
              <a:buNone/>
              <a:defRPr sz="3333"/>
            </a:lvl4pPr>
            <a:lvl5pPr marL="6786797" indent="0">
              <a:buNone/>
              <a:defRPr sz="3333"/>
            </a:lvl5pPr>
            <a:lvl6pPr marL="8483491" indent="0">
              <a:buNone/>
              <a:defRPr sz="3333"/>
            </a:lvl6pPr>
            <a:lvl7pPr marL="10180207" indent="0">
              <a:buNone/>
              <a:defRPr sz="3333"/>
            </a:lvl7pPr>
            <a:lvl8pPr marL="11876887" indent="0">
              <a:buNone/>
              <a:defRPr sz="3333"/>
            </a:lvl8pPr>
            <a:lvl9pPr marL="1357359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60580"/>
      </p:ext>
    </p:extLst>
  </p:cSld>
  <p:clrMapOvr>
    <a:masterClrMapping/>
  </p:clrMapOvr>
  <p:transition/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6691" indent="0">
              <a:buNone/>
              <a:defRPr sz="10415"/>
            </a:lvl2pPr>
            <a:lvl3pPr marL="3393403" indent="0">
              <a:buNone/>
              <a:defRPr sz="8999"/>
            </a:lvl3pPr>
            <a:lvl4pPr marL="5090092" indent="0">
              <a:buNone/>
              <a:defRPr sz="7499"/>
            </a:lvl4pPr>
            <a:lvl5pPr marL="6786797" indent="0">
              <a:buNone/>
              <a:defRPr sz="7499"/>
            </a:lvl5pPr>
            <a:lvl6pPr marL="8483491" indent="0">
              <a:buNone/>
              <a:defRPr sz="7499"/>
            </a:lvl6pPr>
            <a:lvl7pPr marL="10180207" indent="0">
              <a:buNone/>
              <a:defRPr sz="7499"/>
            </a:lvl7pPr>
            <a:lvl8pPr marL="11876887" indent="0">
              <a:buNone/>
              <a:defRPr sz="7499"/>
            </a:lvl8pPr>
            <a:lvl9pPr marL="13573590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6691" indent="0">
              <a:buNone/>
              <a:defRPr sz="4583"/>
            </a:lvl2pPr>
            <a:lvl3pPr marL="3393403" indent="0">
              <a:buNone/>
              <a:defRPr sz="3749"/>
            </a:lvl3pPr>
            <a:lvl4pPr marL="5090092" indent="0">
              <a:buNone/>
              <a:defRPr sz="3333"/>
            </a:lvl4pPr>
            <a:lvl5pPr marL="6786797" indent="0">
              <a:buNone/>
              <a:defRPr sz="3333"/>
            </a:lvl5pPr>
            <a:lvl6pPr marL="8483491" indent="0">
              <a:buNone/>
              <a:defRPr sz="3333"/>
            </a:lvl6pPr>
            <a:lvl7pPr marL="10180207" indent="0">
              <a:buNone/>
              <a:defRPr sz="3333"/>
            </a:lvl7pPr>
            <a:lvl8pPr marL="11876887" indent="0">
              <a:buNone/>
              <a:defRPr sz="3333"/>
            </a:lvl8pPr>
            <a:lvl9pPr marL="1357359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4410"/>
      </p:ext>
    </p:extLst>
  </p:cSld>
  <p:clrMapOvr>
    <a:masterClrMapping/>
  </p:clrMapOvr>
  <p:transition/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5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1145" tIns="155567" rIns="311145" bIns="155567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145" tIns="155567" rIns="311145" bIns="155567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145" tIns="155567" rIns="311145" bIns="155567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423" tIns="186705" rIns="373423" bIns="186705" numCol="1" anchor="b" anchorCtr="0" compatLnSpc="1">
            <a:prstTxWarp prst="textNoShape">
              <a:avLst/>
            </a:prstTxWarp>
          </a:bodyPr>
          <a:lstStyle>
            <a:lvl1pPr>
              <a:defRPr sz="4166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663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98582"/>
      </p:ext>
    </p:extLst>
  </p:cSld>
  <p:clrMapOvr>
    <a:masterClrMapping/>
  </p:clrMapOvr>
  <p:transition/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55792"/>
      </p:ext>
    </p:extLst>
  </p:cSld>
  <p:clrMapOvr>
    <a:masterClrMapping/>
  </p:clrMapOvr>
  <p:transition/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259" tIns="169672" rIns="339259" bIns="169672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259" tIns="169672" rIns="339259" bIns="16967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259" tIns="169672" rIns="339259" bIns="16967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165" tIns="203633" rIns="407165" bIns="20363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88362"/>
      </p:ext>
    </p:extLst>
  </p:cSld>
  <p:clrMapOvr>
    <a:masterClrMapping/>
  </p:clrMapOvr>
  <p:transition/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9841232" y="32799760"/>
            <a:ext cx="9121140" cy="2075106"/>
          </a:xfrm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11776"/>
      </p:ext>
    </p:extLst>
  </p:cSld>
  <p:clrMapOvr>
    <a:masterClrMapping/>
  </p:clrMapOvr>
  <p:transition/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60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2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6223" indent="0">
              <a:buNone/>
              <a:defRPr sz="6916"/>
            </a:lvl2pPr>
            <a:lvl3pPr marL="3392472" indent="0">
              <a:buNone/>
              <a:defRPr sz="6082"/>
            </a:lvl3pPr>
            <a:lvl4pPr marL="5088694" indent="0">
              <a:buNone/>
              <a:defRPr sz="5249"/>
            </a:lvl4pPr>
            <a:lvl5pPr marL="6784931" indent="0">
              <a:buNone/>
              <a:defRPr sz="5249"/>
            </a:lvl5pPr>
            <a:lvl6pPr marL="8481155" indent="0">
              <a:buNone/>
              <a:defRPr sz="5249"/>
            </a:lvl6pPr>
            <a:lvl7pPr marL="10177403" indent="0">
              <a:buNone/>
              <a:defRPr sz="5249"/>
            </a:lvl7pPr>
            <a:lvl8pPr marL="11873623" indent="0">
              <a:buNone/>
              <a:defRPr sz="5249"/>
            </a:lvl8pPr>
            <a:lvl9pPr marL="1356985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29169"/>
      </p:ext>
    </p:extLst>
  </p:cSld>
  <p:clrMapOvr>
    <a:masterClrMapping/>
  </p:clrMapOvr>
  <p:transition/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10073"/>
      </p:ext>
    </p:extLst>
  </p:cSld>
  <p:clrMapOvr>
    <a:masterClrMapping/>
  </p:clrMapOvr>
  <p:transition/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6223" indent="0">
              <a:buNone/>
              <a:defRPr sz="7499" b="1"/>
            </a:lvl2pPr>
            <a:lvl3pPr marL="3392472" indent="0">
              <a:buNone/>
              <a:defRPr sz="6916" b="1"/>
            </a:lvl3pPr>
            <a:lvl4pPr marL="5088694" indent="0">
              <a:buNone/>
              <a:defRPr sz="6082" b="1"/>
            </a:lvl4pPr>
            <a:lvl5pPr marL="6784931" indent="0">
              <a:buNone/>
              <a:defRPr sz="6082" b="1"/>
            </a:lvl5pPr>
            <a:lvl6pPr marL="8481155" indent="0">
              <a:buNone/>
              <a:defRPr sz="6082" b="1"/>
            </a:lvl6pPr>
            <a:lvl7pPr marL="10177403" indent="0">
              <a:buNone/>
              <a:defRPr sz="6082" b="1"/>
            </a:lvl7pPr>
            <a:lvl8pPr marL="11873623" indent="0">
              <a:buNone/>
              <a:defRPr sz="6082" b="1"/>
            </a:lvl8pPr>
            <a:lvl9pPr marL="1356985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03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6223" indent="0">
              <a:buNone/>
              <a:defRPr sz="7499" b="1"/>
            </a:lvl2pPr>
            <a:lvl3pPr marL="3392472" indent="0">
              <a:buNone/>
              <a:defRPr sz="6916" b="1"/>
            </a:lvl3pPr>
            <a:lvl4pPr marL="5088694" indent="0">
              <a:buNone/>
              <a:defRPr sz="6082" b="1"/>
            </a:lvl4pPr>
            <a:lvl5pPr marL="6784931" indent="0">
              <a:buNone/>
              <a:defRPr sz="6082" b="1"/>
            </a:lvl5pPr>
            <a:lvl6pPr marL="8481155" indent="0">
              <a:buNone/>
              <a:defRPr sz="6082" b="1"/>
            </a:lvl6pPr>
            <a:lvl7pPr marL="10177403" indent="0">
              <a:buNone/>
              <a:defRPr sz="6082" b="1"/>
            </a:lvl7pPr>
            <a:lvl8pPr marL="11873623" indent="0">
              <a:buNone/>
              <a:defRPr sz="6082" b="1"/>
            </a:lvl8pPr>
            <a:lvl9pPr marL="1356985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03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10482"/>
      </p:ext>
    </p:extLst>
  </p:cSld>
  <p:clrMapOvr>
    <a:masterClrMapping/>
  </p:clrMapOvr>
  <p:transition/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05175"/>
      </p:ext>
    </p:extLst>
  </p:cSld>
  <p:clrMapOvr>
    <a:masterClrMapping/>
  </p:clrMapOvr>
  <p:transition/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85878"/>
      </p:ext>
    </p:extLst>
  </p:cSld>
  <p:clrMapOvr>
    <a:masterClrMapping/>
  </p:clrMapOvr>
  <p:transition/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1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6223" indent="0">
              <a:buNone/>
              <a:defRPr sz="4583"/>
            </a:lvl2pPr>
            <a:lvl3pPr marL="3392472" indent="0">
              <a:buNone/>
              <a:defRPr sz="3749"/>
            </a:lvl3pPr>
            <a:lvl4pPr marL="5088694" indent="0">
              <a:buNone/>
              <a:defRPr sz="3333"/>
            </a:lvl4pPr>
            <a:lvl5pPr marL="6784931" indent="0">
              <a:buNone/>
              <a:defRPr sz="3333"/>
            </a:lvl5pPr>
            <a:lvl6pPr marL="8481155" indent="0">
              <a:buNone/>
              <a:defRPr sz="3333"/>
            </a:lvl6pPr>
            <a:lvl7pPr marL="10177403" indent="0">
              <a:buNone/>
              <a:defRPr sz="3333"/>
            </a:lvl7pPr>
            <a:lvl8pPr marL="11873623" indent="0">
              <a:buNone/>
              <a:defRPr sz="3333"/>
            </a:lvl8pPr>
            <a:lvl9pPr marL="1356985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66230"/>
      </p:ext>
    </p:extLst>
  </p:cSld>
  <p:clrMapOvr>
    <a:masterClrMapping/>
  </p:clrMapOvr>
  <p:transition/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6223" indent="0">
              <a:buNone/>
              <a:defRPr sz="10415"/>
            </a:lvl2pPr>
            <a:lvl3pPr marL="3392472" indent="0">
              <a:buNone/>
              <a:defRPr sz="8999"/>
            </a:lvl3pPr>
            <a:lvl4pPr marL="5088694" indent="0">
              <a:buNone/>
              <a:defRPr sz="7499"/>
            </a:lvl4pPr>
            <a:lvl5pPr marL="6784931" indent="0">
              <a:buNone/>
              <a:defRPr sz="7499"/>
            </a:lvl5pPr>
            <a:lvl6pPr marL="8481155" indent="0">
              <a:buNone/>
              <a:defRPr sz="7499"/>
            </a:lvl6pPr>
            <a:lvl7pPr marL="10177403" indent="0">
              <a:buNone/>
              <a:defRPr sz="7499"/>
            </a:lvl7pPr>
            <a:lvl8pPr marL="11873623" indent="0">
              <a:buNone/>
              <a:defRPr sz="7499"/>
            </a:lvl8pPr>
            <a:lvl9pPr marL="1356985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6223" indent="0">
              <a:buNone/>
              <a:defRPr sz="4583"/>
            </a:lvl2pPr>
            <a:lvl3pPr marL="3392472" indent="0">
              <a:buNone/>
              <a:defRPr sz="3749"/>
            </a:lvl3pPr>
            <a:lvl4pPr marL="5088694" indent="0">
              <a:buNone/>
              <a:defRPr sz="3333"/>
            </a:lvl4pPr>
            <a:lvl5pPr marL="6784931" indent="0">
              <a:buNone/>
              <a:defRPr sz="3333"/>
            </a:lvl5pPr>
            <a:lvl6pPr marL="8481155" indent="0">
              <a:buNone/>
              <a:defRPr sz="3333"/>
            </a:lvl6pPr>
            <a:lvl7pPr marL="10177403" indent="0">
              <a:buNone/>
              <a:defRPr sz="3333"/>
            </a:lvl7pPr>
            <a:lvl8pPr marL="11873623" indent="0">
              <a:buNone/>
              <a:defRPr sz="3333"/>
            </a:lvl8pPr>
            <a:lvl9pPr marL="1356985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5287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0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2397" indent="0">
              <a:buNone/>
              <a:defRPr sz="4166"/>
            </a:lvl2pPr>
            <a:lvl3pPr marL="3104781" indent="0">
              <a:buNone/>
              <a:defRPr sz="3333"/>
            </a:lvl3pPr>
            <a:lvl4pPr marL="4657176" indent="0">
              <a:buNone/>
              <a:defRPr sz="3166"/>
            </a:lvl4pPr>
            <a:lvl5pPr marL="6209563" indent="0">
              <a:buNone/>
              <a:defRPr sz="3166"/>
            </a:lvl5pPr>
            <a:lvl6pPr marL="7761958" indent="0">
              <a:buNone/>
              <a:defRPr sz="3166"/>
            </a:lvl6pPr>
            <a:lvl7pPr marL="9314345" indent="0">
              <a:buNone/>
              <a:defRPr sz="3166"/>
            </a:lvl7pPr>
            <a:lvl8pPr marL="10866743" indent="0">
              <a:buNone/>
              <a:defRPr sz="3166"/>
            </a:lvl8pPr>
            <a:lvl9pPr marL="124191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13915"/>
      </p:ext>
    </p:extLst>
  </p:cSld>
  <p:clrMapOvr>
    <a:masterClrMapping/>
  </p:clrMapOvr>
  <p:transition/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21500"/>
      </p:ext>
    </p:extLst>
  </p:cSld>
  <p:clrMapOvr>
    <a:masterClrMapping/>
  </p:clrMapOvr>
  <p:transition/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84167"/>
      </p:ext>
    </p:extLst>
  </p:cSld>
  <p:clrMapOvr>
    <a:masterClrMapping/>
  </p:clrMapOvr>
  <p:transition/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166" tIns="169628" rIns="339166" bIns="1696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166" tIns="169628" rIns="339166" bIns="1696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166" tIns="169628" rIns="339166" bIns="1696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053" tIns="203580" rIns="407053" bIns="203580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05212"/>
      </p:ext>
    </p:extLst>
  </p:cSld>
  <p:clrMapOvr>
    <a:masterClrMapping/>
  </p:clrMapOvr>
  <p:transition/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9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5290"/>
      </p:ext>
    </p:extLst>
  </p:cSld>
  <p:clrMapOvr>
    <a:masterClrMapping/>
  </p:clrMapOvr>
  <p:transition/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65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3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5758" indent="0">
              <a:buNone/>
              <a:defRPr sz="6916"/>
            </a:lvl2pPr>
            <a:lvl3pPr marL="3391536" indent="0">
              <a:buNone/>
              <a:defRPr sz="6082"/>
            </a:lvl3pPr>
            <a:lvl4pPr marL="5087294" indent="0">
              <a:buNone/>
              <a:defRPr sz="5249"/>
            </a:lvl4pPr>
            <a:lvl5pPr marL="6783063" indent="0">
              <a:buNone/>
              <a:defRPr sz="5249"/>
            </a:lvl5pPr>
            <a:lvl6pPr marL="8478825" indent="0">
              <a:buNone/>
              <a:defRPr sz="5249"/>
            </a:lvl6pPr>
            <a:lvl7pPr marL="10174603" indent="0">
              <a:buNone/>
              <a:defRPr sz="5249"/>
            </a:lvl7pPr>
            <a:lvl8pPr marL="11870357" indent="0">
              <a:buNone/>
              <a:defRPr sz="5249"/>
            </a:lvl8pPr>
            <a:lvl9pPr marL="1356612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52055"/>
      </p:ext>
    </p:extLst>
  </p:cSld>
  <p:clrMapOvr>
    <a:masterClrMapping/>
  </p:clrMapOvr>
  <p:transition/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63335"/>
      </p:ext>
    </p:extLst>
  </p:cSld>
  <p:clrMapOvr>
    <a:masterClrMapping/>
  </p:clrMapOvr>
  <p:transition/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5758" indent="0">
              <a:buNone/>
              <a:defRPr sz="7499" b="1"/>
            </a:lvl2pPr>
            <a:lvl3pPr marL="3391536" indent="0">
              <a:buNone/>
              <a:defRPr sz="6916" b="1"/>
            </a:lvl3pPr>
            <a:lvl4pPr marL="5087294" indent="0">
              <a:buNone/>
              <a:defRPr sz="6082" b="1"/>
            </a:lvl4pPr>
            <a:lvl5pPr marL="6783063" indent="0">
              <a:buNone/>
              <a:defRPr sz="6082" b="1"/>
            </a:lvl5pPr>
            <a:lvl6pPr marL="8478825" indent="0">
              <a:buNone/>
              <a:defRPr sz="6082" b="1"/>
            </a:lvl6pPr>
            <a:lvl7pPr marL="10174603" indent="0">
              <a:buNone/>
              <a:defRPr sz="6082" b="1"/>
            </a:lvl7pPr>
            <a:lvl8pPr marL="11870357" indent="0">
              <a:buNone/>
              <a:defRPr sz="6082" b="1"/>
            </a:lvl8pPr>
            <a:lvl9pPr marL="135661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09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5758" indent="0">
              <a:buNone/>
              <a:defRPr sz="7499" b="1"/>
            </a:lvl2pPr>
            <a:lvl3pPr marL="3391536" indent="0">
              <a:buNone/>
              <a:defRPr sz="6916" b="1"/>
            </a:lvl3pPr>
            <a:lvl4pPr marL="5087294" indent="0">
              <a:buNone/>
              <a:defRPr sz="6082" b="1"/>
            </a:lvl4pPr>
            <a:lvl5pPr marL="6783063" indent="0">
              <a:buNone/>
              <a:defRPr sz="6082" b="1"/>
            </a:lvl5pPr>
            <a:lvl6pPr marL="8478825" indent="0">
              <a:buNone/>
              <a:defRPr sz="6082" b="1"/>
            </a:lvl6pPr>
            <a:lvl7pPr marL="10174603" indent="0">
              <a:buNone/>
              <a:defRPr sz="6082" b="1"/>
            </a:lvl7pPr>
            <a:lvl8pPr marL="11870357" indent="0">
              <a:buNone/>
              <a:defRPr sz="6082" b="1"/>
            </a:lvl8pPr>
            <a:lvl9pPr marL="135661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09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93087"/>
      </p:ext>
    </p:extLst>
  </p:cSld>
  <p:clrMapOvr>
    <a:masterClrMapping/>
  </p:clrMapOvr>
  <p:transition/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73574"/>
      </p:ext>
    </p:extLst>
  </p:cSld>
  <p:clrMapOvr>
    <a:masterClrMapping/>
  </p:clrMapOvr>
  <p:transition/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84998"/>
      </p:ext>
    </p:extLst>
  </p:cSld>
  <p:clrMapOvr>
    <a:masterClrMapping/>
  </p:clrMapOvr>
  <p:transition/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2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5758" indent="0">
              <a:buNone/>
              <a:defRPr sz="4583"/>
            </a:lvl2pPr>
            <a:lvl3pPr marL="3391536" indent="0">
              <a:buNone/>
              <a:defRPr sz="3749"/>
            </a:lvl3pPr>
            <a:lvl4pPr marL="5087294" indent="0">
              <a:buNone/>
              <a:defRPr sz="3333"/>
            </a:lvl4pPr>
            <a:lvl5pPr marL="6783063" indent="0">
              <a:buNone/>
              <a:defRPr sz="3333"/>
            </a:lvl5pPr>
            <a:lvl6pPr marL="8478825" indent="0">
              <a:buNone/>
              <a:defRPr sz="3333"/>
            </a:lvl6pPr>
            <a:lvl7pPr marL="10174603" indent="0">
              <a:buNone/>
              <a:defRPr sz="3333"/>
            </a:lvl7pPr>
            <a:lvl8pPr marL="11870357" indent="0">
              <a:buNone/>
              <a:defRPr sz="3333"/>
            </a:lvl8pPr>
            <a:lvl9pPr marL="135661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200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2397" indent="0">
              <a:buNone/>
              <a:defRPr sz="9415"/>
            </a:lvl2pPr>
            <a:lvl3pPr marL="3104781" indent="0">
              <a:buNone/>
              <a:defRPr sz="8332"/>
            </a:lvl3pPr>
            <a:lvl4pPr marL="4657176" indent="0">
              <a:buNone/>
              <a:defRPr sz="6916"/>
            </a:lvl4pPr>
            <a:lvl5pPr marL="6209563" indent="0">
              <a:buNone/>
              <a:defRPr sz="6916"/>
            </a:lvl5pPr>
            <a:lvl6pPr marL="7761958" indent="0">
              <a:buNone/>
              <a:defRPr sz="6916"/>
            </a:lvl6pPr>
            <a:lvl7pPr marL="9314345" indent="0">
              <a:buNone/>
              <a:defRPr sz="6916"/>
            </a:lvl7pPr>
            <a:lvl8pPr marL="10866743" indent="0">
              <a:buNone/>
              <a:defRPr sz="6916"/>
            </a:lvl8pPr>
            <a:lvl9pPr marL="12419125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2397" indent="0">
              <a:buNone/>
              <a:defRPr sz="4166"/>
            </a:lvl2pPr>
            <a:lvl3pPr marL="3104781" indent="0">
              <a:buNone/>
              <a:defRPr sz="3333"/>
            </a:lvl3pPr>
            <a:lvl4pPr marL="4657176" indent="0">
              <a:buNone/>
              <a:defRPr sz="3166"/>
            </a:lvl4pPr>
            <a:lvl5pPr marL="6209563" indent="0">
              <a:buNone/>
              <a:defRPr sz="3166"/>
            </a:lvl5pPr>
            <a:lvl6pPr marL="7761958" indent="0">
              <a:buNone/>
              <a:defRPr sz="3166"/>
            </a:lvl6pPr>
            <a:lvl7pPr marL="9314345" indent="0">
              <a:buNone/>
              <a:defRPr sz="3166"/>
            </a:lvl7pPr>
            <a:lvl8pPr marL="10866743" indent="0">
              <a:buNone/>
              <a:defRPr sz="3166"/>
            </a:lvl8pPr>
            <a:lvl9pPr marL="124191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22541"/>
      </p:ext>
    </p:extLst>
  </p:cSld>
  <p:clrMapOvr>
    <a:masterClrMapping/>
  </p:clrMapOvr>
  <p:transition/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5758" indent="0">
              <a:buNone/>
              <a:defRPr sz="10415"/>
            </a:lvl2pPr>
            <a:lvl3pPr marL="3391536" indent="0">
              <a:buNone/>
              <a:defRPr sz="8999"/>
            </a:lvl3pPr>
            <a:lvl4pPr marL="5087294" indent="0">
              <a:buNone/>
              <a:defRPr sz="7499"/>
            </a:lvl4pPr>
            <a:lvl5pPr marL="6783063" indent="0">
              <a:buNone/>
              <a:defRPr sz="7499"/>
            </a:lvl5pPr>
            <a:lvl6pPr marL="8478825" indent="0">
              <a:buNone/>
              <a:defRPr sz="7499"/>
            </a:lvl6pPr>
            <a:lvl7pPr marL="10174603" indent="0">
              <a:buNone/>
              <a:defRPr sz="7499"/>
            </a:lvl7pPr>
            <a:lvl8pPr marL="11870357" indent="0">
              <a:buNone/>
              <a:defRPr sz="7499"/>
            </a:lvl8pPr>
            <a:lvl9pPr marL="1356612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5758" indent="0">
              <a:buNone/>
              <a:defRPr sz="4583"/>
            </a:lvl2pPr>
            <a:lvl3pPr marL="3391536" indent="0">
              <a:buNone/>
              <a:defRPr sz="3749"/>
            </a:lvl3pPr>
            <a:lvl4pPr marL="5087294" indent="0">
              <a:buNone/>
              <a:defRPr sz="3333"/>
            </a:lvl4pPr>
            <a:lvl5pPr marL="6783063" indent="0">
              <a:buNone/>
              <a:defRPr sz="3333"/>
            </a:lvl5pPr>
            <a:lvl6pPr marL="8478825" indent="0">
              <a:buNone/>
              <a:defRPr sz="3333"/>
            </a:lvl6pPr>
            <a:lvl7pPr marL="10174603" indent="0">
              <a:buNone/>
              <a:defRPr sz="3333"/>
            </a:lvl7pPr>
            <a:lvl8pPr marL="11870357" indent="0">
              <a:buNone/>
              <a:defRPr sz="3333"/>
            </a:lvl8pPr>
            <a:lvl9pPr marL="135661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1049"/>
      </p:ext>
    </p:extLst>
  </p:cSld>
  <p:clrMapOvr>
    <a:masterClrMapping/>
  </p:clrMapOvr>
  <p:transition/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3673"/>
      </p:ext>
    </p:extLst>
  </p:cSld>
  <p:clrMapOvr>
    <a:masterClrMapping/>
  </p:clrMapOvr>
  <p:transition/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97793"/>
      </p:ext>
    </p:extLst>
  </p:cSld>
  <p:clrMapOvr>
    <a:masterClrMapping/>
  </p:clrMapOvr>
  <p:transition/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6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82868"/>
      </p:ext>
    </p:extLst>
  </p:cSld>
  <p:clrMapOvr>
    <a:masterClrMapping/>
  </p:clrMapOvr>
  <p:transition/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072" tIns="169582" rIns="339072" bIns="169582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072" tIns="169582" rIns="339072" bIns="16958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072" tIns="169582" rIns="339072" bIns="16958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940" tIns="203525" rIns="406940" bIns="20352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4053"/>
      </p:ext>
    </p:extLst>
  </p:cSld>
  <p:clrMapOvr>
    <a:masterClrMapping/>
  </p:clrMapOvr>
  <p:transition/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93096"/>
      </p:ext>
    </p:extLst>
  </p:cSld>
  <p:clrMapOvr>
    <a:masterClrMapping/>
  </p:clrMapOvr>
  <p:transition/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76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3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5291" indent="0">
              <a:buNone/>
              <a:defRPr sz="6916"/>
            </a:lvl2pPr>
            <a:lvl3pPr marL="3390603" indent="0">
              <a:buNone/>
              <a:defRPr sz="6082"/>
            </a:lvl3pPr>
            <a:lvl4pPr marL="5085894" indent="0">
              <a:buNone/>
              <a:defRPr sz="5249"/>
            </a:lvl4pPr>
            <a:lvl5pPr marL="6781197" indent="0">
              <a:buNone/>
              <a:defRPr sz="5249"/>
            </a:lvl5pPr>
            <a:lvl6pPr marL="8476492" indent="0">
              <a:buNone/>
              <a:defRPr sz="5249"/>
            </a:lvl6pPr>
            <a:lvl7pPr marL="10171808" indent="0">
              <a:buNone/>
              <a:defRPr sz="5249"/>
            </a:lvl7pPr>
            <a:lvl8pPr marL="11867093" indent="0">
              <a:buNone/>
              <a:defRPr sz="5249"/>
            </a:lvl8pPr>
            <a:lvl9pPr marL="1356239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81453"/>
      </p:ext>
    </p:extLst>
  </p:cSld>
  <p:clrMapOvr>
    <a:masterClrMapping/>
  </p:clrMapOvr>
  <p:transition/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0638"/>
      </p:ext>
    </p:extLst>
  </p:cSld>
  <p:clrMapOvr>
    <a:masterClrMapping/>
  </p:clrMapOvr>
  <p:transition/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5291" indent="0">
              <a:buNone/>
              <a:defRPr sz="7499" b="1"/>
            </a:lvl2pPr>
            <a:lvl3pPr marL="3390603" indent="0">
              <a:buNone/>
              <a:defRPr sz="6916" b="1"/>
            </a:lvl3pPr>
            <a:lvl4pPr marL="5085894" indent="0">
              <a:buNone/>
              <a:defRPr sz="6082" b="1"/>
            </a:lvl4pPr>
            <a:lvl5pPr marL="6781197" indent="0">
              <a:buNone/>
              <a:defRPr sz="6082" b="1"/>
            </a:lvl5pPr>
            <a:lvl6pPr marL="8476492" indent="0">
              <a:buNone/>
              <a:defRPr sz="6082" b="1"/>
            </a:lvl6pPr>
            <a:lvl7pPr marL="10171808" indent="0">
              <a:buNone/>
              <a:defRPr sz="6082" b="1"/>
            </a:lvl7pPr>
            <a:lvl8pPr marL="11867093" indent="0">
              <a:buNone/>
              <a:defRPr sz="6082" b="1"/>
            </a:lvl8pPr>
            <a:lvl9pPr marL="1356239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17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5291" indent="0">
              <a:buNone/>
              <a:defRPr sz="7499" b="1"/>
            </a:lvl2pPr>
            <a:lvl3pPr marL="3390603" indent="0">
              <a:buNone/>
              <a:defRPr sz="6916" b="1"/>
            </a:lvl3pPr>
            <a:lvl4pPr marL="5085894" indent="0">
              <a:buNone/>
              <a:defRPr sz="6082" b="1"/>
            </a:lvl4pPr>
            <a:lvl5pPr marL="6781197" indent="0">
              <a:buNone/>
              <a:defRPr sz="6082" b="1"/>
            </a:lvl5pPr>
            <a:lvl6pPr marL="8476492" indent="0">
              <a:buNone/>
              <a:defRPr sz="6082" b="1"/>
            </a:lvl6pPr>
            <a:lvl7pPr marL="10171808" indent="0">
              <a:buNone/>
              <a:defRPr sz="6082" b="1"/>
            </a:lvl7pPr>
            <a:lvl8pPr marL="11867093" indent="0">
              <a:buNone/>
              <a:defRPr sz="6082" b="1"/>
            </a:lvl8pPr>
            <a:lvl9pPr marL="1356239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17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89569"/>
      </p:ext>
    </p:extLst>
  </p:cSld>
  <p:clrMapOvr>
    <a:masterClrMapping/>
  </p:clrMapOvr>
  <p:transition/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8145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61334"/>
      </p:ext>
    </p:extLst>
  </p:cSld>
  <p:clrMapOvr>
    <a:masterClrMapping/>
  </p:clrMapOvr>
  <p:transition/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55736"/>
      </p:ext>
    </p:extLst>
  </p:cSld>
  <p:clrMapOvr>
    <a:masterClrMapping/>
  </p:clrMapOvr>
  <p:transition/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37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5291" indent="0">
              <a:buNone/>
              <a:defRPr sz="4583"/>
            </a:lvl2pPr>
            <a:lvl3pPr marL="3390603" indent="0">
              <a:buNone/>
              <a:defRPr sz="3749"/>
            </a:lvl3pPr>
            <a:lvl4pPr marL="5085894" indent="0">
              <a:buNone/>
              <a:defRPr sz="3333"/>
            </a:lvl4pPr>
            <a:lvl5pPr marL="6781197" indent="0">
              <a:buNone/>
              <a:defRPr sz="3333"/>
            </a:lvl5pPr>
            <a:lvl6pPr marL="8476492" indent="0">
              <a:buNone/>
              <a:defRPr sz="3333"/>
            </a:lvl6pPr>
            <a:lvl7pPr marL="10171808" indent="0">
              <a:buNone/>
              <a:defRPr sz="3333"/>
            </a:lvl7pPr>
            <a:lvl8pPr marL="11867093" indent="0">
              <a:buNone/>
              <a:defRPr sz="3333"/>
            </a:lvl8pPr>
            <a:lvl9pPr marL="1356239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04311"/>
      </p:ext>
    </p:extLst>
  </p:cSld>
  <p:clrMapOvr>
    <a:masterClrMapping/>
  </p:clrMapOvr>
  <p:transition/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5291" indent="0">
              <a:buNone/>
              <a:defRPr sz="10415"/>
            </a:lvl2pPr>
            <a:lvl3pPr marL="3390603" indent="0">
              <a:buNone/>
              <a:defRPr sz="8999"/>
            </a:lvl3pPr>
            <a:lvl4pPr marL="5085894" indent="0">
              <a:buNone/>
              <a:defRPr sz="7499"/>
            </a:lvl4pPr>
            <a:lvl5pPr marL="6781197" indent="0">
              <a:buNone/>
              <a:defRPr sz="7499"/>
            </a:lvl5pPr>
            <a:lvl6pPr marL="8476492" indent="0">
              <a:buNone/>
              <a:defRPr sz="7499"/>
            </a:lvl6pPr>
            <a:lvl7pPr marL="10171808" indent="0">
              <a:buNone/>
              <a:defRPr sz="7499"/>
            </a:lvl7pPr>
            <a:lvl8pPr marL="11867093" indent="0">
              <a:buNone/>
              <a:defRPr sz="7499"/>
            </a:lvl8pPr>
            <a:lvl9pPr marL="1356239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5291" indent="0">
              <a:buNone/>
              <a:defRPr sz="4583"/>
            </a:lvl2pPr>
            <a:lvl3pPr marL="3390603" indent="0">
              <a:buNone/>
              <a:defRPr sz="3749"/>
            </a:lvl3pPr>
            <a:lvl4pPr marL="5085894" indent="0">
              <a:buNone/>
              <a:defRPr sz="3333"/>
            </a:lvl4pPr>
            <a:lvl5pPr marL="6781197" indent="0">
              <a:buNone/>
              <a:defRPr sz="3333"/>
            </a:lvl5pPr>
            <a:lvl6pPr marL="8476492" indent="0">
              <a:buNone/>
              <a:defRPr sz="3333"/>
            </a:lvl6pPr>
            <a:lvl7pPr marL="10171808" indent="0">
              <a:buNone/>
              <a:defRPr sz="3333"/>
            </a:lvl7pPr>
            <a:lvl8pPr marL="11867093" indent="0">
              <a:buNone/>
              <a:defRPr sz="3333"/>
            </a:lvl8pPr>
            <a:lvl9pPr marL="1356239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02735"/>
      </p:ext>
    </p:extLst>
  </p:cSld>
  <p:clrMapOvr>
    <a:masterClrMapping/>
  </p:clrMapOvr>
  <p:transition/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96631"/>
      </p:ext>
    </p:extLst>
  </p:cSld>
  <p:clrMapOvr>
    <a:masterClrMapping/>
  </p:clrMapOvr>
  <p:transition/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57545"/>
      </p:ext>
    </p:extLst>
  </p:cSld>
  <p:clrMapOvr>
    <a:masterClrMapping/>
  </p:clrMapOvr>
  <p:transition/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978" tIns="169536" rIns="338978" bIns="169536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978" tIns="169536" rIns="338978" bIns="16953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978" tIns="169536" rIns="338978" bIns="16953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828" tIns="203470" rIns="406828" bIns="20347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51603"/>
      </p:ext>
    </p:extLst>
  </p:cSld>
  <p:clrMapOvr>
    <a:masterClrMapping/>
  </p:clrMapOvr>
  <p:transition/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13223"/>
      </p:ext>
    </p:extLst>
  </p:cSld>
  <p:clrMapOvr>
    <a:masterClrMapping/>
  </p:clrMapOvr>
  <p:transition/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9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4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4829" indent="0">
              <a:buNone/>
              <a:defRPr sz="6916"/>
            </a:lvl2pPr>
            <a:lvl3pPr marL="3389670" indent="0">
              <a:buNone/>
              <a:defRPr sz="6082"/>
            </a:lvl3pPr>
            <a:lvl4pPr marL="5084499" indent="0">
              <a:buNone/>
              <a:defRPr sz="5249"/>
            </a:lvl4pPr>
            <a:lvl5pPr marL="6779328" indent="0">
              <a:buNone/>
              <a:defRPr sz="5249"/>
            </a:lvl5pPr>
            <a:lvl6pPr marL="8474159" indent="0">
              <a:buNone/>
              <a:defRPr sz="5249"/>
            </a:lvl6pPr>
            <a:lvl7pPr marL="10169010" indent="0">
              <a:buNone/>
              <a:defRPr sz="5249"/>
            </a:lvl7pPr>
            <a:lvl8pPr marL="11863826" indent="0">
              <a:buNone/>
              <a:defRPr sz="5249"/>
            </a:lvl8pPr>
            <a:lvl9pPr marL="1355866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03496"/>
      </p:ext>
    </p:extLst>
  </p:cSld>
  <p:clrMapOvr>
    <a:masterClrMapping/>
  </p:clrMapOvr>
  <p:transition/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82113"/>
      </p:ext>
    </p:extLst>
  </p:cSld>
  <p:clrMapOvr>
    <a:masterClrMapping/>
  </p:clrMapOvr>
  <p:transition/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4829" indent="0">
              <a:buNone/>
              <a:defRPr sz="7499" b="1"/>
            </a:lvl2pPr>
            <a:lvl3pPr marL="3389670" indent="0">
              <a:buNone/>
              <a:defRPr sz="6916" b="1"/>
            </a:lvl3pPr>
            <a:lvl4pPr marL="5084499" indent="0">
              <a:buNone/>
              <a:defRPr sz="6082" b="1"/>
            </a:lvl4pPr>
            <a:lvl5pPr marL="6779328" indent="0">
              <a:buNone/>
              <a:defRPr sz="6082" b="1"/>
            </a:lvl5pPr>
            <a:lvl6pPr marL="8474159" indent="0">
              <a:buNone/>
              <a:defRPr sz="6082" b="1"/>
            </a:lvl6pPr>
            <a:lvl7pPr marL="10169010" indent="0">
              <a:buNone/>
              <a:defRPr sz="6082" b="1"/>
            </a:lvl7pPr>
            <a:lvl8pPr marL="11863826" indent="0">
              <a:buNone/>
              <a:defRPr sz="6082" b="1"/>
            </a:lvl8pPr>
            <a:lvl9pPr marL="1355866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24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4829" indent="0">
              <a:buNone/>
              <a:defRPr sz="7499" b="1"/>
            </a:lvl2pPr>
            <a:lvl3pPr marL="3389670" indent="0">
              <a:buNone/>
              <a:defRPr sz="6916" b="1"/>
            </a:lvl3pPr>
            <a:lvl4pPr marL="5084499" indent="0">
              <a:buNone/>
              <a:defRPr sz="6082" b="1"/>
            </a:lvl4pPr>
            <a:lvl5pPr marL="6779328" indent="0">
              <a:buNone/>
              <a:defRPr sz="6082" b="1"/>
            </a:lvl5pPr>
            <a:lvl6pPr marL="8474159" indent="0">
              <a:buNone/>
              <a:defRPr sz="6082" b="1"/>
            </a:lvl6pPr>
            <a:lvl7pPr marL="10169010" indent="0">
              <a:buNone/>
              <a:defRPr sz="6082" b="1"/>
            </a:lvl7pPr>
            <a:lvl8pPr marL="11863826" indent="0">
              <a:buNone/>
              <a:defRPr sz="6082" b="1"/>
            </a:lvl8pPr>
            <a:lvl9pPr marL="1355866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24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9855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74130"/>
      </p:ext>
    </p:extLst>
  </p:cSld>
  <p:clrMapOvr>
    <a:masterClrMapping/>
  </p:clrMapOvr>
  <p:transition/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42371"/>
      </p:ext>
    </p:extLst>
  </p:cSld>
  <p:clrMapOvr>
    <a:masterClrMapping/>
  </p:clrMapOvr>
  <p:transition/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77200"/>
      </p:ext>
    </p:extLst>
  </p:cSld>
  <p:clrMapOvr>
    <a:masterClrMapping/>
  </p:clrMapOvr>
  <p:transition/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44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4829" indent="0">
              <a:buNone/>
              <a:defRPr sz="4583"/>
            </a:lvl2pPr>
            <a:lvl3pPr marL="3389670" indent="0">
              <a:buNone/>
              <a:defRPr sz="3749"/>
            </a:lvl3pPr>
            <a:lvl4pPr marL="5084499" indent="0">
              <a:buNone/>
              <a:defRPr sz="3333"/>
            </a:lvl4pPr>
            <a:lvl5pPr marL="6779328" indent="0">
              <a:buNone/>
              <a:defRPr sz="3333"/>
            </a:lvl5pPr>
            <a:lvl6pPr marL="8474159" indent="0">
              <a:buNone/>
              <a:defRPr sz="3333"/>
            </a:lvl6pPr>
            <a:lvl7pPr marL="10169010" indent="0">
              <a:buNone/>
              <a:defRPr sz="3333"/>
            </a:lvl7pPr>
            <a:lvl8pPr marL="11863826" indent="0">
              <a:buNone/>
              <a:defRPr sz="3333"/>
            </a:lvl8pPr>
            <a:lvl9pPr marL="1355866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12684"/>
      </p:ext>
    </p:extLst>
  </p:cSld>
  <p:clrMapOvr>
    <a:masterClrMapping/>
  </p:clrMapOvr>
  <p:transition/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4829" indent="0">
              <a:buNone/>
              <a:defRPr sz="10415"/>
            </a:lvl2pPr>
            <a:lvl3pPr marL="3389670" indent="0">
              <a:buNone/>
              <a:defRPr sz="8999"/>
            </a:lvl3pPr>
            <a:lvl4pPr marL="5084499" indent="0">
              <a:buNone/>
              <a:defRPr sz="7499"/>
            </a:lvl4pPr>
            <a:lvl5pPr marL="6779328" indent="0">
              <a:buNone/>
              <a:defRPr sz="7499"/>
            </a:lvl5pPr>
            <a:lvl6pPr marL="8474159" indent="0">
              <a:buNone/>
              <a:defRPr sz="7499"/>
            </a:lvl6pPr>
            <a:lvl7pPr marL="10169010" indent="0">
              <a:buNone/>
              <a:defRPr sz="7499"/>
            </a:lvl7pPr>
            <a:lvl8pPr marL="11863826" indent="0">
              <a:buNone/>
              <a:defRPr sz="7499"/>
            </a:lvl8pPr>
            <a:lvl9pPr marL="1355866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4829" indent="0">
              <a:buNone/>
              <a:defRPr sz="4583"/>
            </a:lvl2pPr>
            <a:lvl3pPr marL="3389670" indent="0">
              <a:buNone/>
              <a:defRPr sz="3749"/>
            </a:lvl3pPr>
            <a:lvl4pPr marL="5084499" indent="0">
              <a:buNone/>
              <a:defRPr sz="3333"/>
            </a:lvl4pPr>
            <a:lvl5pPr marL="6779328" indent="0">
              <a:buNone/>
              <a:defRPr sz="3333"/>
            </a:lvl5pPr>
            <a:lvl6pPr marL="8474159" indent="0">
              <a:buNone/>
              <a:defRPr sz="3333"/>
            </a:lvl6pPr>
            <a:lvl7pPr marL="10169010" indent="0">
              <a:buNone/>
              <a:defRPr sz="3333"/>
            </a:lvl7pPr>
            <a:lvl8pPr marL="11863826" indent="0">
              <a:buNone/>
              <a:defRPr sz="3333"/>
            </a:lvl8pPr>
            <a:lvl9pPr marL="1355866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81529"/>
      </p:ext>
    </p:extLst>
  </p:cSld>
  <p:clrMapOvr>
    <a:masterClrMapping/>
  </p:clrMapOvr>
  <p:transition/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11036"/>
      </p:ext>
    </p:extLst>
  </p:cSld>
  <p:clrMapOvr>
    <a:masterClrMapping/>
  </p:clrMapOvr>
  <p:transition/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1348"/>
      </p:ext>
    </p:extLst>
  </p:cSld>
  <p:clrMapOvr>
    <a:masterClrMapping/>
  </p:clrMapOvr>
  <p:transition/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884" tIns="169490" rIns="338884" bIns="169490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884" tIns="169490" rIns="338884" bIns="16949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884" tIns="169490" rIns="338884" bIns="16949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715" tIns="203415" rIns="406715" bIns="20341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78602"/>
      </p:ext>
    </p:extLst>
  </p:cSld>
  <p:clrMapOvr>
    <a:masterClrMapping/>
  </p:clrMapOvr>
  <p:transition/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40525"/>
      </p:ext>
    </p:extLst>
  </p:cSld>
  <p:clrMapOvr>
    <a:masterClrMapping/>
  </p:clrMapOvr>
  <p:transition/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95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4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4362" indent="0">
              <a:buNone/>
              <a:defRPr sz="6916"/>
            </a:lvl2pPr>
            <a:lvl3pPr marL="3388737" indent="0">
              <a:buNone/>
              <a:defRPr sz="6082"/>
            </a:lvl3pPr>
            <a:lvl4pPr marL="5083099" indent="0">
              <a:buNone/>
              <a:defRPr sz="5249"/>
            </a:lvl4pPr>
            <a:lvl5pPr marL="6777465" indent="0">
              <a:buNone/>
              <a:defRPr sz="5249"/>
            </a:lvl5pPr>
            <a:lvl6pPr marL="8471828" indent="0">
              <a:buNone/>
              <a:defRPr sz="5249"/>
            </a:lvl6pPr>
            <a:lvl7pPr marL="10166213" indent="0">
              <a:buNone/>
              <a:defRPr sz="5249"/>
            </a:lvl7pPr>
            <a:lvl8pPr marL="11860565" indent="0">
              <a:buNone/>
              <a:defRPr sz="5249"/>
            </a:lvl8pPr>
            <a:lvl9pPr marL="1355493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38997"/>
      </p:ext>
    </p:extLst>
  </p:cSld>
  <p:clrMapOvr>
    <a:masterClrMapping/>
  </p:clrMapOvr>
  <p:transition/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1650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428" tIns="155196" rIns="310428" bIns="155196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28" tIns="155196" rIns="310428" bIns="1551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28" tIns="155196" rIns="310428" bIns="1551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563" tIns="186260" rIns="372563" bIns="18626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60500"/>
      </p:ext>
    </p:extLst>
  </p:cSld>
  <p:clrMapOvr>
    <a:masterClrMapping/>
  </p:clrMapOvr>
  <p:transition/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4362" indent="0">
              <a:buNone/>
              <a:defRPr sz="7499" b="1"/>
            </a:lvl2pPr>
            <a:lvl3pPr marL="3388737" indent="0">
              <a:buNone/>
              <a:defRPr sz="6916" b="1"/>
            </a:lvl3pPr>
            <a:lvl4pPr marL="5083099" indent="0">
              <a:buNone/>
              <a:defRPr sz="6082" b="1"/>
            </a:lvl4pPr>
            <a:lvl5pPr marL="6777465" indent="0">
              <a:buNone/>
              <a:defRPr sz="6082" b="1"/>
            </a:lvl5pPr>
            <a:lvl6pPr marL="8471828" indent="0">
              <a:buNone/>
              <a:defRPr sz="6082" b="1"/>
            </a:lvl6pPr>
            <a:lvl7pPr marL="10166213" indent="0">
              <a:buNone/>
              <a:defRPr sz="6082" b="1"/>
            </a:lvl7pPr>
            <a:lvl8pPr marL="11860565" indent="0">
              <a:buNone/>
              <a:defRPr sz="6082" b="1"/>
            </a:lvl8pPr>
            <a:lvl9pPr marL="1355493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28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4362" indent="0">
              <a:buNone/>
              <a:defRPr sz="7499" b="1"/>
            </a:lvl2pPr>
            <a:lvl3pPr marL="3388737" indent="0">
              <a:buNone/>
              <a:defRPr sz="6916" b="1"/>
            </a:lvl3pPr>
            <a:lvl4pPr marL="5083099" indent="0">
              <a:buNone/>
              <a:defRPr sz="6082" b="1"/>
            </a:lvl4pPr>
            <a:lvl5pPr marL="6777465" indent="0">
              <a:buNone/>
              <a:defRPr sz="6082" b="1"/>
            </a:lvl5pPr>
            <a:lvl6pPr marL="8471828" indent="0">
              <a:buNone/>
              <a:defRPr sz="6082" b="1"/>
            </a:lvl6pPr>
            <a:lvl7pPr marL="10166213" indent="0">
              <a:buNone/>
              <a:defRPr sz="6082" b="1"/>
            </a:lvl7pPr>
            <a:lvl8pPr marL="11860565" indent="0">
              <a:buNone/>
              <a:defRPr sz="6082" b="1"/>
            </a:lvl8pPr>
            <a:lvl9pPr marL="1355493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28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53931"/>
      </p:ext>
    </p:extLst>
  </p:cSld>
  <p:clrMapOvr>
    <a:masterClrMapping/>
  </p:clrMapOvr>
  <p:transition/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75857"/>
      </p:ext>
    </p:extLst>
  </p:cSld>
  <p:clrMapOvr>
    <a:masterClrMapping/>
  </p:clrMapOvr>
  <p:transition/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52894"/>
      </p:ext>
    </p:extLst>
  </p:cSld>
  <p:clrMapOvr>
    <a:masterClrMapping/>
  </p:clrMapOvr>
  <p:transition/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5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4362" indent="0">
              <a:buNone/>
              <a:defRPr sz="4583"/>
            </a:lvl2pPr>
            <a:lvl3pPr marL="3388737" indent="0">
              <a:buNone/>
              <a:defRPr sz="3749"/>
            </a:lvl3pPr>
            <a:lvl4pPr marL="5083099" indent="0">
              <a:buNone/>
              <a:defRPr sz="3333"/>
            </a:lvl4pPr>
            <a:lvl5pPr marL="6777465" indent="0">
              <a:buNone/>
              <a:defRPr sz="3333"/>
            </a:lvl5pPr>
            <a:lvl6pPr marL="8471828" indent="0">
              <a:buNone/>
              <a:defRPr sz="3333"/>
            </a:lvl6pPr>
            <a:lvl7pPr marL="10166213" indent="0">
              <a:buNone/>
              <a:defRPr sz="3333"/>
            </a:lvl7pPr>
            <a:lvl8pPr marL="11860565" indent="0">
              <a:buNone/>
              <a:defRPr sz="3333"/>
            </a:lvl8pPr>
            <a:lvl9pPr marL="1355493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58912"/>
      </p:ext>
    </p:extLst>
  </p:cSld>
  <p:clrMapOvr>
    <a:masterClrMapping/>
  </p:clrMapOvr>
  <p:transition/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4362" indent="0">
              <a:buNone/>
              <a:defRPr sz="10415"/>
            </a:lvl2pPr>
            <a:lvl3pPr marL="3388737" indent="0">
              <a:buNone/>
              <a:defRPr sz="8999"/>
            </a:lvl3pPr>
            <a:lvl4pPr marL="5083099" indent="0">
              <a:buNone/>
              <a:defRPr sz="7499"/>
            </a:lvl4pPr>
            <a:lvl5pPr marL="6777465" indent="0">
              <a:buNone/>
              <a:defRPr sz="7499"/>
            </a:lvl5pPr>
            <a:lvl6pPr marL="8471828" indent="0">
              <a:buNone/>
              <a:defRPr sz="7499"/>
            </a:lvl6pPr>
            <a:lvl7pPr marL="10166213" indent="0">
              <a:buNone/>
              <a:defRPr sz="7499"/>
            </a:lvl7pPr>
            <a:lvl8pPr marL="11860565" indent="0">
              <a:buNone/>
              <a:defRPr sz="7499"/>
            </a:lvl8pPr>
            <a:lvl9pPr marL="1355493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4362" indent="0">
              <a:buNone/>
              <a:defRPr sz="4583"/>
            </a:lvl2pPr>
            <a:lvl3pPr marL="3388737" indent="0">
              <a:buNone/>
              <a:defRPr sz="3749"/>
            </a:lvl3pPr>
            <a:lvl4pPr marL="5083099" indent="0">
              <a:buNone/>
              <a:defRPr sz="3333"/>
            </a:lvl4pPr>
            <a:lvl5pPr marL="6777465" indent="0">
              <a:buNone/>
              <a:defRPr sz="3333"/>
            </a:lvl5pPr>
            <a:lvl6pPr marL="8471828" indent="0">
              <a:buNone/>
              <a:defRPr sz="3333"/>
            </a:lvl6pPr>
            <a:lvl7pPr marL="10166213" indent="0">
              <a:buNone/>
              <a:defRPr sz="3333"/>
            </a:lvl7pPr>
            <a:lvl8pPr marL="11860565" indent="0">
              <a:buNone/>
              <a:defRPr sz="3333"/>
            </a:lvl8pPr>
            <a:lvl9pPr marL="1355493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80220"/>
      </p:ext>
    </p:extLst>
  </p:cSld>
  <p:clrMapOvr>
    <a:masterClrMapping/>
  </p:clrMapOvr>
  <p:transition/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77107"/>
      </p:ext>
    </p:extLst>
  </p:cSld>
  <p:clrMapOvr>
    <a:masterClrMapping/>
  </p:clrMapOvr>
  <p:transition/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13713"/>
      </p:ext>
    </p:extLst>
  </p:cSld>
  <p:clrMapOvr>
    <a:masterClrMapping/>
  </p:clrMapOvr>
  <p:transition/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38791" tIns="169447" rIns="338791" bIns="16944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6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38791" tIns="169447" rIns="338791" bIns="16944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6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38791" tIns="169447" rIns="338791" bIns="16944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6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603" tIns="203363" rIns="406603" bIns="203363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 smtClean="0"/>
            </a:lvl1pPr>
          </a:lstStyle>
          <a:p>
            <a:pPr>
              <a:defRPr/>
            </a:pPr>
            <a:fld id="{9FB45B89-AB63-004A-9B1A-E0C3D2F13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68446"/>
      </p:ext>
    </p:extLst>
  </p:cSld>
  <p:clrMapOvr>
    <a:masterClrMapping/>
  </p:clrMapOvr>
  <p:transition/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9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86FF2-CC60-CB43-AE88-3EA463621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04732"/>
      </p:ext>
    </p:extLst>
  </p:cSld>
  <p:clrMapOvr>
    <a:masterClrMapping/>
  </p:clrMapOvr>
  <p:transition/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07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5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3898" indent="0">
              <a:buNone/>
              <a:defRPr sz="6916"/>
            </a:lvl2pPr>
            <a:lvl3pPr marL="3387802" indent="0">
              <a:buNone/>
              <a:defRPr sz="6082"/>
            </a:lvl3pPr>
            <a:lvl4pPr marL="5081702" indent="0">
              <a:buNone/>
              <a:defRPr sz="5249"/>
            </a:lvl4pPr>
            <a:lvl5pPr marL="6775603" indent="0">
              <a:buNone/>
              <a:defRPr sz="5249"/>
            </a:lvl5pPr>
            <a:lvl6pPr marL="8469497" indent="0">
              <a:buNone/>
              <a:defRPr sz="5249"/>
            </a:lvl6pPr>
            <a:lvl7pPr marL="10163418" indent="0">
              <a:buNone/>
              <a:defRPr sz="5249"/>
            </a:lvl7pPr>
            <a:lvl8pPr marL="11857303" indent="0">
              <a:buNone/>
              <a:defRPr sz="5249"/>
            </a:lvl8pPr>
            <a:lvl9pPr marL="1355120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B67D9-EDEC-A741-9DF5-EF32C3580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2668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10675"/>
      </p:ext>
    </p:extLst>
  </p:cSld>
  <p:clrMapOvr>
    <a:masterClrMapping/>
  </p:clrMapOvr>
  <p:transition/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BCFC6-A067-DE42-860E-A89FDCFE5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76309"/>
      </p:ext>
    </p:extLst>
  </p:cSld>
  <p:clrMapOvr>
    <a:masterClrMapping/>
  </p:clrMapOvr>
  <p:transition/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3898" indent="0">
              <a:buNone/>
              <a:defRPr sz="7499" b="1"/>
            </a:lvl2pPr>
            <a:lvl3pPr marL="3387802" indent="0">
              <a:buNone/>
              <a:defRPr sz="6916" b="1"/>
            </a:lvl3pPr>
            <a:lvl4pPr marL="5081702" indent="0">
              <a:buNone/>
              <a:defRPr sz="6082" b="1"/>
            </a:lvl4pPr>
            <a:lvl5pPr marL="6775603" indent="0">
              <a:buNone/>
              <a:defRPr sz="6082" b="1"/>
            </a:lvl5pPr>
            <a:lvl6pPr marL="8469497" indent="0">
              <a:buNone/>
              <a:defRPr sz="6082" b="1"/>
            </a:lvl6pPr>
            <a:lvl7pPr marL="10163418" indent="0">
              <a:buNone/>
              <a:defRPr sz="6082" b="1"/>
            </a:lvl7pPr>
            <a:lvl8pPr marL="11857303" indent="0">
              <a:buNone/>
              <a:defRPr sz="6082" b="1"/>
            </a:lvl8pPr>
            <a:lvl9pPr marL="1355120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36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3898" indent="0">
              <a:buNone/>
              <a:defRPr sz="7499" b="1"/>
            </a:lvl2pPr>
            <a:lvl3pPr marL="3387802" indent="0">
              <a:buNone/>
              <a:defRPr sz="6916" b="1"/>
            </a:lvl3pPr>
            <a:lvl4pPr marL="5081702" indent="0">
              <a:buNone/>
              <a:defRPr sz="6082" b="1"/>
            </a:lvl4pPr>
            <a:lvl5pPr marL="6775603" indent="0">
              <a:buNone/>
              <a:defRPr sz="6082" b="1"/>
            </a:lvl5pPr>
            <a:lvl6pPr marL="8469497" indent="0">
              <a:buNone/>
              <a:defRPr sz="6082" b="1"/>
            </a:lvl6pPr>
            <a:lvl7pPr marL="10163418" indent="0">
              <a:buNone/>
              <a:defRPr sz="6082" b="1"/>
            </a:lvl7pPr>
            <a:lvl8pPr marL="11857303" indent="0">
              <a:buNone/>
              <a:defRPr sz="6082" b="1"/>
            </a:lvl8pPr>
            <a:lvl9pPr marL="1355120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36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23650-6670-2E4B-9173-7024E0677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83293"/>
      </p:ext>
    </p:extLst>
  </p:cSld>
  <p:clrMapOvr>
    <a:masterClrMapping/>
  </p:clrMapOvr>
  <p:transition/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B2A2B-D58C-424B-8C52-1450A618C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002"/>
      </p:ext>
    </p:extLst>
  </p:cSld>
  <p:clrMapOvr>
    <a:masterClrMapping/>
  </p:clrMapOvr>
  <p:transition/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E46E6-5633-1B44-A976-C771A1908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18520"/>
      </p:ext>
    </p:extLst>
  </p:cSld>
  <p:clrMapOvr>
    <a:masterClrMapping/>
  </p:clrMapOvr>
  <p:transition/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68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3898" indent="0">
              <a:buNone/>
              <a:defRPr sz="4583"/>
            </a:lvl2pPr>
            <a:lvl3pPr marL="3387802" indent="0">
              <a:buNone/>
              <a:defRPr sz="3749"/>
            </a:lvl3pPr>
            <a:lvl4pPr marL="5081702" indent="0">
              <a:buNone/>
              <a:defRPr sz="3333"/>
            </a:lvl4pPr>
            <a:lvl5pPr marL="6775603" indent="0">
              <a:buNone/>
              <a:defRPr sz="3333"/>
            </a:lvl5pPr>
            <a:lvl6pPr marL="8469497" indent="0">
              <a:buNone/>
              <a:defRPr sz="3333"/>
            </a:lvl6pPr>
            <a:lvl7pPr marL="10163418" indent="0">
              <a:buNone/>
              <a:defRPr sz="3333"/>
            </a:lvl7pPr>
            <a:lvl8pPr marL="11857303" indent="0">
              <a:buNone/>
              <a:defRPr sz="3333"/>
            </a:lvl8pPr>
            <a:lvl9pPr marL="1355120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86F1B-3148-F148-9013-DC5732F60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25494"/>
      </p:ext>
    </p:extLst>
  </p:cSld>
  <p:clrMapOvr>
    <a:masterClrMapping/>
  </p:clrMapOvr>
  <p:transition/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3898" indent="0">
              <a:buNone/>
              <a:defRPr sz="10415"/>
            </a:lvl2pPr>
            <a:lvl3pPr marL="3387802" indent="0">
              <a:buNone/>
              <a:defRPr sz="8999"/>
            </a:lvl3pPr>
            <a:lvl4pPr marL="5081702" indent="0">
              <a:buNone/>
              <a:defRPr sz="7499"/>
            </a:lvl4pPr>
            <a:lvl5pPr marL="6775603" indent="0">
              <a:buNone/>
              <a:defRPr sz="7499"/>
            </a:lvl5pPr>
            <a:lvl6pPr marL="8469497" indent="0">
              <a:buNone/>
              <a:defRPr sz="7499"/>
            </a:lvl6pPr>
            <a:lvl7pPr marL="10163418" indent="0">
              <a:buNone/>
              <a:defRPr sz="7499"/>
            </a:lvl7pPr>
            <a:lvl8pPr marL="11857303" indent="0">
              <a:buNone/>
              <a:defRPr sz="7499"/>
            </a:lvl8pPr>
            <a:lvl9pPr marL="1355120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3898" indent="0">
              <a:buNone/>
              <a:defRPr sz="4583"/>
            </a:lvl2pPr>
            <a:lvl3pPr marL="3387802" indent="0">
              <a:buNone/>
              <a:defRPr sz="3749"/>
            </a:lvl3pPr>
            <a:lvl4pPr marL="5081702" indent="0">
              <a:buNone/>
              <a:defRPr sz="3333"/>
            </a:lvl4pPr>
            <a:lvl5pPr marL="6775603" indent="0">
              <a:buNone/>
              <a:defRPr sz="3333"/>
            </a:lvl5pPr>
            <a:lvl6pPr marL="8469497" indent="0">
              <a:buNone/>
              <a:defRPr sz="3333"/>
            </a:lvl6pPr>
            <a:lvl7pPr marL="10163418" indent="0">
              <a:buNone/>
              <a:defRPr sz="3333"/>
            </a:lvl7pPr>
            <a:lvl8pPr marL="11857303" indent="0">
              <a:buNone/>
              <a:defRPr sz="3333"/>
            </a:lvl8pPr>
            <a:lvl9pPr marL="1355120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0FF2-2A47-D34E-800A-BBFD5AFD8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61885"/>
      </p:ext>
    </p:extLst>
  </p:cSld>
  <p:clrMapOvr>
    <a:masterClrMapping/>
  </p:clrMapOvr>
  <p:transition/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10C54-8025-3243-9501-A3ADC0E8E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8256"/>
      </p:ext>
    </p:extLst>
  </p:cSld>
  <p:clrMapOvr>
    <a:masterClrMapping/>
  </p:clrMapOvr>
  <p:transition/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B42F1-5ED6-294A-9030-184DABF84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40382"/>
      </p:ext>
    </p:extLst>
  </p:cSld>
  <p:clrMapOvr>
    <a:masterClrMapping/>
  </p:clrMapOvr>
  <p:transition/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6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6BCC2-B275-B743-80E7-C5A7F3F4E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56399"/>
      </p:ext>
    </p:extLst>
  </p:cSld>
  <p:clrMapOvr>
    <a:masterClrMapping/>
  </p:clrMapOvr>
  <p:transition/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11184036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93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86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80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73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6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6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54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4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4300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60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2039" indent="0">
              <a:buNone/>
              <a:defRPr sz="6082"/>
            </a:lvl2pPr>
            <a:lvl3pPr marL="3104056" indent="0">
              <a:buNone/>
              <a:defRPr sz="5249"/>
            </a:lvl3pPr>
            <a:lvl4pPr marL="4656088" indent="0">
              <a:buNone/>
              <a:defRPr sz="4833"/>
            </a:lvl4pPr>
            <a:lvl5pPr marL="6208119" indent="0">
              <a:buNone/>
              <a:defRPr sz="4833"/>
            </a:lvl5pPr>
            <a:lvl6pPr marL="7760146" indent="0">
              <a:buNone/>
              <a:defRPr sz="4833"/>
            </a:lvl6pPr>
            <a:lvl7pPr marL="9312172" indent="0">
              <a:buNone/>
              <a:defRPr sz="4833"/>
            </a:lvl7pPr>
            <a:lvl8pPr marL="10864207" indent="0">
              <a:buNone/>
              <a:defRPr sz="4833"/>
            </a:lvl8pPr>
            <a:lvl9pPr marL="12416228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45960"/>
      </p:ext>
    </p:extLst>
  </p:cSld>
  <p:clrMapOvr>
    <a:masterClrMapping/>
  </p:clrMapOvr>
  <p:transition/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030780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23"/>
            <a:ext cx="24483061" cy="7149947"/>
          </a:xfrm>
        </p:spPr>
        <p:txBody>
          <a:bodyPr anchor="t"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63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93433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2pPr>
            <a:lvl3pPr marL="3386869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8030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73739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67168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6062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5404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47478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870036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400208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400208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207916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3433" indent="0">
              <a:buNone/>
              <a:defRPr sz="7499" b="1"/>
            </a:lvl2pPr>
            <a:lvl3pPr marL="3386869" indent="0">
              <a:buNone/>
              <a:defRPr sz="6916" b="1"/>
            </a:lvl3pPr>
            <a:lvl4pPr marL="5080302" indent="0">
              <a:buNone/>
              <a:defRPr sz="6082" b="1"/>
            </a:lvl4pPr>
            <a:lvl5pPr marL="6773739" indent="0">
              <a:buNone/>
              <a:defRPr sz="6082" b="1"/>
            </a:lvl5pPr>
            <a:lvl6pPr marL="8467168" indent="0">
              <a:buNone/>
              <a:defRPr sz="6082" b="1"/>
            </a:lvl6pPr>
            <a:lvl7pPr marL="10160620" indent="0">
              <a:buNone/>
              <a:defRPr sz="6082" b="1"/>
            </a:lvl7pPr>
            <a:lvl8pPr marL="11854041" indent="0">
              <a:buNone/>
              <a:defRPr sz="6082" b="1"/>
            </a:lvl8pPr>
            <a:lvl9pPr marL="1354747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42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3433" indent="0">
              <a:buNone/>
              <a:defRPr sz="7499" b="1"/>
            </a:lvl2pPr>
            <a:lvl3pPr marL="3386869" indent="0">
              <a:buNone/>
              <a:defRPr sz="6916" b="1"/>
            </a:lvl3pPr>
            <a:lvl4pPr marL="5080302" indent="0">
              <a:buNone/>
              <a:defRPr sz="6082" b="1"/>
            </a:lvl4pPr>
            <a:lvl5pPr marL="6773739" indent="0">
              <a:buNone/>
              <a:defRPr sz="6082" b="1"/>
            </a:lvl5pPr>
            <a:lvl6pPr marL="8467168" indent="0">
              <a:buNone/>
              <a:defRPr sz="6082" b="1"/>
            </a:lvl6pPr>
            <a:lvl7pPr marL="10160620" indent="0">
              <a:buNone/>
              <a:defRPr sz="6082" b="1"/>
            </a:lvl7pPr>
            <a:lvl8pPr marL="11854041" indent="0">
              <a:buNone/>
              <a:defRPr sz="6082" b="1"/>
            </a:lvl8pPr>
            <a:lvl9pPr marL="1354747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42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87886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355061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486557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7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3433" indent="0">
              <a:buNone/>
              <a:defRPr sz="4583"/>
            </a:lvl2pPr>
            <a:lvl3pPr marL="3386869" indent="0">
              <a:buNone/>
              <a:defRPr sz="3749"/>
            </a:lvl3pPr>
            <a:lvl4pPr marL="5080302" indent="0">
              <a:buNone/>
              <a:defRPr sz="3333"/>
            </a:lvl4pPr>
            <a:lvl5pPr marL="6773739" indent="0">
              <a:buNone/>
              <a:defRPr sz="3333"/>
            </a:lvl5pPr>
            <a:lvl6pPr marL="8467168" indent="0">
              <a:buNone/>
              <a:defRPr sz="3333"/>
            </a:lvl6pPr>
            <a:lvl7pPr marL="10160620" indent="0">
              <a:buNone/>
              <a:defRPr sz="3333"/>
            </a:lvl7pPr>
            <a:lvl8pPr marL="11854041" indent="0">
              <a:buNone/>
              <a:defRPr sz="3333"/>
            </a:lvl8pPr>
            <a:lvl9pPr marL="1354747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241420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3433" indent="0">
              <a:buNone/>
              <a:defRPr sz="10415"/>
            </a:lvl2pPr>
            <a:lvl3pPr marL="3386869" indent="0">
              <a:buNone/>
              <a:defRPr sz="8999"/>
            </a:lvl3pPr>
            <a:lvl4pPr marL="5080302" indent="0">
              <a:buNone/>
              <a:defRPr sz="7499"/>
            </a:lvl4pPr>
            <a:lvl5pPr marL="6773739" indent="0">
              <a:buNone/>
              <a:defRPr sz="7499"/>
            </a:lvl5pPr>
            <a:lvl6pPr marL="8467168" indent="0">
              <a:buNone/>
              <a:defRPr sz="7499"/>
            </a:lvl6pPr>
            <a:lvl7pPr marL="10160620" indent="0">
              <a:buNone/>
              <a:defRPr sz="7499"/>
            </a:lvl7pPr>
            <a:lvl8pPr marL="11854041" indent="0">
              <a:buNone/>
              <a:defRPr sz="7499"/>
            </a:lvl8pPr>
            <a:lvl9pPr marL="13547478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3433" indent="0">
              <a:buNone/>
              <a:defRPr sz="4583"/>
            </a:lvl2pPr>
            <a:lvl3pPr marL="3386869" indent="0">
              <a:buNone/>
              <a:defRPr sz="3749"/>
            </a:lvl3pPr>
            <a:lvl4pPr marL="5080302" indent="0">
              <a:buNone/>
              <a:defRPr sz="3333"/>
            </a:lvl4pPr>
            <a:lvl5pPr marL="6773739" indent="0">
              <a:buNone/>
              <a:defRPr sz="3333"/>
            </a:lvl5pPr>
            <a:lvl6pPr marL="8467168" indent="0">
              <a:buNone/>
              <a:defRPr sz="3333"/>
            </a:lvl6pPr>
            <a:lvl7pPr marL="10160620" indent="0">
              <a:buNone/>
              <a:defRPr sz="3333"/>
            </a:lvl7pPr>
            <a:lvl8pPr marL="11854041" indent="0">
              <a:buNone/>
              <a:defRPr sz="3333"/>
            </a:lvl8pPr>
            <a:lvl9pPr marL="1354747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636525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324705"/>
      </p:ext>
    </p:extLst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211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211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9338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45540"/>
      </p:ext>
    </p:extLst>
  </p:cSld>
  <p:clrMapOvr>
    <a:masterClrMapping/>
  </p:clrMapOvr>
  <p:transition/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11184051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9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85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7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71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64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57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5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4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13196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147167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28"/>
            <a:ext cx="24483061" cy="7149947"/>
          </a:xfrm>
        </p:spPr>
        <p:txBody>
          <a:bodyPr anchor="t"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65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92969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2pPr>
            <a:lvl3pPr marL="3385940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7890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7187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6484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5782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5078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4375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167368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400211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400211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951308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2969" indent="0">
              <a:buNone/>
              <a:defRPr sz="7499" b="1"/>
            </a:lvl2pPr>
            <a:lvl3pPr marL="3385940" indent="0">
              <a:buNone/>
              <a:defRPr sz="6916" b="1"/>
            </a:lvl3pPr>
            <a:lvl4pPr marL="5078904" indent="0">
              <a:buNone/>
              <a:defRPr sz="6082" b="1"/>
            </a:lvl4pPr>
            <a:lvl5pPr marL="6771875" indent="0">
              <a:buNone/>
              <a:defRPr sz="6082" b="1"/>
            </a:lvl5pPr>
            <a:lvl6pPr marL="8464841" indent="0">
              <a:buNone/>
              <a:defRPr sz="6082" b="1"/>
            </a:lvl6pPr>
            <a:lvl7pPr marL="10157827" indent="0">
              <a:buNone/>
              <a:defRPr sz="6082" b="1"/>
            </a:lvl7pPr>
            <a:lvl8pPr marL="11850781" indent="0">
              <a:buNone/>
              <a:defRPr sz="6082" b="1"/>
            </a:lvl8pPr>
            <a:lvl9pPr marL="1354375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49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2969" indent="0">
              <a:buNone/>
              <a:defRPr sz="7499" b="1"/>
            </a:lvl2pPr>
            <a:lvl3pPr marL="3385940" indent="0">
              <a:buNone/>
              <a:defRPr sz="6916" b="1"/>
            </a:lvl3pPr>
            <a:lvl4pPr marL="5078904" indent="0">
              <a:buNone/>
              <a:defRPr sz="6082" b="1"/>
            </a:lvl4pPr>
            <a:lvl5pPr marL="6771875" indent="0">
              <a:buNone/>
              <a:defRPr sz="6082" b="1"/>
            </a:lvl5pPr>
            <a:lvl6pPr marL="8464841" indent="0">
              <a:buNone/>
              <a:defRPr sz="6082" b="1"/>
            </a:lvl6pPr>
            <a:lvl7pPr marL="10157827" indent="0">
              <a:buNone/>
              <a:defRPr sz="6082" b="1"/>
            </a:lvl7pPr>
            <a:lvl8pPr marL="11850781" indent="0">
              <a:buNone/>
              <a:defRPr sz="6082" b="1"/>
            </a:lvl8pPr>
            <a:lvl9pPr marL="1354375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49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13631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756274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730516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84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2969" indent="0">
              <a:buNone/>
              <a:defRPr sz="4583"/>
            </a:lvl2pPr>
            <a:lvl3pPr marL="3385940" indent="0">
              <a:buNone/>
              <a:defRPr sz="3749"/>
            </a:lvl3pPr>
            <a:lvl4pPr marL="5078904" indent="0">
              <a:buNone/>
              <a:defRPr sz="3333"/>
            </a:lvl4pPr>
            <a:lvl5pPr marL="6771875" indent="0">
              <a:buNone/>
              <a:defRPr sz="3333"/>
            </a:lvl5pPr>
            <a:lvl6pPr marL="8464841" indent="0">
              <a:buNone/>
              <a:defRPr sz="3333"/>
            </a:lvl6pPr>
            <a:lvl7pPr marL="10157827" indent="0">
              <a:buNone/>
              <a:defRPr sz="3333"/>
            </a:lvl7pPr>
            <a:lvl8pPr marL="11850781" indent="0">
              <a:buNone/>
              <a:defRPr sz="3333"/>
            </a:lvl8pPr>
            <a:lvl9pPr marL="1354375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849018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2969" indent="0">
              <a:buNone/>
              <a:defRPr sz="10415"/>
            </a:lvl2pPr>
            <a:lvl3pPr marL="3385940" indent="0">
              <a:buNone/>
              <a:defRPr sz="8999"/>
            </a:lvl3pPr>
            <a:lvl4pPr marL="5078904" indent="0">
              <a:buNone/>
              <a:defRPr sz="7499"/>
            </a:lvl4pPr>
            <a:lvl5pPr marL="6771875" indent="0">
              <a:buNone/>
              <a:defRPr sz="7499"/>
            </a:lvl5pPr>
            <a:lvl6pPr marL="8464841" indent="0">
              <a:buNone/>
              <a:defRPr sz="7499"/>
            </a:lvl6pPr>
            <a:lvl7pPr marL="10157827" indent="0">
              <a:buNone/>
              <a:defRPr sz="7499"/>
            </a:lvl7pPr>
            <a:lvl8pPr marL="11850781" indent="0">
              <a:buNone/>
              <a:defRPr sz="7499"/>
            </a:lvl8pPr>
            <a:lvl9pPr marL="13543752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2969" indent="0">
              <a:buNone/>
              <a:defRPr sz="4583"/>
            </a:lvl2pPr>
            <a:lvl3pPr marL="3385940" indent="0">
              <a:buNone/>
              <a:defRPr sz="3749"/>
            </a:lvl3pPr>
            <a:lvl4pPr marL="5078904" indent="0">
              <a:buNone/>
              <a:defRPr sz="3333"/>
            </a:lvl4pPr>
            <a:lvl5pPr marL="6771875" indent="0">
              <a:buNone/>
              <a:defRPr sz="3333"/>
            </a:lvl5pPr>
            <a:lvl6pPr marL="8464841" indent="0">
              <a:buNone/>
              <a:defRPr sz="3333"/>
            </a:lvl6pPr>
            <a:lvl7pPr marL="10157827" indent="0">
              <a:buNone/>
              <a:defRPr sz="3333"/>
            </a:lvl7pPr>
            <a:lvl8pPr marL="11850781" indent="0">
              <a:buNone/>
              <a:defRPr sz="3333"/>
            </a:lvl8pPr>
            <a:lvl9pPr marL="1354375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5362473"/>
      </p:ext>
    </p:extLst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4020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039" indent="0">
              <a:buNone/>
              <a:defRPr sz="6916" b="1"/>
            </a:lvl2pPr>
            <a:lvl3pPr marL="3104056" indent="0">
              <a:buNone/>
              <a:defRPr sz="6082" b="1"/>
            </a:lvl3pPr>
            <a:lvl4pPr marL="4656088" indent="0">
              <a:buNone/>
              <a:defRPr sz="5249" b="1"/>
            </a:lvl4pPr>
            <a:lvl5pPr marL="6208119" indent="0">
              <a:buNone/>
              <a:defRPr sz="5249" b="1"/>
            </a:lvl5pPr>
            <a:lvl6pPr marL="7760146" indent="0">
              <a:buNone/>
              <a:defRPr sz="5249" b="1"/>
            </a:lvl6pPr>
            <a:lvl7pPr marL="9312172" indent="0">
              <a:buNone/>
              <a:defRPr sz="5249" b="1"/>
            </a:lvl7pPr>
            <a:lvl8pPr marL="10864207" indent="0">
              <a:buNone/>
              <a:defRPr sz="5249" b="1"/>
            </a:lvl8pPr>
            <a:lvl9pPr marL="1241622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7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039" indent="0">
              <a:buNone/>
              <a:defRPr sz="6916" b="1"/>
            </a:lvl2pPr>
            <a:lvl3pPr marL="3104056" indent="0">
              <a:buNone/>
              <a:defRPr sz="6082" b="1"/>
            </a:lvl3pPr>
            <a:lvl4pPr marL="4656088" indent="0">
              <a:buNone/>
              <a:defRPr sz="5249" b="1"/>
            </a:lvl4pPr>
            <a:lvl5pPr marL="6208119" indent="0">
              <a:buNone/>
              <a:defRPr sz="5249" b="1"/>
            </a:lvl5pPr>
            <a:lvl6pPr marL="7760146" indent="0">
              <a:buNone/>
              <a:defRPr sz="5249" b="1"/>
            </a:lvl6pPr>
            <a:lvl7pPr marL="9312172" indent="0">
              <a:buNone/>
              <a:defRPr sz="5249" b="1"/>
            </a:lvl7pPr>
            <a:lvl8pPr marL="10864207" indent="0">
              <a:buNone/>
              <a:defRPr sz="5249" b="1"/>
            </a:lvl8pPr>
            <a:lvl9pPr marL="1241622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7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119"/>
      </p:ext>
    </p:extLst>
  </p:cSld>
  <p:clrMapOvr>
    <a:masterClrMapping/>
  </p:clrMapOvr>
  <p:transition/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227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227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18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833950"/>
      </p:ext>
    </p:extLst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509" tIns="169311" rIns="338509" bIns="169311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509" tIns="169311" rIns="338509" bIns="16931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509" tIns="169311" rIns="338509" bIns="16931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265" tIns="203200" rIns="406265" bIns="20320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80089"/>
      </p:ext>
    </p:extLst>
  </p:cSld>
  <p:clrMapOvr>
    <a:masterClrMapping/>
  </p:clrMapOvr>
  <p:transition/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65936"/>
      </p:ext>
    </p:extLst>
  </p:cSld>
  <p:clrMapOvr>
    <a:masterClrMapping/>
  </p:clrMapOvr>
  <p:transition/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38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72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2504" indent="0">
              <a:buNone/>
              <a:defRPr sz="6916"/>
            </a:lvl2pPr>
            <a:lvl3pPr marL="3385008" indent="0">
              <a:buNone/>
              <a:defRPr sz="6082"/>
            </a:lvl3pPr>
            <a:lvl4pPr marL="5077507" indent="0">
              <a:buNone/>
              <a:defRPr sz="5249"/>
            </a:lvl4pPr>
            <a:lvl5pPr marL="6770012" indent="0">
              <a:buNone/>
              <a:defRPr sz="5249"/>
            </a:lvl5pPr>
            <a:lvl6pPr marL="8462512" indent="0">
              <a:buNone/>
              <a:defRPr sz="5249"/>
            </a:lvl6pPr>
            <a:lvl7pPr marL="10155033" indent="0">
              <a:buNone/>
              <a:defRPr sz="5249"/>
            </a:lvl7pPr>
            <a:lvl8pPr marL="11847521" indent="0">
              <a:buNone/>
              <a:defRPr sz="5249"/>
            </a:lvl8pPr>
            <a:lvl9pPr marL="1354002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15011"/>
      </p:ext>
    </p:extLst>
  </p:cSld>
  <p:clrMapOvr>
    <a:masterClrMapping/>
  </p:clrMapOvr>
  <p:transition/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31455"/>
      </p:ext>
    </p:extLst>
  </p:cSld>
  <p:clrMapOvr>
    <a:masterClrMapping/>
  </p:clrMapOvr>
  <p:transition/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2504" indent="0">
              <a:buNone/>
              <a:defRPr sz="7499" b="1"/>
            </a:lvl2pPr>
            <a:lvl3pPr marL="3385008" indent="0">
              <a:buNone/>
              <a:defRPr sz="6916" b="1"/>
            </a:lvl3pPr>
            <a:lvl4pPr marL="5077507" indent="0">
              <a:buNone/>
              <a:defRPr sz="6082" b="1"/>
            </a:lvl4pPr>
            <a:lvl5pPr marL="6770012" indent="0">
              <a:buNone/>
              <a:defRPr sz="6082" b="1"/>
            </a:lvl5pPr>
            <a:lvl6pPr marL="8462512" indent="0">
              <a:buNone/>
              <a:defRPr sz="6082" b="1"/>
            </a:lvl6pPr>
            <a:lvl7pPr marL="10155033" indent="0">
              <a:buNone/>
              <a:defRPr sz="6082" b="1"/>
            </a:lvl7pPr>
            <a:lvl8pPr marL="11847521" indent="0">
              <a:buNone/>
              <a:defRPr sz="6082" b="1"/>
            </a:lvl8pPr>
            <a:lvl9pPr marL="135400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53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2504" indent="0">
              <a:buNone/>
              <a:defRPr sz="7499" b="1"/>
            </a:lvl2pPr>
            <a:lvl3pPr marL="3385008" indent="0">
              <a:buNone/>
              <a:defRPr sz="6916" b="1"/>
            </a:lvl3pPr>
            <a:lvl4pPr marL="5077507" indent="0">
              <a:buNone/>
              <a:defRPr sz="6082" b="1"/>
            </a:lvl4pPr>
            <a:lvl5pPr marL="6770012" indent="0">
              <a:buNone/>
              <a:defRPr sz="6082" b="1"/>
            </a:lvl5pPr>
            <a:lvl6pPr marL="8462512" indent="0">
              <a:buNone/>
              <a:defRPr sz="6082" b="1"/>
            </a:lvl6pPr>
            <a:lvl7pPr marL="10155033" indent="0">
              <a:buNone/>
              <a:defRPr sz="6082" b="1"/>
            </a:lvl7pPr>
            <a:lvl8pPr marL="11847521" indent="0">
              <a:buNone/>
              <a:defRPr sz="6082" b="1"/>
            </a:lvl8pPr>
            <a:lvl9pPr marL="135400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53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05727"/>
      </p:ext>
    </p:extLst>
  </p:cSld>
  <p:clrMapOvr>
    <a:masterClrMapping/>
  </p:clrMapOvr>
  <p:transition/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2300"/>
      </p:ext>
    </p:extLst>
  </p:cSld>
  <p:clrMapOvr>
    <a:masterClrMapping/>
  </p:clrMapOvr>
  <p:transition/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50572"/>
      </p:ext>
    </p:extLst>
  </p:cSld>
  <p:clrMapOvr>
    <a:masterClrMapping/>
  </p:clrMapOvr>
  <p:transition/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4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00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4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2504" indent="0">
              <a:buNone/>
              <a:defRPr sz="4583"/>
            </a:lvl2pPr>
            <a:lvl3pPr marL="3385008" indent="0">
              <a:buNone/>
              <a:defRPr sz="3749"/>
            </a:lvl3pPr>
            <a:lvl4pPr marL="5077507" indent="0">
              <a:buNone/>
              <a:defRPr sz="3333"/>
            </a:lvl4pPr>
            <a:lvl5pPr marL="6770012" indent="0">
              <a:buNone/>
              <a:defRPr sz="3333"/>
            </a:lvl5pPr>
            <a:lvl6pPr marL="8462512" indent="0">
              <a:buNone/>
              <a:defRPr sz="3333"/>
            </a:lvl6pPr>
            <a:lvl7pPr marL="10155033" indent="0">
              <a:buNone/>
              <a:defRPr sz="3333"/>
            </a:lvl7pPr>
            <a:lvl8pPr marL="11847521" indent="0">
              <a:buNone/>
              <a:defRPr sz="3333"/>
            </a:lvl8pPr>
            <a:lvl9pPr marL="135400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51362"/>
      </p:ext>
    </p:extLst>
  </p:cSld>
  <p:clrMapOvr>
    <a:masterClrMapping/>
  </p:clrMapOvr>
  <p:transition/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2504" indent="0">
              <a:buNone/>
              <a:defRPr sz="10415"/>
            </a:lvl2pPr>
            <a:lvl3pPr marL="3385008" indent="0">
              <a:buNone/>
              <a:defRPr sz="8999"/>
            </a:lvl3pPr>
            <a:lvl4pPr marL="5077507" indent="0">
              <a:buNone/>
              <a:defRPr sz="7499"/>
            </a:lvl4pPr>
            <a:lvl5pPr marL="6770012" indent="0">
              <a:buNone/>
              <a:defRPr sz="7499"/>
            </a:lvl5pPr>
            <a:lvl6pPr marL="8462512" indent="0">
              <a:buNone/>
              <a:defRPr sz="7499"/>
            </a:lvl6pPr>
            <a:lvl7pPr marL="10155033" indent="0">
              <a:buNone/>
              <a:defRPr sz="7499"/>
            </a:lvl7pPr>
            <a:lvl8pPr marL="11847521" indent="0">
              <a:buNone/>
              <a:defRPr sz="7499"/>
            </a:lvl8pPr>
            <a:lvl9pPr marL="1354002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2504" indent="0">
              <a:buNone/>
              <a:defRPr sz="4583"/>
            </a:lvl2pPr>
            <a:lvl3pPr marL="3385008" indent="0">
              <a:buNone/>
              <a:defRPr sz="3749"/>
            </a:lvl3pPr>
            <a:lvl4pPr marL="5077507" indent="0">
              <a:buNone/>
              <a:defRPr sz="3333"/>
            </a:lvl4pPr>
            <a:lvl5pPr marL="6770012" indent="0">
              <a:buNone/>
              <a:defRPr sz="3333"/>
            </a:lvl5pPr>
            <a:lvl6pPr marL="8462512" indent="0">
              <a:buNone/>
              <a:defRPr sz="3333"/>
            </a:lvl6pPr>
            <a:lvl7pPr marL="10155033" indent="0">
              <a:buNone/>
              <a:defRPr sz="3333"/>
            </a:lvl7pPr>
            <a:lvl8pPr marL="11847521" indent="0">
              <a:buNone/>
              <a:defRPr sz="3333"/>
            </a:lvl8pPr>
            <a:lvl9pPr marL="135400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7347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36257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49826"/>
      </p:ext>
    </p:extLst>
  </p:cSld>
  <p:clrMapOvr>
    <a:masterClrMapping/>
  </p:clrMapOvr>
  <p:transition/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98943"/>
      </p:ext>
    </p:extLst>
  </p:cSld>
  <p:clrMapOvr>
    <a:masterClrMapping/>
  </p:clrMapOvr>
  <p:transition/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92533"/>
      </p:ext>
    </p:extLst>
  </p:cSld>
  <p:clrMapOvr>
    <a:masterClrMapping/>
  </p:clrMapOvr>
  <p:transition/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11184081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92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8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76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68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60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52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4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36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304621"/>
      </p:ext>
    </p:extLst>
  </p:cSld>
  <p:clrMapOvr>
    <a:masterClrMapping/>
  </p:clrMapOvr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615013"/>
      </p:ext>
    </p:extLst>
  </p:cSld>
  <p:clrMapOvr>
    <a:masterClrMapping/>
  </p:clrMapOvr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54"/>
            <a:ext cx="24483061" cy="7149947"/>
          </a:xfrm>
        </p:spPr>
        <p:txBody>
          <a:bodyPr anchor="t"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78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92038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2pPr>
            <a:lvl3pPr marL="3384079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7610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6815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6018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5224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4426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36303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346126"/>
      </p:ext>
    </p:extLst>
  </p:cSld>
  <p:clrMapOvr>
    <a:masterClrMapping/>
  </p:clrMapOvr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400220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400220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42433"/>
      </p:ext>
    </p:extLst>
  </p:cSld>
  <p:clrMapOvr>
    <a:masterClrMapping/>
  </p:clrMapOvr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2038" indent="0">
              <a:buNone/>
              <a:defRPr sz="7499" b="1"/>
            </a:lvl2pPr>
            <a:lvl3pPr marL="3384079" indent="0">
              <a:buNone/>
              <a:defRPr sz="6916" b="1"/>
            </a:lvl3pPr>
            <a:lvl4pPr marL="5076107" indent="0">
              <a:buNone/>
              <a:defRPr sz="6082" b="1"/>
            </a:lvl4pPr>
            <a:lvl5pPr marL="6768150" indent="0">
              <a:buNone/>
              <a:defRPr sz="6082" b="1"/>
            </a:lvl5pPr>
            <a:lvl6pPr marL="8460184" indent="0">
              <a:buNone/>
              <a:defRPr sz="6082" b="1"/>
            </a:lvl6pPr>
            <a:lvl7pPr marL="10152240" indent="0">
              <a:buNone/>
              <a:defRPr sz="6082" b="1"/>
            </a:lvl7pPr>
            <a:lvl8pPr marL="11844265" indent="0">
              <a:buNone/>
              <a:defRPr sz="6082" b="1"/>
            </a:lvl8pPr>
            <a:lvl9pPr marL="1353630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61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2038" indent="0">
              <a:buNone/>
              <a:defRPr sz="7499" b="1"/>
            </a:lvl2pPr>
            <a:lvl3pPr marL="3384079" indent="0">
              <a:buNone/>
              <a:defRPr sz="6916" b="1"/>
            </a:lvl3pPr>
            <a:lvl4pPr marL="5076107" indent="0">
              <a:buNone/>
              <a:defRPr sz="6082" b="1"/>
            </a:lvl4pPr>
            <a:lvl5pPr marL="6768150" indent="0">
              <a:buNone/>
              <a:defRPr sz="6082" b="1"/>
            </a:lvl5pPr>
            <a:lvl6pPr marL="8460184" indent="0">
              <a:buNone/>
              <a:defRPr sz="6082" b="1"/>
            </a:lvl6pPr>
            <a:lvl7pPr marL="10152240" indent="0">
              <a:buNone/>
              <a:defRPr sz="6082" b="1"/>
            </a:lvl7pPr>
            <a:lvl8pPr marL="11844265" indent="0">
              <a:buNone/>
              <a:defRPr sz="6082" b="1"/>
            </a:lvl8pPr>
            <a:lvl9pPr marL="1353630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61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056083"/>
      </p:ext>
    </p:extLst>
  </p:cSld>
  <p:clrMapOvr>
    <a:masterClrMapping/>
  </p:clrMapOvr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105433"/>
      </p:ext>
    </p:extLst>
  </p:cSld>
  <p:clrMapOvr>
    <a:masterClrMapping/>
  </p:clrMapOvr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354210"/>
      </p:ext>
    </p:extLst>
  </p:cSld>
  <p:clrMapOvr>
    <a:masterClrMapping/>
  </p:clrMapOvr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4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0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4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2038" indent="0">
              <a:buNone/>
              <a:defRPr sz="4583"/>
            </a:lvl2pPr>
            <a:lvl3pPr marL="3384079" indent="0">
              <a:buNone/>
              <a:defRPr sz="3749"/>
            </a:lvl3pPr>
            <a:lvl4pPr marL="5076107" indent="0">
              <a:buNone/>
              <a:defRPr sz="3333"/>
            </a:lvl4pPr>
            <a:lvl5pPr marL="6768150" indent="0">
              <a:buNone/>
              <a:defRPr sz="3333"/>
            </a:lvl5pPr>
            <a:lvl6pPr marL="8460184" indent="0">
              <a:buNone/>
              <a:defRPr sz="3333"/>
            </a:lvl6pPr>
            <a:lvl7pPr marL="10152240" indent="0">
              <a:buNone/>
              <a:defRPr sz="3333"/>
            </a:lvl7pPr>
            <a:lvl8pPr marL="11844265" indent="0">
              <a:buNone/>
              <a:defRPr sz="3333"/>
            </a:lvl8pPr>
            <a:lvl9pPr marL="1353630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9172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19024"/>
      </p:ext>
    </p:extLst>
  </p:cSld>
  <p:clrMapOvr>
    <a:masterClrMapping/>
  </p:clrMapOvr>
  <p:transition/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2038" indent="0">
              <a:buNone/>
              <a:defRPr sz="10415"/>
            </a:lvl2pPr>
            <a:lvl3pPr marL="3384079" indent="0">
              <a:buNone/>
              <a:defRPr sz="8999"/>
            </a:lvl3pPr>
            <a:lvl4pPr marL="5076107" indent="0">
              <a:buNone/>
              <a:defRPr sz="7499"/>
            </a:lvl4pPr>
            <a:lvl5pPr marL="6768150" indent="0">
              <a:buNone/>
              <a:defRPr sz="7499"/>
            </a:lvl5pPr>
            <a:lvl6pPr marL="8460184" indent="0">
              <a:buNone/>
              <a:defRPr sz="7499"/>
            </a:lvl6pPr>
            <a:lvl7pPr marL="10152240" indent="0">
              <a:buNone/>
              <a:defRPr sz="7499"/>
            </a:lvl7pPr>
            <a:lvl8pPr marL="11844265" indent="0">
              <a:buNone/>
              <a:defRPr sz="7499"/>
            </a:lvl8pPr>
            <a:lvl9pPr marL="13536303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2038" indent="0">
              <a:buNone/>
              <a:defRPr sz="4583"/>
            </a:lvl2pPr>
            <a:lvl3pPr marL="3384079" indent="0">
              <a:buNone/>
              <a:defRPr sz="3749"/>
            </a:lvl3pPr>
            <a:lvl4pPr marL="5076107" indent="0">
              <a:buNone/>
              <a:defRPr sz="3333"/>
            </a:lvl4pPr>
            <a:lvl5pPr marL="6768150" indent="0">
              <a:buNone/>
              <a:defRPr sz="3333"/>
            </a:lvl5pPr>
            <a:lvl6pPr marL="8460184" indent="0">
              <a:buNone/>
              <a:defRPr sz="3333"/>
            </a:lvl6pPr>
            <a:lvl7pPr marL="10152240" indent="0">
              <a:buNone/>
              <a:defRPr sz="3333"/>
            </a:lvl7pPr>
            <a:lvl8pPr marL="11844265" indent="0">
              <a:buNone/>
              <a:defRPr sz="3333"/>
            </a:lvl8pPr>
            <a:lvl9pPr marL="1353630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122457"/>
      </p:ext>
    </p:extLst>
  </p:cSld>
  <p:clrMapOvr>
    <a:masterClrMapping/>
  </p:clrMapOvr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690904"/>
      </p:ext>
    </p:extLst>
  </p:cSld>
  <p:clrMapOvr>
    <a:masterClrMapping/>
  </p:clrMapOvr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242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242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769408"/>
      </p:ext>
    </p:extLst>
  </p:cSld>
  <p:clrMapOvr>
    <a:masterClrMapping/>
  </p:clrMapOvr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11184111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20399852"/>
            <a:ext cx="20162521" cy="9199933"/>
          </a:xfrm>
        </p:spPr>
        <p:txBody>
          <a:bodyPr/>
          <a:lstStyle>
            <a:lvl1pPr marL="0" indent="0" algn="ctr">
              <a:buNone/>
              <a:defRPr/>
            </a:lvl1pPr>
            <a:lvl2pPr marL="845796" indent="0" algn="ctr">
              <a:buNone/>
              <a:defRPr/>
            </a:lvl2pPr>
            <a:lvl3pPr marL="1691573" indent="0" algn="ctr">
              <a:buNone/>
              <a:defRPr/>
            </a:lvl3pPr>
            <a:lvl4pPr marL="2537365" indent="0" algn="ctr">
              <a:buNone/>
              <a:defRPr/>
            </a:lvl4pPr>
            <a:lvl5pPr marL="3383150" indent="0" algn="ctr">
              <a:buNone/>
              <a:defRPr/>
            </a:lvl5pPr>
            <a:lvl6pPr marL="4228923" indent="0" algn="ctr">
              <a:buNone/>
              <a:defRPr/>
            </a:lvl6pPr>
            <a:lvl7pPr marL="5074713" indent="0" algn="ctr">
              <a:buNone/>
              <a:defRPr/>
            </a:lvl7pPr>
            <a:lvl8pPr marL="5920501" indent="0" algn="ctr">
              <a:buNone/>
              <a:defRPr/>
            </a:lvl8pPr>
            <a:lvl9pPr marL="6766291" indent="0" algn="ctr">
              <a:buNone/>
              <a:defRPr/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26729"/>
      </p:ext>
    </p:extLst>
  </p:cSld>
  <p:clrMapOvr>
    <a:masterClrMapping/>
  </p:clrMapOvr>
  <p:transition/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21785"/>
      </p:ext>
    </p:extLst>
  </p:cSld>
  <p:clrMapOvr>
    <a:masterClrMapping/>
  </p:clrMapOvr>
  <p:transition/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76"/>
            <a:ext cx="24483061" cy="7149947"/>
          </a:xfrm>
        </p:spPr>
        <p:txBody>
          <a:bodyPr/>
          <a:lstStyle>
            <a:lvl1pPr algn="l">
              <a:defRPr sz="749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20"/>
            <a:ext cx="24483061" cy="7874947"/>
          </a:xfrm>
        </p:spPr>
        <p:txBody>
          <a:bodyPr anchor="b"/>
          <a:lstStyle>
            <a:lvl1pPr marL="0" indent="0">
              <a:buNone/>
              <a:defRPr sz="3749"/>
            </a:lvl1pPr>
            <a:lvl2pPr marL="845796" indent="0">
              <a:buNone/>
              <a:defRPr sz="3333"/>
            </a:lvl2pPr>
            <a:lvl3pPr marL="1691573" indent="0">
              <a:buNone/>
              <a:defRPr sz="3166"/>
            </a:lvl3pPr>
            <a:lvl4pPr marL="2537365" indent="0">
              <a:buNone/>
              <a:defRPr sz="2750"/>
            </a:lvl4pPr>
            <a:lvl5pPr marL="3383150" indent="0">
              <a:buNone/>
              <a:defRPr sz="2750"/>
            </a:lvl5pPr>
            <a:lvl6pPr marL="4228923" indent="0">
              <a:buNone/>
              <a:defRPr sz="2750"/>
            </a:lvl6pPr>
            <a:lvl7pPr marL="5074713" indent="0">
              <a:buNone/>
              <a:defRPr sz="2750"/>
            </a:lvl7pPr>
            <a:lvl8pPr marL="5920501" indent="0">
              <a:buNone/>
              <a:defRPr sz="2750"/>
            </a:lvl8pPr>
            <a:lvl9pPr marL="6766291" indent="0">
              <a:buNone/>
              <a:defRPr sz="2750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885148"/>
      </p:ext>
    </p:extLst>
  </p:cSld>
  <p:clrMapOvr>
    <a:masterClrMapping/>
  </p:clrMapOvr>
  <p:transition/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170" y="5499963"/>
            <a:ext cx="12601575" cy="27166469"/>
          </a:xfrm>
        </p:spPr>
        <p:txBody>
          <a:bodyPr/>
          <a:lstStyle>
            <a:lvl1pPr>
              <a:defRPr sz="5249"/>
            </a:lvl1pPr>
            <a:lvl2pPr>
              <a:defRPr sz="4583"/>
            </a:lvl2pPr>
            <a:lvl3pPr>
              <a:defRPr sz="3749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61777" y="5499963"/>
            <a:ext cx="12601575" cy="27166469"/>
          </a:xfrm>
        </p:spPr>
        <p:txBody>
          <a:bodyPr/>
          <a:lstStyle>
            <a:lvl1pPr>
              <a:defRPr sz="5249"/>
            </a:lvl1pPr>
            <a:lvl2pPr>
              <a:defRPr sz="4583"/>
            </a:lvl2pPr>
            <a:lvl3pPr>
              <a:defRPr sz="3749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63581"/>
      </p:ext>
    </p:extLst>
  </p:cSld>
  <p:clrMapOvr>
    <a:masterClrMapping/>
  </p:clrMapOvr>
  <p:transition/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0"/>
            <a:ext cx="12726591" cy="3358312"/>
          </a:xfrm>
        </p:spPr>
        <p:txBody>
          <a:bodyPr anchor="b"/>
          <a:lstStyle>
            <a:lvl1pPr marL="0" indent="0">
              <a:buNone/>
              <a:defRPr sz="4583" b="1"/>
            </a:lvl1pPr>
            <a:lvl2pPr marL="845796" indent="0">
              <a:buNone/>
              <a:defRPr sz="3749" b="1"/>
            </a:lvl2pPr>
            <a:lvl3pPr marL="1691573" indent="0">
              <a:buNone/>
              <a:defRPr sz="3333" b="1"/>
            </a:lvl3pPr>
            <a:lvl4pPr marL="2537365" indent="0">
              <a:buNone/>
              <a:defRPr sz="3166" b="1"/>
            </a:lvl4pPr>
            <a:lvl5pPr marL="3383150" indent="0">
              <a:buNone/>
              <a:defRPr sz="3166" b="1"/>
            </a:lvl5pPr>
            <a:lvl6pPr marL="4228923" indent="0">
              <a:buNone/>
              <a:defRPr sz="3166" b="1"/>
            </a:lvl6pPr>
            <a:lvl7pPr marL="5074713" indent="0">
              <a:buNone/>
              <a:defRPr sz="3166" b="1"/>
            </a:lvl7pPr>
            <a:lvl8pPr marL="5920501" indent="0">
              <a:buNone/>
              <a:defRPr sz="3166" b="1"/>
            </a:lvl8pPr>
            <a:lvl9pPr marL="6766291" indent="0">
              <a:buNone/>
              <a:defRPr sz="3166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4583"/>
            </a:lvl1pPr>
            <a:lvl2pPr>
              <a:defRPr sz="3749"/>
            </a:lvl2pPr>
            <a:lvl3pPr>
              <a:defRPr sz="3333"/>
            </a:lvl3pPr>
            <a:lvl4pPr>
              <a:defRPr sz="3166"/>
            </a:lvl4pPr>
            <a:lvl5pPr>
              <a:defRPr sz="3166"/>
            </a:lvl5pPr>
            <a:lvl6pPr>
              <a:defRPr sz="3166"/>
            </a:lvl6pPr>
            <a:lvl7pPr>
              <a:defRPr sz="3166"/>
            </a:lvl7pPr>
            <a:lvl8pPr>
              <a:defRPr sz="3166"/>
            </a:lvl8pPr>
            <a:lvl9pPr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76" y="8058280"/>
            <a:ext cx="12731591" cy="3358312"/>
          </a:xfrm>
        </p:spPr>
        <p:txBody>
          <a:bodyPr anchor="b"/>
          <a:lstStyle>
            <a:lvl1pPr marL="0" indent="0">
              <a:buNone/>
              <a:defRPr sz="4583" b="1"/>
            </a:lvl1pPr>
            <a:lvl2pPr marL="845796" indent="0">
              <a:buNone/>
              <a:defRPr sz="3749" b="1"/>
            </a:lvl2pPr>
            <a:lvl3pPr marL="1691573" indent="0">
              <a:buNone/>
              <a:defRPr sz="3333" b="1"/>
            </a:lvl3pPr>
            <a:lvl4pPr marL="2537365" indent="0">
              <a:buNone/>
              <a:defRPr sz="3166" b="1"/>
            </a:lvl4pPr>
            <a:lvl5pPr marL="3383150" indent="0">
              <a:buNone/>
              <a:defRPr sz="3166" b="1"/>
            </a:lvl5pPr>
            <a:lvl6pPr marL="4228923" indent="0">
              <a:buNone/>
              <a:defRPr sz="3166" b="1"/>
            </a:lvl6pPr>
            <a:lvl7pPr marL="5074713" indent="0">
              <a:buNone/>
              <a:defRPr sz="3166" b="1"/>
            </a:lvl7pPr>
            <a:lvl8pPr marL="5920501" indent="0">
              <a:buNone/>
              <a:defRPr sz="3166" b="1"/>
            </a:lvl8pPr>
            <a:lvl9pPr marL="6766291" indent="0">
              <a:buNone/>
              <a:defRPr sz="3166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76" y="11416582"/>
            <a:ext cx="12731591" cy="20741520"/>
          </a:xfrm>
        </p:spPr>
        <p:txBody>
          <a:bodyPr/>
          <a:lstStyle>
            <a:lvl1pPr>
              <a:defRPr sz="4583"/>
            </a:lvl1pPr>
            <a:lvl2pPr>
              <a:defRPr sz="3749"/>
            </a:lvl2pPr>
            <a:lvl3pPr>
              <a:defRPr sz="3333"/>
            </a:lvl3pPr>
            <a:lvl4pPr>
              <a:defRPr sz="3166"/>
            </a:lvl4pPr>
            <a:lvl5pPr>
              <a:defRPr sz="3166"/>
            </a:lvl5pPr>
            <a:lvl6pPr>
              <a:defRPr sz="3166"/>
            </a:lvl6pPr>
            <a:lvl7pPr>
              <a:defRPr sz="3166"/>
            </a:lvl7pPr>
            <a:lvl8pPr>
              <a:defRPr sz="3166"/>
            </a:lvl8pPr>
            <a:lvl9pPr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11560"/>
      </p:ext>
    </p:extLst>
  </p:cSld>
  <p:clrMapOvr>
    <a:masterClrMapping/>
  </p:clrMapOvr>
  <p:transition/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34601"/>
      </p:ext>
    </p:extLst>
  </p:cSld>
  <p:clrMapOvr>
    <a:masterClrMapping/>
  </p:clrMapOvr>
  <p:transition/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87972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2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2039" indent="0">
              <a:buNone/>
              <a:defRPr sz="4166"/>
            </a:lvl2pPr>
            <a:lvl3pPr marL="3104056" indent="0">
              <a:buNone/>
              <a:defRPr sz="3333"/>
            </a:lvl3pPr>
            <a:lvl4pPr marL="4656088" indent="0">
              <a:buNone/>
              <a:defRPr sz="3166"/>
            </a:lvl4pPr>
            <a:lvl5pPr marL="6208119" indent="0">
              <a:buNone/>
              <a:defRPr sz="3166"/>
            </a:lvl5pPr>
            <a:lvl6pPr marL="7760146" indent="0">
              <a:buNone/>
              <a:defRPr sz="3166"/>
            </a:lvl6pPr>
            <a:lvl7pPr marL="9312172" indent="0">
              <a:buNone/>
              <a:defRPr sz="3166"/>
            </a:lvl7pPr>
            <a:lvl8pPr marL="10864207" indent="0">
              <a:buNone/>
              <a:defRPr sz="3166"/>
            </a:lvl8pPr>
            <a:lvl9pPr marL="1241622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15603"/>
      </p:ext>
    </p:extLst>
  </p:cSld>
  <p:clrMapOvr>
    <a:masterClrMapping/>
  </p:clrMapOvr>
  <p:transition/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9" y="1433325"/>
            <a:ext cx="9476185" cy="6099955"/>
          </a:xfrm>
        </p:spPr>
        <p:txBody>
          <a:bodyPr anchor="b"/>
          <a:lstStyle>
            <a:lvl1pPr algn="l">
              <a:defRPr sz="374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32"/>
            <a:ext cx="16102013" cy="30724779"/>
          </a:xfrm>
        </p:spPr>
        <p:txBody>
          <a:bodyPr/>
          <a:lstStyle>
            <a:lvl1pPr>
              <a:defRPr sz="6082"/>
            </a:lvl1pPr>
            <a:lvl2pPr>
              <a:defRPr sz="5249"/>
            </a:lvl2pPr>
            <a:lvl3pPr>
              <a:defRPr sz="4583"/>
            </a:lvl3pPr>
            <a:lvl4pPr>
              <a:defRPr sz="3749"/>
            </a:lvl4pPr>
            <a:lvl5pPr>
              <a:defRPr sz="3749"/>
            </a:lvl5pPr>
            <a:lvl6pPr>
              <a:defRPr sz="3749"/>
            </a:lvl6pPr>
            <a:lvl7pPr>
              <a:defRPr sz="3749"/>
            </a:lvl7pPr>
            <a:lvl8pPr>
              <a:defRPr sz="3749"/>
            </a:lvl8pPr>
            <a:lvl9pPr>
              <a:defRPr sz="37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9" y="7533307"/>
            <a:ext cx="9476185" cy="24624823"/>
          </a:xfrm>
        </p:spPr>
        <p:txBody>
          <a:bodyPr/>
          <a:lstStyle>
            <a:lvl1pPr marL="0" indent="0">
              <a:buNone/>
              <a:defRPr sz="2750"/>
            </a:lvl1pPr>
            <a:lvl2pPr marL="845796" indent="0">
              <a:buNone/>
              <a:defRPr sz="2333"/>
            </a:lvl2pPr>
            <a:lvl3pPr marL="1691573" indent="0">
              <a:buNone/>
              <a:defRPr sz="1916"/>
            </a:lvl3pPr>
            <a:lvl4pPr marL="2537365" indent="0">
              <a:buNone/>
              <a:defRPr sz="1916"/>
            </a:lvl4pPr>
            <a:lvl5pPr marL="3383150" indent="0">
              <a:buNone/>
              <a:defRPr sz="1916"/>
            </a:lvl5pPr>
            <a:lvl6pPr marL="4228923" indent="0">
              <a:buNone/>
              <a:defRPr sz="1916"/>
            </a:lvl6pPr>
            <a:lvl7pPr marL="5074713" indent="0">
              <a:buNone/>
              <a:defRPr sz="1916"/>
            </a:lvl7pPr>
            <a:lvl8pPr marL="5920501" indent="0">
              <a:buNone/>
              <a:defRPr sz="1916"/>
            </a:lvl8pPr>
            <a:lvl9pPr marL="6766291" indent="0">
              <a:buNone/>
              <a:defRPr sz="191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771475"/>
      </p:ext>
    </p:extLst>
  </p:cSld>
  <p:clrMapOvr>
    <a:masterClrMapping/>
  </p:clrMapOvr>
  <p:transition/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374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6082"/>
            </a:lvl1pPr>
            <a:lvl2pPr marL="845796" indent="0">
              <a:buNone/>
              <a:defRPr sz="5249"/>
            </a:lvl2pPr>
            <a:lvl3pPr marL="1691573" indent="0">
              <a:buNone/>
              <a:defRPr sz="4583"/>
            </a:lvl3pPr>
            <a:lvl4pPr marL="2537365" indent="0">
              <a:buNone/>
              <a:defRPr sz="3749"/>
            </a:lvl4pPr>
            <a:lvl5pPr marL="3383150" indent="0">
              <a:buNone/>
              <a:defRPr sz="3749"/>
            </a:lvl5pPr>
            <a:lvl6pPr marL="4228923" indent="0">
              <a:buNone/>
              <a:defRPr sz="3749"/>
            </a:lvl6pPr>
            <a:lvl7pPr marL="5074713" indent="0">
              <a:buNone/>
              <a:defRPr sz="3749"/>
            </a:lvl7pPr>
            <a:lvl8pPr marL="5920501" indent="0">
              <a:buNone/>
              <a:defRPr sz="3749"/>
            </a:lvl8pPr>
            <a:lvl9pPr marL="6766291" indent="0">
              <a:buNone/>
              <a:defRPr sz="374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5660"/>
            <a:ext cx="17282160" cy="4224972"/>
          </a:xfrm>
        </p:spPr>
        <p:txBody>
          <a:bodyPr/>
          <a:lstStyle>
            <a:lvl1pPr marL="0" indent="0">
              <a:buNone/>
              <a:defRPr sz="2750"/>
            </a:lvl1pPr>
            <a:lvl2pPr marL="845796" indent="0">
              <a:buNone/>
              <a:defRPr sz="2333"/>
            </a:lvl2pPr>
            <a:lvl3pPr marL="1691573" indent="0">
              <a:buNone/>
              <a:defRPr sz="1916"/>
            </a:lvl3pPr>
            <a:lvl4pPr marL="2537365" indent="0">
              <a:buNone/>
              <a:defRPr sz="1916"/>
            </a:lvl4pPr>
            <a:lvl5pPr marL="3383150" indent="0">
              <a:buNone/>
              <a:defRPr sz="1916"/>
            </a:lvl5pPr>
            <a:lvl6pPr marL="4228923" indent="0">
              <a:buNone/>
              <a:defRPr sz="1916"/>
            </a:lvl6pPr>
            <a:lvl7pPr marL="5074713" indent="0">
              <a:buNone/>
              <a:defRPr sz="1916"/>
            </a:lvl7pPr>
            <a:lvl8pPr marL="5920501" indent="0">
              <a:buNone/>
              <a:defRPr sz="1916"/>
            </a:lvl8pPr>
            <a:lvl9pPr marL="6766291" indent="0">
              <a:buNone/>
              <a:defRPr sz="191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628413"/>
      </p:ext>
    </p:extLst>
  </p:cSld>
  <p:clrMapOvr>
    <a:masterClrMapping/>
  </p:clrMapOvr>
  <p:transition/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5352"/>
      </p:ext>
    </p:extLst>
  </p:cSld>
  <p:clrMapOvr>
    <a:masterClrMapping/>
  </p:clrMapOvr>
  <p:transition/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402551" y="1033328"/>
            <a:ext cx="6360794" cy="31633104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167" y="1033328"/>
            <a:ext cx="18842354" cy="31633104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19796"/>
      </p:ext>
    </p:extLst>
  </p:cSld>
  <p:clrMapOvr>
    <a:masterClrMapping/>
  </p:clrMapOvr>
  <p:transition/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229" tIns="169176" rIns="338229" bIns="169176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229" tIns="169176" rIns="338229" bIns="16917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229" tIns="169176" rIns="338229" bIns="16917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928" tIns="203038" rIns="405928" bIns="20303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74429"/>
      </p:ext>
    </p:extLst>
  </p:cSld>
  <p:clrMapOvr>
    <a:masterClrMapping/>
  </p:clrMapOvr>
  <p:transition/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50224"/>
      </p:ext>
    </p:extLst>
  </p:cSld>
  <p:clrMapOvr>
    <a:masterClrMapping/>
  </p:clrMapOvr>
  <p:transition/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69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8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1109" indent="0">
              <a:buNone/>
              <a:defRPr sz="6916"/>
            </a:lvl2pPr>
            <a:lvl3pPr marL="3382221" indent="0">
              <a:buNone/>
              <a:defRPr sz="6082"/>
            </a:lvl3pPr>
            <a:lvl4pPr marL="5073320" indent="0">
              <a:buNone/>
              <a:defRPr sz="5249"/>
            </a:lvl4pPr>
            <a:lvl5pPr marL="6764426" indent="0">
              <a:buNone/>
              <a:defRPr sz="5249"/>
            </a:lvl5pPr>
            <a:lvl6pPr marL="8455529" indent="0">
              <a:buNone/>
              <a:defRPr sz="5249"/>
            </a:lvl6pPr>
            <a:lvl7pPr marL="10146654" indent="0">
              <a:buNone/>
              <a:defRPr sz="5249"/>
            </a:lvl7pPr>
            <a:lvl8pPr marL="11837747" indent="0">
              <a:buNone/>
              <a:defRPr sz="5249"/>
            </a:lvl8pPr>
            <a:lvl9pPr marL="1352885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2"/>
      </p:ext>
    </p:extLst>
  </p:cSld>
  <p:clrMapOvr>
    <a:masterClrMapping/>
  </p:clrMapOvr>
  <p:transition/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23748"/>
      </p:ext>
    </p:extLst>
  </p:cSld>
  <p:clrMapOvr>
    <a:masterClrMapping/>
  </p:clrMapOvr>
  <p:transition/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1109" indent="0">
              <a:buNone/>
              <a:defRPr sz="7499" b="1"/>
            </a:lvl2pPr>
            <a:lvl3pPr marL="3382221" indent="0">
              <a:buNone/>
              <a:defRPr sz="6916" b="1"/>
            </a:lvl3pPr>
            <a:lvl4pPr marL="5073320" indent="0">
              <a:buNone/>
              <a:defRPr sz="6082" b="1"/>
            </a:lvl4pPr>
            <a:lvl5pPr marL="6764426" indent="0">
              <a:buNone/>
              <a:defRPr sz="6082" b="1"/>
            </a:lvl5pPr>
            <a:lvl6pPr marL="8455529" indent="0">
              <a:buNone/>
              <a:defRPr sz="6082" b="1"/>
            </a:lvl6pPr>
            <a:lvl7pPr marL="10146654" indent="0">
              <a:buNone/>
              <a:defRPr sz="6082" b="1"/>
            </a:lvl7pPr>
            <a:lvl8pPr marL="11837747" indent="0">
              <a:buNone/>
              <a:defRPr sz="6082" b="1"/>
            </a:lvl8pPr>
            <a:lvl9pPr marL="1352885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74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1109" indent="0">
              <a:buNone/>
              <a:defRPr sz="7499" b="1"/>
            </a:lvl2pPr>
            <a:lvl3pPr marL="3382221" indent="0">
              <a:buNone/>
              <a:defRPr sz="6916" b="1"/>
            </a:lvl3pPr>
            <a:lvl4pPr marL="5073320" indent="0">
              <a:buNone/>
              <a:defRPr sz="6082" b="1"/>
            </a:lvl4pPr>
            <a:lvl5pPr marL="6764426" indent="0">
              <a:buNone/>
              <a:defRPr sz="6082" b="1"/>
            </a:lvl5pPr>
            <a:lvl6pPr marL="8455529" indent="0">
              <a:buNone/>
              <a:defRPr sz="6082" b="1"/>
            </a:lvl6pPr>
            <a:lvl7pPr marL="10146654" indent="0">
              <a:buNone/>
              <a:defRPr sz="6082" b="1"/>
            </a:lvl7pPr>
            <a:lvl8pPr marL="11837747" indent="0">
              <a:buNone/>
              <a:defRPr sz="6082" b="1"/>
            </a:lvl8pPr>
            <a:lvl9pPr marL="1352885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74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54247"/>
      </p:ext>
    </p:extLst>
  </p:cSld>
  <p:clrMapOvr>
    <a:masterClrMapping/>
  </p:clrMapOvr>
  <p:transition/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4375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2039" indent="0">
              <a:buNone/>
              <a:defRPr sz="9415"/>
            </a:lvl2pPr>
            <a:lvl3pPr marL="3104056" indent="0">
              <a:buNone/>
              <a:defRPr sz="8332"/>
            </a:lvl3pPr>
            <a:lvl4pPr marL="4656088" indent="0">
              <a:buNone/>
              <a:defRPr sz="6916"/>
            </a:lvl4pPr>
            <a:lvl5pPr marL="6208119" indent="0">
              <a:buNone/>
              <a:defRPr sz="6916"/>
            </a:lvl5pPr>
            <a:lvl6pPr marL="7760146" indent="0">
              <a:buNone/>
              <a:defRPr sz="6916"/>
            </a:lvl6pPr>
            <a:lvl7pPr marL="9312172" indent="0">
              <a:buNone/>
              <a:defRPr sz="6916"/>
            </a:lvl7pPr>
            <a:lvl8pPr marL="10864207" indent="0">
              <a:buNone/>
              <a:defRPr sz="6916"/>
            </a:lvl8pPr>
            <a:lvl9pPr marL="12416228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2039" indent="0">
              <a:buNone/>
              <a:defRPr sz="4166"/>
            </a:lvl2pPr>
            <a:lvl3pPr marL="3104056" indent="0">
              <a:buNone/>
              <a:defRPr sz="3333"/>
            </a:lvl3pPr>
            <a:lvl4pPr marL="4656088" indent="0">
              <a:buNone/>
              <a:defRPr sz="3166"/>
            </a:lvl4pPr>
            <a:lvl5pPr marL="6208119" indent="0">
              <a:buNone/>
              <a:defRPr sz="3166"/>
            </a:lvl5pPr>
            <a:lvl6pPr marL="7760146" indent="0">
              <a:buNone/>
              <a:defRPr sz="3166"/>
            </a:lvl6pPr>
            <a:lvl7pPr marL="9312172" indent="0">
              <a:buNone/>
              <a:defRPr sz="3166"/>
            </a:lvl7pPr>
            <a:lvl8pPr marL="10864207" indent="0">
              <a:buNone/>
              <a:defRPr sz="3166"/>
            </a:lvl8pPr>
            <a:lvl9pPr marL="1241622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53808"/>
      </p:ext>
    </p:extLst>
  </p:cSld>
  <p:clrMapOvr>
    <a:masterClrMapping/>
  </p:clrMapOvr>
  <p:transition/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30151"/>
      </p:ext>
    </p:extLst>
  </p:cSld>
  <p:clrMapOvr>
    <a:masterClrMapping/>
  </p:clrMapOvr>
  <p:transition/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32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1109" indent="0">
              <a:buNone/>
              <a:defRPr sz="4583"/>
            </a:lvl2pPr>
            <a:lvl3pPr marL="3382221" indent="0">
              <a:buNone/>
              <a:defRPr sz="3749"/>
            </a:lvl3pPr>
            <a:lvl4pPr marL="5073320" indent="0">
              <a:buNone/>
              <a:defRPr sz="3333"/>
            </a:lvl4pPr>
            <a:lvl5pPr marL="6764426" indent="0">
              <a:buNone/>
              <a:defRPr sz="3333"/>
            </a:lvl5pPr>
            <a:lvl6pPr marL="8455529" indent="0">
              <a:buNone/>
              <a:defRPr sz="3333"/>
            </a:lvl6pPr>
            <a:lvl7pPr marL="10146654" indent="0">
              <a:buNone/>
              <a:defRPr sz="3333"/>
            </a:lvl7pPr>
            <a:lvl8pPr marL="11837747" indent="0">
              <a:buNone/>
              <a:defRPr sz="3333"/>
            </a:lvl8pPr>
            <a:lvl9pPr marL="1352885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46424"/>
      </p:ext>
    </p:extLst>
  </p:cSld>
  <p:clrMapOvr>
    <a:masterClrMapping/>
  </p:clrMapOvr>
  <p:transition/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1109" indent="0">
              <a:buNone/>
              <a:defRPr sz="10415"/>
            </a:lvl2pPr>
            <a:lvl3pPr marL="3382221" indent="0">
              <a:buNone/>
              <a:defRPr sz="8999"/>
            </a:lvl3pPr>
            <a:lvl4pPr marL="5073320" indent="0">
              <a:buNone/>
              <a:defRPr sz="7499"/>
            </a:lvl4pPr>
            <a:lvl5pPr marL="6764426" indent="0">
              <a:buNone/>
              <a:defRPr sz="7499"/>
            </a:lvl5pPr>
            <a:lvl6pPr marL="8455529" indent="0">
              <a:buNone/>
              <a:defRPr sz="7499"/>
            </a:lvl6pPr>
            <a:lvl7pPr marL="10146654" indent="0">
              <a:buNone/>
              <a:defRPr sz="7499"/>
            </a:lvl7pPr>
            <a:lvl8pPr marL="11837747" indent="0">
              <a:buNone/>
              <a:defRPr sz="7499"/>
            </a:lvl8pPr>
            <a:lvl9pPr marL="1352885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1109" indent="0">
              <a:buNone/>
              <a:defRPr sz="4583"/>
            </a:lvl2pPr>
            <a:lvl3pPr marL="3382221" indent="0">
              <a:buNone/>
              <a:defRPr sz="3749"/>
            </a:lvl3pPr>
            <a:lvl4pPr marL="5073320" indent="0">
              <a:buNone/>
              <a:defRPr sz="3333"/>
            </a:lvl4pPr>
            <a:lvl5pPr marL="6764426" indent="0">
              <a:buNone/>
              <a:defRPr sz="3333"/>
            </a:lvl5pPr>
            <a:lvl6pPr marL="8455529" indent="0">
              <a:buNone/>
              <a:defRPr sz="3333"/>
            </a:lvl6pPr>
            <a:lvl7pPr marL="10146654" indent="0">
              <a:buNone/>
              <a:defRPr sz="3333"/>
            </a:lvl7pPr>
            <a:lvl8pPr marL="11837747" indent="0">
              <a:buNone/>
              <a:defRPr sz="3333"/>
            </a:lvl8pPr>
            <a:lvl9pPr marL="1352885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52345"/>
      </p:ext>
    </p:extLst>
  </p:cSld>
  <p:clrMapOvr>
    <a:masterClrMapping/>
  </p:clrMapOvr>
  <p:transition/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51197"/>
      </p:ext>
    </p:extLst>
  </p:cSld>
  <p:clrMapOvr>
    <a:masterClrMapping/>
  </p:clrMapOvr>
  <p:transition/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0232"/>
      </p:ext>
    </p:extLst>
  </p:cSld>
  <p:clrMapOvr>
    <a:masterClrMapping/>
  </p:clrMapOvr>
  <p:transition/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134" tIns="169132" rIns="338134" bIns="169132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134" tIns="169132" rIns="338134" bIns="16913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134" tIns="169132" rIns="338134" bIns="16913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815" tIns="202985" rIns="405815" bIns="20298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54082"/>
      </p:ext>
    </p:extLst>
  </p:cSld>
  <p:clrMapOvr>
    <a:masterClrMapping/>
  </p:clrMapOvr>
  <p:transition/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77819"/>
      </p:ext>
    </p:extLst>
  </p:cSld>
  <p:clrMapOvr>
    <a:masterClrMapping/>
  </p:clrMapOvr>
  <p:transition/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86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9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0644" indent="0">
              <a:buNone/>
              <a:defRPr sz="6916"/>
            </a:lvl2pPr>
            <a:lvl3pPr marL="3381292" indent="0">
              <a:buNone/>
              <a:defRPr sz="6082"/>
            </a:lvl3pPr>
            <a:lvl4pPr marL="5071922" indent="0">
              <a:buNone/>
              <a:defRPr sz="5249"/>
            </a:lvl4pPr>
            <a:lvl5pPr marL="6762568" indent="0">
              <a:buNone/>
              <a:defRPr sz="5249"/>
            </a:lvl5pPr>
            <a:lvl6pPr marL="8453204" indent="0">
              <a:buNone/>
              <a:defRPr sz="5249"/>
            </a:lvl6pPr>
            <a:lvl7pPr marL="10143867" indent="0">
              <a:buNone/>
              <a:defRPr sz="5249"/>
            </a:lvl7pPr>
            <a:lvl8pPr marL="11834494" indent="0">
              <a:buNone/>
              <a:defRPr sz="5249"/>
            </a:lvl8pPr>
            <a:lvl9pPr marL="1352513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33932"/>
      </p:ext>
    </p:extLst>
  </p:cSld>
  <p:clrMapOvr>
    <a:masterClrMapping/>
  </p:clrMapOvr>
  <p:transition/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4288"/>
      </p:ext>
    </p:extLst>
  </p:cSld>
  <p:clrMapOvr>
    <a:masterClrMapping/>
  </p:clrMapOvr>
  <p:transition/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0644" indent="0">
              <a:buNone/>
              <a:defRPr sz="7499" b="1"/>
            </a:lvl2pPr>
            <a:lvl3pPr marL="3381292" indent="0">
              <a:buNone/>
              <a:defRPr sz="6916" b="1"/>
            </a:lvl3pPr>
            <a:lvl4pPr marL="5071922" indent="0">
              <a:buNone/>
              <a:defRPr sz="6082" b="1"/>
            </a:lvl4pPr>
            <a:lvl5pPr marL="6762568" indent="0">
              <a:buNone/>
              <a:defRPr sz="6082" b="1"/>
            </a:lvl5pPr>
            <a:lvl6pPr marL="8453204" indent="0">
              <a:buNone/>
              <a:defRPr sz="6082" b="1"/>
            </a:lvl6pPr>
            <a:lvl7pPr marL="10143867" indent="0">
              <a:buNone/>
              <a:defRPr sz="6082" b="1"/>
            </a:lvl7pPr>
            <a:lvl8pPr marL="11834494" indent="0">
              <a:buNone/>
              <a:defRPr sz="6082" b="1"/>
            </a:lvl8pPr>
            <a:lvl9pPr marL="1352513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78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0644" indent="0">
              <a:buNone/>
              <a:defRPr sz="7499" b="1"/>
            </a:lvl2pPr>
            <a:lvl3pPr marL="3381292" indent="0">
              <a:buNone/>
              <a:defRPr sz="6916" b="1"/>
            </a:lvl3pPr>
            <a:lvl4pPr marL="5071922" indent="0">
              <a:buNone/>
              <a:defRPr sz="6082" b="1"/>
            </a:lvl4pPr>
            <a:lvl5pPr marL="6762568" indent="0">
              <a:buNone/>
              <a:defRPr sz="6082" b="1"/>
            </a:lvl5pPr>
            <a:lvl6pPr marL="8453204" indent="0">
              <a:buNone/>
              <a:defRPr sz="6082" b="1"/>
            </a:lvl6pPr>
            <a:lvl7pPr marL="10143867" indent="0">
              <a:buNone/>
              <a:defRPr sz="6082" b="1"/>
            </a:lvl7pPr>
            <a:lvl8pPr marL="11834494" indent="0">
              <a:buNone/>
              <a:defRPr sz="6082" b="1"/>
            </a:lvl8pPr>
            <a:lvl9pPr marL="1352513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78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1783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27648"/>
      </p:ext>
    </p:extLst>
  </p:cSld>
  <p:clrMapOvr>
    <a:masterClrMapping/>
  </p:clrMapOvr>
  <p:transition/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66460"/>
      </p:ext>
    </p:extLst>
  </p:cSld>
  <p:clrMapOvr>
    <a:masterClrMapping/>
  </p:clrMapOvr>
  <p:transition/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6880"/>
      </p:ext>
    </p:extLst>
  </p:cSld>
  <p:clrMapOvr>
    <a:masterClrMapping/>
  </p:clrMapOvr>
  <p:transition/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37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0644" indent="0">
              <a:buNone/>
              <a:defRPr sz="4583"/>
            </a:lvl2pPr>
            <a:lvl3pPr marL="3381292" indent="0">
              <a:buNone/>
              <a:defRPr sz="3749"/>
            </a:lvl3pPr>
            <a:lvl4pPr marL="5071922" indent="0">
              <a:buNone/>
              <a:defRPr sz="3333"/>
            </a:lvl4pPr>
            <a:lvl5pPr marL="6762568" indent="0">
              <a:buNone/>
              <a:defRPr sz="3333"/>
            </a:lvl5pPr>
            <a:lvl6pPr marL="8453204" indent="0">
              <a:buNone/>
              <a:defRPr sz="3333"/>
            </a:lvl6pPr>
            <a:lvl7pPr marL="10143867" indent="0">
              <a:buNone/>
              <a:defRPr sz="3333"/>
            </a:lvl7pPr>
            <a:lvl8pPr marL="11834494" indent="0">
              <a:buNone/>
              <a:defRPr sz="3333"/>
            </a:lvl8pPr>
            <a:lvl9pPr marL="1352513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64628"/>
      </p:ext>
    </p:extLst>
  </p:cSld>
  <p:clrMapOvr>
    <a:masterClrMapping/>
  </p:clrMapOvr>
  <p:transition/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0644" indent="0">
              <a:buNone/>
              <a:defRPr sz="10415"/>
            </a:lvl2pPr>
            <a:lvl3pPr marL="3381292" indent="0">
              <a:buNone/>
              <a:defRPr sz="8999"/>
            </a:lvl3pPr>
            <a:lvl4pPr marL="5071922" indent="0">
              <a:buNone/>
              <a:defRPr sz="7499"/>
            </a:lvl4pPr>
            <a:lvl5pPr marL="6762568" indent="0">
              <a:buNone/>
              <a:defRPr sz="7499"/>
            </a:lvl5pPr>
            <a:lvl6pPr marL="8453204" indent="0">
              <a:buNone/>
              <a:defRPr sz="7499"/>
            </a:lvl6pPr>
            <a:lvl7pPr marL="10143867" indent="0">
              <a:buNone/>
              <a:defRPr sz="7499"/>
            </a:lvl7pPr>
            <a:lvl8pPr marL="11834494" indent="0">
              <a:buNone/>
              <a:defRPr sz="7499"/>
            </a:lvl8pPr>
            <a:lvl9pPr marL="1352513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0644" indent="0">
              <a:buNone/>
              <a:defRPr sz="4583"/>
            </a:lvl2pPr>
            <a:lvl3pPr marL="3381292" indent="0">
              <a:buNone/>
              <a:defRPr sz="3749"/>
            </a:lvl3pPr>
            <a:lvl4pPr marL="5071922" indent="0">
              <a:buNone/>
              <a:defRPr sz="3333"/>
            </a:lvl4pPr>
            <a:lvl5pPr marL="6762568" indent="0">
              <a:buNone/>
              <a:defRPr sz="3333"/>
            </a:lvl5pPr>
            <a:lvl6pPr marL="8453204" indent="0">
              <a:buNone/>
              <a:defRPr sz="3333"/>
            </a:lvl6pPr>
            <a:lvl7pPr marL="10143867" indent="0">
              <a:buNone/>
              <a:defRPr sz="3333"/>
            </a:lvl7pPr>
            <a:lvl8pPr marL="11834494" indent="0">
              <a:buNone/>
              <a:defRPr sz="3333"/>
            </a:lvl8pPr>
            <a:lvl9pPr marL="1352513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45620"/>
      </p:ext>
    </p:extLst>
  </p:cSld>
  <p:clrMapOvr>
    <a:masterClrMapping/>
  </p:clrMapOvr>
  <p:transition/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8867"/>
      </p:ext>
    </p:extLst>
  </p:cSld>
  <p:clrMapOvr>
    <a:masterClrMapping/>
  </p:clrMapOvr>
  <p:transition/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48075"/>
      </p:ext>
    </p:extLst>
  </p:cSld>
  <p:clrMapOvr>
    <a:masterClrMapping/>
  </p:clrMapOvr>
  <p:transition/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041" tIns="169086" rIns="338041" bIns="169086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041" tIns="169086" rIns="338041" bIns="1690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041" tIns="169086" rIns="338041" bIns="1690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703" tIns="202930" rIns="405703" bIns="20293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38959"/>
      </p:ext>
    </p:extLst>
  </p:cSld>
  <p:clrMapOvr>
    <a:masterClrMapping/>
  </p:clrMapOvr>
  <p:transition/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76796"/>
      </p:ext>
    </p:extLst>
  </p:cSld>
  <p:clrMapOvr>
    <a:masterClrMapping/>
  </p:clrMapOvr>
  <p:transition/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93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49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0178" indent="0">
              <a:buNone/>
              <a:defRPr sz="6916"/>
            </a:lvl2pPr>
            <a:lvl3pPr marL="3380362" indent="0">
              <a:buNone/>
              <a:defRPr sz="6082"/>
            </a:lvl3pPr>
            <a:lvl4pPr marL="5070529" indent="0">
              <a:buNone/>
              <a:defRPr sz="5249"/>
            </a:lvl4pPr>
            <a:lvl5pPr marL="6760708" indent="0">
              <a:buNone/>
              <a:defRPr sz="5249"/>
            </a:lvl5pPr>
            <a:lvl6pPr marL="8450879" indent="0">
              <a:buNone/>
              <a:defRPr sz="5249"/>
            </a:lvl6pPr>
            <a:lvl7pPr marL="10141076" indent="0">
              <a:buNone/>
              <a:defRPr sz="5249"/>
            </a:lvl7pPr>
            <a:lvl8pPr marL="11831240" indent="0">
              <a:buNone/>
              <a:defRPr sz="5249"/>
            </a:lvl8pPr>
            <a:lvl9pPr marL="1352141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99667"/>
      </p:ext>
    </p:extLst>
  </p:cSld>
  <p:clrMapOvr>
    <a:masterClrMapping/>
  </p:clrMapOvr>
  <p:transition/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3012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84243"/>
      </p:ext>
    </p:extLst>
  </p:cSld>
  <p:clrMapOvr>
    <a:masterClrMapping/>
  </p:clrMapOvr>
  <p:transition/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0178" indent="0">
              <a:buNone/>
              <a:defRPr sz="7499" b="1"/>
            </a:lvl2pPr>
            <a:lvl3pPr marL="3380362" indent="0">
              <a:buNone/>
              <a:defRPr sz="6916" b="1"/>
            </a:lvl3pPr>
            <a:lvl4pPr marL="5070529" indent="0">
              <a:buNone/>
              <a:defRPr sz="6082" b="1"/>
            </a:lvl4pPr>
            <a:lvl5pPr marL="6760708" indent="0">
              <a:buNone/>
              <a:defRPr sz="6082" b="1"/>
            </a:lvl5pPr>
            <a:lvl6pPr marL="8450879" indent="0">
              <a:buNone/>
              <a:defRPr sz="6082" b="1"/>
            </a:lvl6pPr>
            <a:lvl7pPr marL="10141076" indent="0">
              <a:buNone/>
              <a:defRPr sz="6082" b="1"/>
            </a:lvl7pPr>
            <a:lvl8pPr marL="11831240" indent="0">
              <a:buNone/>
              <a:defRPr sz="6082" b="1"/>
            </a:lvl8pPr>
            <a:lvl9pPr marL="1352141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86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90178" indent="0">
              <a:buNone/>
              <a:defRPr sz="7499" b="1"/>
            </a:lvl2pPr>
            <a:lvl3pPr marL="3380362" indent="0">
              <a:buNone/>
              <a:defRPr sz="6916" b="1"/>
            </a:lvl3pPr>
            <a:lvl4pPr marL="5070529" indent="0">
              <a:buNone/>
              <a:defRPr sz="6082" b="1"/>
            </a:lvl4pPr>
            <a:lvl5pPr marL="6760708" indent="0">
              <a:buNone/>
              <a:defRPr sz="6082" b="1"/>
            </a:lvl5pPr>
            <a:lvl6pPr marL="8450879" indent="0">
              <a:buNone/>
              <a:defRPr sz="6082" b="1"/>
            </a:lvl6pPr>
            <a:lvl7pPr marL="10141076" indent="0">
              <a:buNone/>
              <a:defRPr sz="6082" b="1"/>
            </a:lvl7pPr>
            <a:lvl8pPr marL="11831240" indent="0">
              <a:buNone/>
              <a:defRPr sz="6082" b="1"/>
            </a:lvl8pPr>
            <a:lvl9pPr marL="1352141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86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61578"/>
      </p:ext>
    </p:extLst>
  </p:cSld>
  <p:clrMapOvr>
    <a:masterClrMapping/>
  </p:clrMapOvr>
  <p:transition/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07598"/>
      </p:ext>
    </p:extLst>
  </p:cSld>
  <p:clrMapOvr>
    <a:masterClrMapping/>
  </p:clrMapOvr>
  <p:transition/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95800"/>
      </p:ext>
    </p:extLst>
  </p:cSld>
  <p:clrMapOvr>
    <a:masterClrMapping/>
  </p:clrMapOvr>
  <p:transition/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47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0178" indent="0">
              <a:buNone/>
              <a:defRPr sz="4583"/>
            </a:lvl2pPr>
            <a:lvl3pPr marL="3380362" indent="0">
              <a:buNone/>
              <a:defRPr sz="3749"/>
            </a:lvl3pPr>
            <a:lvl4pPr marL="5070529" indent="0">
              <a:buNone/>
              <a:defRPr sz="3333"/>
            </a:lvl4pPr>
            <a:lvl5pPr marL="6760708" indent="0">
              <a:buNone/>
              <a:defRPr sz="3333"/>
            </a:lvl5pPr>
            <a:lvl6pPr marL="8450879" indent="0">
              <a:buNone/>
              <a:defRPr sz="3333"/>
            </a:lvl6pPr>
            <a:lvl7pPr marL="10141076" indent="0">
              <a:buNone/>
              <a:defRPr sz="3333"/>
            </a:lvl7pPr>
            <a:lvl8pPr marL="11831240" indent="0">
              <a:buNone/>
              <a:defRPr sz="3333"/>
            </a:lvl8pPr>
            <a:lvl9pPr marL="1352141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20482"/>
      </p:ext>
    </p:extLst>
  </p:cSld>
  <p:clrMapOvr>
    <a:masterClrMapping/>
  </p:clrMapOvr>
  <p:transition/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90178" indent="0">
              <a:buNone/>
              <a:defRPr sz="10415"/>
            </a:lvl2pPr>
            <a:lvl3pPr marL="3380362" indent="0">
              <a:buNone/>
              <a:defRPr sz="8999"/>
            </a:lvl3pPr>
            <a:lvl4pPr marL="5070529" indent="0">
              <a:buNone/>
              <a:defRPr sz="7499"/>
            </a:lvl4pPr>
            <a:lvl5pPr marL="6760708" indent="0">
              <a:buNone/>
              <a:defRPr sz="7499"/>
            </a:lvl5pPr>
            <a:lvl6pPr marL="8450879" indent="0">
              <a:buNone/>
              <a:defRPr sz="7499"/>
            </a:lvl6pPr>
            <a:lvl7pPr marL="10141076" indent="0">
              <a:buNone/>
              <a:defRPr sz="7499"/>
            </a:lvl7pPr>
            <a:lvl8pPr marL="11831240" indent="0">
              <a:buNone/>
              <a:defRPr sz="7499"/>
            </a:lvl8pPr>
            <a:lvl9pPr marL="1352141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0178" indent="0">
              <a:buNone/>
              <a:defRPr sz="4583"/>
            </a:lvl2pPr>
            <a:lvl3pPr marL="3380362" indent="0">
              <a:buNone/>
              <a:defRPr sz="3749"/>
            </a:lvl3pPr>
            <a:lvl4pPr marL="5070529" indent="0">
              <a:buNone/>
              <a:defRPr sz="3333"/>
            </a:lvl4pPr>
            <a:lvl5pPr marL="6760708" indent="0">
              <a:buNone/>
              <a:defRPr sz="3333"/>
            </a:lvl5pPr>
            <a:lvl6pPr marL="8450879" indent="0">
              <a:buNone/>
              <a:defRPr sz="3333"/>
            </a:lvl6pPr>
            <a:lvl7pPr marL="10141076" indent="0">
              <a:buNone/>
              <a:defRPr sz="3333"/>
            </a:lvl7pPr>
            <a:lvl8pPr marL="11831240" indent="0">
              <a:buNone/>
              <a:defRPr sz="3333"/>
            </a:lvl8pPr>
            <a:lvl9pPr marL="1352141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39692"/>
      </p:ext>
    </p:extLst>
  </p:cSld>
  <p:clrMapOvr>
    <a:masterClrMapping/>
  </p:clrMapOvr>
  <p:transition/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08268"/>
      </p:ext>
    </p:extLst>
  </p:cSld>
  <p:clrMapOvr>
    <a:masterClrMapping/>
  </p:clrMapOvr>
  <p:transition/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67827"/>
      </p:ext>
    </p:extLst>
  </p:cSld>
  <p:clrMapOvr>
    <a:masterClrMapping/>
  </p:clrMapOvr>
  <p:transition/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rrowheads="1"/>
          </p:cNvSpPr>
          <p:nvPr userDrawn="1"/>
        </p:nvSpPr>
        <p:spPr bwMode="auto">
          <a:xfrm>
            <a:off x="1440185" y="5899963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37947" tIns="169040" rIns="337947" bIns="169040"/>
          <a:lstStyle/>
          <a:p>
            <a:pPr defTabSz="1689713" fontAlgn="base">
              <a:spcBef>
                <a:spcPct val="0"/>
              </a:spcBef>
              <a:spcAft>
                <a:spcPct val="0"/>
              </a:spcAft>
            </a:pPr>
            <a:endParaRPr lang="en-US" sz="6916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reeform 7"/>
          <p:cNvSpPr>
            <a:spLocks noChangeArrowheads="1"/>
          </p:cNvSpPr>
          <p:nvPr userDrawn="1"/>
        </p:nvSpPr>
        <p:spPr bwMode="auto">
          <a:xfrm flipH="1" flipV="1">
            <a:off x="1385181" y="10658265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37947" tIns="169040" rIns="337947" bIns="169040"/>
          <a:lstStyle/>
          <a:p>
            <a:pPr defTabSz="1689713" fontAlgn="base">
              <a:spcBef>
                <a:spcPct val="0"/>
              </a:spcBef>
              <a:spcAft>
                <a:spcPct val="0"/>
              </a:spcAft>
            </a:pPr>
            <a:endParaRPr lang="en-US" sz="6916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6841902"/>
            <a:ext cx="24483061" cy="7716611"/>
          </a:xfrm>
        </p:spPr>
        <p:txBody>
          <a:bodyPr/>
          <a:lstStyle>
            <a:lvl1pPr>
              <a:defRPr>
                <a:solidFill>
                  <a:srgbClr val="008000"/>
                </a:solidFill>
                <a:latin typeface="Times"/>
                <a:cs typeface="Times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17900858"/>
            <a:ext cx="20162521" cy="116995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1689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79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69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58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48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38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27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1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065CC-5CB7-1643-AA5A-DAE2BF11A34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610354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440185" y="6825588"/>
            <a:ext cx="25923241" cy="8331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000"/>
                </a:solidFill>
                <a:latin typeface="Times"/>
                <a:cs typeface="Times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5" y="7441925"/>
            <a:ext cx="25923241" cy="24716487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39C16-5B41-F042-929B-C66C497D1A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973289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03"/>
            <a:ext cx="24483061" cy="7149947"/>
          </a:xfrm>
        </p:spPr>
        <p:txBody>
          <a:bodyPr anchor="t"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03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89713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2pPr>
            <a:lvl3pPr marL="3379433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6913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58848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4855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3828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2798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1769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060B9-6451-1E41-8E8F-56AD61D4849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6028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357" tIns="155159" rIns="310357" bIns="155159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357" tIns="155159" rIns="310357" bIns="1551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357" tIns="155159" rIns="310357" bIns="1551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478" tIns="186215" rIns="372478" bIns="18621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01725"/>
      </p:ext>
    </p:extLst>
  </p:cSld>
  <p:clrMapOvr>
    <a:masterClrMapping/>
  </p:clrMapOvr>
  <p:transition/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400251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400251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6C15-E818-6441-A5C6-10487436146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027967"/>
      </p:ext>
    </p:extLst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9713" indent="0">
              <a:buNone/>
              <a:defRPr sz="7499" b="1"/>
            </a:lvl2pPr>
            <a:lvl3pPr marL="3379433" indent="0">
              <a:buNone/>
              <a:defRPr sz="6916" b="1"/>
            </a:lvl3pPr>
            <a:lvl4pPr marL="5069135" indent="0">
              <a:buNone/>
              <a:defRPr sz="6082" b="1"/>
            </a:lvl4pPr>
            <a:lvl5pPr marL="6758848" indent="0">
              <a:buNone/>
              <a:defRPr sz="6082" b="1"/>
            </a:lvl5pPr>
            <a:lvl6pPr marL="8448555" indent="0">
              <a:buNone/>
              <a:defRPr sz="6082" b="1"/>
            </a:lvl6pPr>
            <a:lvl7pPr marL="10138286" indent="0">
              <a:buNone/>
              <a:defRPr sz="6082" b="1"/>
            </a:lvl7pPr>
            <a:lvl8pPr marL="11827986" indent="0">
              <a:buNone/>
              <a:defRPr sz="6082" b="1"/>
            </a:lvl8pPr>
            <a:lvl9pPr marL="1351769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91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9713" indent="0">
              <a:buNone/>
              <a:defRPr sz="7499" b="1"/>
            </a:lvl2pPr>
            <a:lvl3pPr marL="3379433" indent="0">
              <a:buNone/>
              <a:defRPr sz="6916" b="1"/>
            </a:lvl3pPr>
            <a:lvl4pPr marL="5069135" indent="0">
              <a:buNone/>
              <a:defRPr sz="6082" b="1"/>
            </a:lvl4pPr>
            <a:lvl5pPr marL="6758848" indent="0">
              <a:buNone/>
              <a:defRPr sz="6082" b="1"/>
            </a:lvl5pPr>
            <a:lvl6pPr marL="8448555" indent="0">
              <a:buNone/>
              <a:defRPr sz="6082" b="1"/>
            </a:lvl6pPr>
            <a:lvl7pPr marL="10138286" indent="0">
              <a:buNone/>
              <a:defRPr sz="6082" b="1"/>
            </a:lvl7pPr>
            <a:lvl8pPr marL="11827986" indent="0">
              <a:buNone/>
              <a:defRPr sz="6082" b="1"/>
            </a:lvl8pPr>
            <a:lvl9pPr marL="1351769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91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19FE-EFC2-8A4B-888F-BF3C8C82B2F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35417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EEBF2-AC42-FE4E-A86B-4688B4B613F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0750626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E6B6E-057C-AD41-8B5B-C9D2BFE9616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365577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6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9713" indent="0">
              <a:buNone/>
              <a:defRPr sz="4583"/>
            </a:lvl2pPr>
            <a:lvl3pPr marL="3379433" indent="0">
              <a:buNone/>
              <a:defRPr sz="3749"/>
            </a:lvl3pPr>
            <a:lvl4pPr marL="5069135" indent="0">
              <a:buNone/>
              <a:defRPr sz="3333"/>
            </a:lvl4pPr>
            <a:lvl5pPr marL="6758848" indent="0">
              <a:buNone/>
              <a:defRPr sz="3333"/>
            </a:lvl5pPr>
            <a:lvl6pPr marL="8448555" indent="0">
              <a:buNone/>
              <a:defRPr sz="3333"/>
            </a:lvl6pPr>
            <a:lvl7pPr marL="10138286" indent="0">
              <a:buNone/>
              <a:defRPr sz="3333"/>
            </a:lvl7pPr>
            <a:lvl8pPr marL="11827986" indent="0">
              <a:buNone/>
              <a:defRPr sz="3333"/>
            </a:lvl8pPr>
            <a:lvl9pPr marL="1351769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42CE9-9032-A644-9D70-9ED653CFE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902681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 rtlCol="0">
            <a:normAutofit/>
          </a:bodyPr>
          <a:lstStyle>
            <a:lvl1pPr marL="0" indent="0">
              <a:buNone/>
              <a:defRPr sz="12081"/>
            </a:lvl1pPr>
            <a:lvl2pPr marL="1689713" indent="0">
              <a:buNone/>
              <a:defRPr sz="10415"/>
            </a:lvl2pPr>
            <a:lvl3pPr marL="3379433" indent="0">
              <a:buNone/>
              <a:defRPr sz="8999"/>
            </a:lvl3pPr>
            <a:lvl4pPr marL="5069135" indent="0">
              <a:buNone/>
              <a:defRPr sz="7499"/>
            </a:lvl4pPr>
            <a:lvl5pPr marL="6758848" indent="0">
              <a:buNone/>
              <a:defRPr sz="7499"/>
            </a:lvl5pPr>
            <a:lvl6pPr marL="8448555" indent="0">
              <a:buNone/>
              <a:defRPr sz="7499"/>
            </a:lvl6pPr>
            <a:lvl7pPr marL="10138286" indent="0">
              <a:buNone/>
              <a:defRPr sz="7499"/>
            </a:lvl7pPr>
            <a:lvl8pPr marL="11827986" indent="0">
              <a:buNone/>
              <a:defRPr sz="7499"/>
            </a:lvl8pPr>
            <a:lvl9pPr marL="1351769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9713" indent="0">
              <a:buNone/>
              <a:defRPr sz="4583"/>
            </a:lvl2pPr>
            <a:lvl3pPr marL="3379433" indent="0">
              <a:buNone/>
              <a:defRPr sz="3749"/>
            </a:lvl3pPr>
            <a:lvl4pPr marL="5069135" indent="0">
              <a:buNone/>
              <a:defRPr sz="3333"/>
            </a:lvl4pPr>
            <a:lvl5pPr marL="6758848" indent="0">
              <a:buNone/>
              <a:defRPr sz="3333"/>
            </a:lvl5pPr>
            <a:lvl6pPr marL="8448555" indent="0">
              <a:buNone/>
              <a:defRPr sz="3333"/>
            </a:lvl6pPr>
            <a:lvl7pPr marL="10138286" indent="0">
              <a:buNone/>
              <a:defRPr sz="3333"/>
            </a:lvl7pPr>
            <a:lvl8pPr marL="11827986" indent="0">
              <a:buNone/>
              <a:defRPr sz="3333"/>
            </a:lvl8pPr>
            <a:lvl9pPr marL="1351769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A3978-025E-4D4E-AEA2-D46532F764D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3708633"/>
      </p:ext>
    </p:extLst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FA89-537B-E34B-8F83-419EAC19CA4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267572"/>
      </p:ext>
    </p:extLst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304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304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9826-498D-0D4E-B6FD-7530EF0F8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886744"/>
      </p:ext>
    </p:extLst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854" tIns="168997" rIns="337854" bIns="168997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854" tIns="168997" rIns="337854" bIns="16899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854" tIns="168997" rIns="337854" bIns="16899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478" tIns="202823" rIns="405478" bIns="20282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72025"/>
      </p:ext>
    </p:extLst>
  </p:cSld>
  <p:clrMapOvr>
    <a:masterClrMapping/>
  </p:clrMapOvr>
  <p:transition/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16132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8127"/>
      </p:ext>
    </p:extLst>
  </p:cSld>
  <p:clrMapOvr>
    <a:masterClrMapping/>
  </p:clrMapOvr>
  <p:transition/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18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0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9249" indent="0">
              <a:buNone/>
              <a:defRPr sz="6916"/>
            </a:lvl2pPr>
            <a:lvl3pPr marL="3378501" indent="0">
              <a:buNone/>
              <a:defRPr sz="6082"/>
            </a:lvl3pPr>
            <a:lvl4pPr marL="5067739" indent="0">
              <a:buNone/>
              <a:defRPr sz="5249"/>
            </a:lvl4pPr>
            <a:lvl5pPr marL="6756988" indent="0">
              <a:buNone/>
              <a:defRPr sz="5249"/>
            </a:lvl5pPr>
            <a:lvl6pPr marL="8446230" indent="0">
              <a:buNone/>
              <a:defRPr sz="5249"/>
            </a:lvl6pPr>
            <a:lvl7pPr marL="10135497" indent="0">
              <a:buNone/>
              <a:defRPr sz="5249"/>
            </a:lvl7pPr>
            <a:lvl8pPr marL="11824731" indent="0">
              <a:buNone/>
              <a:defRPr sz="5249"/>
            </a:lvl8pPr>
            <a:lvl9pPr marL="1351397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73729"/>
      </p:ext>
    </p:extLst>
  </p:cSld>
  <p:clrMapOvr>
    <a:masterClrMapping/>
  </p:clrMapOvr>
  <p:transition/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61412"/>
      </p:ext>
    </p:extLst>
  </p:cSld>
  <p:clrMapOvr>
    <a:masterClrMapping/>
  </p:clrMapOvr>
  <p:transition/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9249" indent="0">
              <a:buNone/>
              <a:defRPr sz="7499" b="1"/>
            </a:lvl2pPr>
            <a:lvl3pPr marL="3378501" indent="0">
              <a:buNone/>
              <a:defRPr sz="6916" b="1"/>
            </a:lvl3pPr>
            <a:lvl4pPr marL="5067739" indent="0">
              <a:buNone/>
              <a:defRPr sz="6082" b="1"/>
            </a:lvl4pPr>
            <a:lvl5pPr marL="6756988" indent="0">
              <a:buNone/>
              <a:defRPr sz="6082" b="1"/>
            </a:lvl5pPr>
            <a:lvl6pPr marL="8446230" indent="0">
              <a:buNone/>
              <a:defRPr sz="6082" b="1"/>
            </a:lvl6pPr>
            <a:lvl7pPr marL="10135497" indent="0">
              <a:buNone/>
              <a:defRPr sz="6082" b="1"/>
            </a:lvl7pPr>
            <a:lvl8pPr marL="11824731" indent="0">
              <a:buNone/>
              <a:defRPr sz="6082" b="1"/>
            </a:lvl8pPr>
            <a:lvl9pPr marL="1351397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99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9249" indent="0">
              <a:buNone/>
              <a:defRPr sz="7499" b="1"/>
            </a:lvl2pPr>
            <a:lvl3pPr marL="3378501" indent="0">
              <a:buNone/>
              <a:defRPr sz="6916" b="1"/>
            </a:lvl3pPr>
            <a:lvl4pPr marL="5067739" indent="0">
              <a:buNone/>
              <a:defRPr sz="6082" b="1"/>
            </a:lvl4pPr>
            <a:lvl5pPr marL="6756988" indent="0">
              <a:buNone/>
              <a:defRPr sz="6082" b="1"/>
            </a:lvl5pPr>
            <a:lvl6pPr marL="8446230" indent="0">
              <a:buNone/>
              <a:defRPr sz="6082" b="1"/>
            </a:lvl6pPr>
            <a:lvl7pPr marL="10135497" indent="0">
              <a:buNone/>
              <a:defRPr sz="6082" b="1"/>
            </a:lvl7pPr>
            <a:lvl8pPr marL="11824731" indent="0">
              <a:buNone/>
              <a:defRPr sz="6082" b="1"/>
            </a:lvl8pPr>
            <a:lvl9pPr marL="1351397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99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47442"/>
      </p:ext>
    </p:extLst>
  </p:cSld>
  <p:clrMapOvr>
    <a:masterClrMapping/>
  </p:clrMapOvr>
  <p:transition/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90009"/>
      </p:ext>
    </p:extLst>
  </p:cSld>
  <p:clrMapOvr>
    <a:masterClrMapping/>
  </p:clrMapOvr>
  <p:transition/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53903"/>
      </p:ext>
    </p:extLst>
  </p:cSld>
  <p:clrMapOvr>
    <a:masterClrMapping/>
  </p:clrMapOvr>
  <p:transition/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68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9249" indent="0">
              <a:buNone/>
              <a:defRPr sz="4583"/>
            </a:lvl2pPr>
            <a:lvl3pPr marL="3378501" indent="0">
              <a:buNone/>
              <a:defRPr sz="3749"/>
            </a:lvl3pPr>
            <a:lvl4pPr marL="5067739" indent="0">
              <a:buNone/>
              <a:defRPr sz="3333"/>
            </a:lvl4pPr>
            <a:lvl5pPr marL="6756988" indent="0">
              <a:buNone/>
              <a:defRPr sz="3333"/>
            </a:lvl5pPr>
            <a:lvl6pPr marL="8446230" indent="0">
              <a:buNone/>
              <a:defRPr sz="3333"/>
            </a:lvl6pPr>
            <a:lvl7pPr marL="10135497" indent="0">
              <a:buNone/>
              <a:defRPr sz="3333"/>
            </a:lvl7pPr>
            <a:lvl8pPr marL="11824731" indent="0">
              <a:buNone/>
              <a:defRPr sz="3333"/>
            </a:lvl8pPr>
            <a:lvl9pPr marL="1351397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28127"/>
      </p:ext>
    </p:extLst>
  </p:cSld>
  <p:clrMapOvr>
    <a:masterClrMapping/>
  </p:clrMapOvr>
  <p:transition/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9249" indent="0">
              <a:buNone/>
              <a:defRPr sz="10415"/>
            </a:lvl2pPr>
            <a:lvl3pPr marL="3378501" indent="0">
              <a:buNone/>
              <a:defRPr sz="8999"/>
            </a:lvl3pPr>
            <a:lvl4pPr marL="5067739" indent="0">
              <a:buNone/>
              <a:defRPr sz="7499"/>
            </a:lvl4pPr>
            <a:lvl5pPr marL="6756988" indent="0">
              <a:buNone/>
              <a:defRPr sz="7499"/>
            </a:lvl5pPr>
            <a:lvl6pPr marL="8446230" indent="0">
              <a:buNone/>
              <a:defRPr sz="7499"/>
            </a:lvl6pPr>
            <a:lvl7pPr marL="10135497" indent="0">
              <a:buNone/>
              <a:defRPr sz="7499"/>
            </a:lvl7pPr>
            <a:lvl8pPr marL="11824731" indent="0">
              <a:buNone/>
              <a:defRPr sz="7499"/>
            </a:lvl8pPr>
            <a:lvl9pPr marL="1351397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9249" indent="0">
              <a:buNone/>
              <a:defRPr sz="4583"/>
            </a:lvl2pPr>
            <a:lvl3pPr marL="3378501" indent="0">
              <a:buNone/>
              <a:defRPr sz="3749"/>
            </a:lvl3pPr>
            <a:lvl4pPr marL="5067739" indent="0">
              <a:buNone/>
              <a:defRPr sz="3333"/>
            </a:lvl4pPr>
            <a:lvl5pPr marL="6756988" indent="0">
              <a:buNone/>
              <a:defRPr sz="3333"/>
            </a:lvl5pPr>
            <a:lvl6pPr marL="8446230" indent="0">
              <a:buNone/>
              <a:defRPr sz="3333"/>
            </a:lvl6pPr>
            <a:lvl7pPr marL="10135497" indent="0">
              <a:buNone/>
              <a:defRPr sz="3333"/>
            </a:lvl7pPr>
            <a:lvl8pPr marL="11824731" indent="0">
              <a:buNone/>
              <a:defRPr sz="3333"/>
            </a:lvl8pPr>
            <a:lvl9pPr marL="1351397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47679"/>
      </p:ext>
    </p:extLst>
  </p:cSld>
  <p:clrMapOvr>
    <a:masterClrMapping/>
  </p:clrMapOvr>
  <p:transition/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63363"/>
      </p:ext>
    </p:extLst>
  </p:cSld>
  <p:clrMapOvr>
    <a:masterClrMapping/>
  </p:clrMapOvr>
  <p:transition/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0653"/>
      </p:ext>
    </p:extLst>
  </p:cSld>
  <p:clrMapOvr>
    <a:masterClrMapping/>
  </p:clrMapOvr>
  <p:transition/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11184191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88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77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66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55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43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32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21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1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3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7636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76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1675" indent="0">
              <a:buNone/>
              <a:defRPr sz="6082"/>
            </a:lvl2pPr>
            <a:lvl3pPr marL="3103331" indent="0">
              <a:buNone/>
              <a:defRPr sz="5249"/>
            </a:lvl3pPr>
            <a:lvl4pPr marL="4655001" indent="0">
              <a:buNone/>
              <a:defRPr sz="4833"/>
            </a:lvl4pPr>
            <a:lvl5pPr marL="6206673" indent="0">
              <a:buNone/>
              <a:defRPr sz="4833"/>
            </a:lvl5pPr>
            <a:lvl6pPr marL="7758336" indent="0">
              <a:buNone/>
              <a:defRPr sz="4833"/>
            </a:lvl6pPr>
            <a:lvl7pPr marL="9310002" indent="0">
              <a:buNone/>
              <a:defRPr sz="4833"/>
            </a:lvl7pPr>
            <a:lvl8pPr marL="10861674" indent="0">
              <a:buNone/>
              <a:defRPr sz="4833"/>
            </a:lvl8pPr>
            <a:lvl9pPr marL="1241333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50792"/>
      </p:ext>
    </p:extLst>
  </p:cSld>
  <p:clrMapOvr>
    <a:masterClrMapping/>
  </p:clrMapOvr>
  <p:transition/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3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195600"/>
      </p:ext>
    </p:extLst>
  </p:cSld>
  <p:clrMapOvr>
    <a:masterClrMapping/>
  </p:clrMapOvr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23"/>
            <a:ext cx="24483061" cy="7149947"/>
          </a:xfrm>
        </p:spPr>
        <p:txBody>
          <a:bodyPr anchor="t"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13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88784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2pPr>
            <a:lvl3pPr marL="3377572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6634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5513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4390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32708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2147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1025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3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330415"/>
      </p:ext>
    </p:extLst>
  </p:cSld>
  <p:clrMapOvr>
    <a:masterClrMapping/>
  </p:clrMapOvr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400260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400260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413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461896"/>
      </p:ext>
    </p:extLst>
  </p:cSld>
  <p:clrMapOvr>
    <a:masterClrMapping/>
  </p:clrMapOvr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8784" indent="0">
              <a:buNone/>
              <a:defRPr sz="7499" b="1"/>
            </a:lvl2pPr>
            <a:lvl3pPr marL="3377572" indent="0">
              <a:buNone/>
              <a:defRPr sz="6916" b="1"/>
            </a:lvl3pPr>
            <a:lvl4pPr marL="5066346" indent="0">
              <a:buNone/>
              <a:defRPr sz="6082" b="1"/>
            </a:lvl4pPr>
            <a:lvl5pPr marL="6755130" indent="0">
              <a:buNone/>
              <a:defRPr sz="6082" b="1"/>
            </a:lvl5pPr>
            <a:lvl6pPr marL="8443905" indent="0">
              <a:buNone/>
              <a:defRPr sz="6082" b="1"/>
            </a:lvl6pPr>
            <a:lvl7pPr marL="10132708" indent="0">
              <a:buNone/>
              <a:defRPr sz="6082" b="1"/>
            </a:lvl7pPr>
            <a:lvl8pPr marL="11821477" indent="0">
              <a:buNone/>
              <a:defRPr sz="6082" b="1"/>
            </a:lvl8pPr>
            <a:lvl9pPr marL="1351025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04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8784" indent="0">
              <a:buNone/>
              <a:defRPr sz="7499" b="1"/>
            </a:lvl2pPr>
            <a:lvl3pPr marL="3377572" indent="0">
              <a:buNone/>
              <a:defRPr sz="6916" b="1"/>
            </a:lvl3pPr>
            <a:lvl4pPr marL="5066346" indent="0">
              <a:buNone/>
              <a:defRPr sz="6082" b="1"/>
            </a:lvl4pPr>
            <a:lvl5pPr marL="6755130" indent="0">
              <a:buNone/>
              <a:defRPr sz="6082" b="1"/>
            </a:lvl5pPr>
            <a:lvl6pPr marL="8443905" indent="0">
              <a:buNone/>
              <a:defRPr sz="6082" b="1"/>
            </a:lvl6pPr>
            <a:lvl7pPr marL="10132708" indent="0">
              <a:buNone/>
              <a:defRPr sz="6082" b="1"/>
            </a:lvl7pPr>
            <a:lvl8pPr marL="11821477" indent="0">
              <a:buNone/>
              <a:defRPr sz="6082" b="1"/>
            </a:lvl8pPr>
            <a:lvl9pPr marL="1351025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04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413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650311"/>
      </p:ext>
    </p:extLst>
  </p:cSld>
  <p:clrMapOvr>
    <a:masterClrMapping/>
  </p:clrMapOvr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413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088104"/>
      </p:ext>
    </p:extLst>
  </p:cSld>
  <p:clrMapOvr>
    <a:masterClrMapping/>
  </p:clrMapOvr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413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322560"/>
      </p:ext>
    </p:extLst>
  </p:cSld>
  <p:clrMapOvr>
    <a:masterClrMapping/>
  </p:clrMapOvr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80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8784" indent="0">
              <a:buNone/>
              <a:defRPr sz="4583"/>
            </a:lvl2pPr>
            <a:lvl3pPr marL="3377572" indent="0">
              <a:buNone/>
              <a:defRPr sz="3749"/>
            </a:lvl3pPr>
            <a:lvl4pPr marL="5066346" indent="0">
              <a:buNone/>
              <a:defRPr sz="3333"/>
            </a:lvl4pPr>
            <a:lvl5pPr marL="6755130" indent="0">
              <a:buNone/>
              <a:defRPr sz="3333"/>
            </a:lvl5pPr>
            <a:lvl6pPr marL="8443905" indent="0">
              <a:buNone/>
              <a:defRPr sz="3333"/>
            </a:lvl6pPr>
            <a:lvl7pPr marL="10132708" indent="0">
              <a:buNone/>
              <a:defRPr sz="3333"/>
            </a:lvl7pPr>
            <a:lvl8pPr marL="11821477" indent="0">
              <a:buNone/>
              <a:defRPr sz="3333"/>
            </a:lvl8pPr>
            <a:lvl9pPr marL="1351025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413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074125"/>
      </p:ext>
    </p:extLst>
  </p:cSld>
  <p:clrMapOvr>
    <a:masterClrMapping/>
  </p:clrMapOvr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8784" indent="0">
              <a:buNone/>
              <a:defRPr sz="10415"/>
            </a:lvl2pPr>
            <a:lvl3pPr marL="3377572" indent="0">
              <a:buNone/>
              <a:defRPr sz="8999"/>
            </a:lvl3pPr>
            <a:lvl4pPr marL="5066346" indent="0">
              <a:buNone/>
              <a:defRPr sz="7499"/>
            </a:lvl4pPr>
            <a:lvl5pPr marL="6755130" indent="0">
              <a:buNone/>
              <a:defRPr sz="7499"/>
            </a:lvl5pPr>
            <a:lvl6pPr marL="8443905" indent="0">
              <a:buNone/>
              <a:defRPr sz="7499"/>
            </a:lvl6pPr>
            <a:lvl7pPr marL="10132708" indent="0">
              <a:buNone/>
              <a:defRPr sz="7499"/>
            </a:lvl7pPr>
            <a:lvl8pPr marL="11821477" indent="0">
              <a:buNone/>
              <a:defRPr sz="7499"/>
            </a:lvl8pPr>
            <a:lvl9pPr marL="13510257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8784" indent="0">
              <a:buNone/>
              <a:defRPr sz="4583"/>
            </a:lvl2pPr>
            <a:lvl3pPr marL="3377572" indent="0">
              <a:buNone/>
              <a:defRPr sz="3749"/>
            </a:lvl3pPr>
            <a:lvl4pPr marL="5066346" indent="0">
              <a:buNone/>
              <a:defRPr sz="3333"/>
            </a:lvl4pPr>
            <a:lvl5pPr marL="6755130" indent="0">
              <a:buNone/>
              <a:defRPr sz="3333"/>
            </a:lvl5pPr>
            <a:lvl6pPr marL="8443905" indent="0">
              <a:buNone/>
              <a:defRPr sz="3333"/>
            </a:lvl6pPr>
            <a:lvl7pPr marL="10132708" indent="0">
              <a:buNone/>
              <a:defRPr sz="3333"/>
            </a:lvl7pPr>
            <a:lvl8pPr marL="11821477" indent="0">
              <a:buNone/>
              <a:defRPr sz="3333"/>
            </a:lvl8pPr>
            <a:lvl9pPr marL="1351025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413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631688"/>
      </p:ext>
    </p:extLst>
  </p:cSld>
  <p:clrMapOvr>
    <a:masterClrMapping/>
  </p:clrMapOvr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3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157921"/>
      </p:ext>
    </p:extLst>
  </p:cSld>
  <p:clrMapOvr>
    <a:masterClrMapping/>
  </p:clrMapOvr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320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320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3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7276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6979"/>
      </p:ext>
    </p:extLst>
  </p:cSld>
  <p:clrMapOvr>
    <a:masterClrMapping/>
  </p:clrMapOvr>
  <p:transition/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666" tIns="168907" rIns="337666" bIns="168907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666" tIns="168907" rIns="337666" bIns="16890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666" tIns="168907" rIns="337666" bIns="16890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253" tIns="202715" rIns="405253" bIns="20271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8928"/>
      </p:ext>
    </p:extLst>
  </p:cSld>
  <p:clrMapOvr>
    <a:masterClrMapping/>
  </p:clrMapOvr>
  <p:transition/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37680"/>
      </p:ext>
    </p:extLst>
  </p:cSld>
  <p:clrMapOvr>
    <a:masterClrMapping/>
  </p:clrMapOvr>
  <p:transition/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3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2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8320" indent="0">
              <a:buNone/>
              <a:defRPr sz="6916"/>
            </a:lvl2pPr>
            <a:lvl3pPr marL="3376641" indent="0">
              <a:buNone/>
              <a:defRPr sz="6082"/>
            </a:lvl3pPr>
            <a:lvl4pPr marL="5064950" indent="0">
              <a:buNone/>
              <a:defRPr sz="5249"/>
            </a:lvl4pPr>
            <a:lvl5pPr marL="6753269" indent="0">
              <a:buNone/>
              <a:defRPr sz="5249"/>
            </a:lvl5pPr>
            <a:lvl6pPr marL="8441581" indent="0">
              <a:buNone/>
              <a:defRPr sz="5249"/>
            </a:lvl6pPr>
            <a:lvl7pPr marL="10129923" indent="0">
              <a:buNone/>
              <a:defRPr sz="5249"/>
            </a:lvl7pPr>
            <a:lvl8pPr marL="11818225" indent="0">
              <a:buNone/>
              <a:defRPr sz="5249"/>
            </a:lvl8pPr>
            <a:lvl9pPr marL="1350654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61390"/>
      </p:ext>
    </p:extLst>
  </p:cSld>
  <p:clrMapOvr>
    <a:masterClrMapping/>
  </p:clrMapOvr>
  <p:transition/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70932"/>
      </p:ext>
    </p:extLst>
  </p:cSld>
  <p:clrMapOvr>
    <a:masterClrMapping/>
  </p:clrMapOvr>
  <p:transition/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8320" indent="0">
              <a:buNone/>
              <a:defRPr sz="7499" b="1"/>
            </a:lvl2pPr>
            <a:lvl3pPr marL="3376641" indent="0">
              <a:buNone/>
              <a:defRPr sz="6916" b="1"/>
            </a:lvl3pPr>
            <a:lvl4pPr marL="5064950" indent="0">
              <a:buNone/>
              <a:defRPr sz="6082" b="1"/>
            </a:lvl4pPr>
            <a:lvl5pPr marL="6753269" indent="0">
              <a:buNone/>
              <a:defRPr sz="6082" b="1"/>
            </a:lvl5pPr>
            <a:lvl6pPr marL="8441581" indent="0">
              <a:buNone/>
              <a:defRPr sz="6082" b="1"/>
            </a:lvl6pPr>
            <a:lvl7pPr marL="10129923" indent="0">
              <a:buNone/>
              <a:defRPr sz="6082" b="1"/>
            </a:lvl7pPr>
            <a:lvl8pPr marL="11818225" indent="0">
              <a:buNone/>
              <a:defRPr sz="6082" b="1"/>
            </a:lvl8pPr>
            <a:lvl9pPr marL="1350654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12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8320" indent="0">
              <a:buNone/>
              <a:defRPr sz="7499" b="1"/>
            </a:lvl2pPr>
            <a:lvl3pPr marL="3376641" indent="0">
              <a:buNone/>
              <a:defRPr sz="6916" b="1"/>
            </a:lvl3pPr>
            <a:lvl4pPr marL="5064950" indent="0">
              <a:buNone/>
              <a:defRPr sz="6082" b="1"/>
            </a:lvl4pPr>
            <a:lvl5pPr marL="6753269" indent="0">
              <a:buNone/>
              <a:defRPr sz="6082" b="1"/>
            </a:lvl5pPr>
            <a:lvl6pPr marL="8441581" indent="0">
              <a:buNone/>
              <a:defRPr sz="6082" b="1"/>
            </a:lvl6pPr>
            <a:lvl7pPr marL="10129923" indent="0">
              <a:buNone/>
              <a:defRPr sz="6082" b="1"/>
            </a:lvl7pPr>
            <a:lvl8pPr marL="11818225" indent="0">
              <a:buNone/>
              <a:defRPr sz="6082" b="1"/>
            </a:lvl8pPr>
            <a:lvl9pPr marL="1350654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12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6398"/>
      </p:ext>
    </p:extLst>
  </p:cSld>
  <p:clrMapOvr>
    <a:masterClrMapping/>
  </p:clrMapOvr>
  <p:transition/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9649"/>
      </p:ext>
    </p:extLst>
  </p:cSld>
  <p:clrMapOvr>
    <a:masterClrMapping/>
  </p:clrMapOvr>
  <p:transition/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78406"/>
      </p:ext>
    </p:extLst>
  </p:cSld>
  <p:clrMapOvr>
    <a:masterClrMapping/>
  </p:clrMapOvr>
  <p:transition/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7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9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7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8320" indent="0">
              <a:buNone/>
              <a:defRPr sz="4583"/>
            </a:lvl2pPr>
            <a:lvl3pPr marL="3376641" indent="0">
              <a:buNone/>
              <a:defRPr sz="3749"/>
            </a:lvl3pPr>
            <a:lvl4pPr marL="5064950" indent="0">
              <a:buNone/>
              <a:defRPr sz="3333"/>
            </a:lvl4pPr>
            <a:lvl5pPr marL="6753269" indent="0">
              <a:buNone/>
              <a:defRPr sz="3333"/>
            </a:lvl5pPr>
            <a:lvl6pPr marL="8441581" indent="0">
              <a:buNone/>
              <a:defRPr sz="3333"/>
            </a:lvl6pPr>
            <a:lvl7pPr marL="10129923" indent="0">
              <a:buNone/>
              <a:defRPr sz="3333"/>
            </a:lvl7pPr>
            <a:lvl8pPr marL="11818225" indent="0">
              <a:buNone/>
              <a:defRPr sz="3333"/>
            </a:lvl8pPr>
            <a:lvl9pPr marL="1350654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63747"/>
      </p:ext>
    </p:extLst>
  </p:cSld>
  <p:clrMapOvr>
    <a:masterClrMapping/>
  </p:clrMapOvr>
  <p:transition/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8320" indent="0">
              <a:buNone/>
              <a:defRPr sz="10415"/>
            </a:lvl2pPr>
            <a:lvl3pPr marL="3376641" indent="0">
              <a:buNone/>
              <a:defRPr sz="8999"/>
            </a:lvl3pPr>
            <a:lvl4pPr marL="5064950" indent="0">
              <a:buNone/>
              <a:defRPr sz="7499"/>
            </a:lvl4pPr>
            <a:lvl5pPr marL="6753269" indent="0">
              <a:buNone/>
              <a:defRPr sz="7499"/>
            </a:lvl5pPr>
            <a:lvl6pPr marL="8441581" indent="0">
              <a:buNone/>
              <a:defRPr sz="7499"/>
            </a:lvl6pPr>
            <a:lvl7pPr marL="10129923" indent="0">
              <a:buNone/>
              <a:defRPr sz="7499"/>
            </a:lvl7pPr>
            <a:lvl8pPr marL="11818225" indent="0">
              <a:buNone/>
              <a:defRPr sz="7499"/>
            </a:lvl8pPr>
            <a:lvl9pPr marL="1350654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8320" indent="0">
              <a:buNone/>
              <a:defRPr sz="4583"/>
            </a:lvl2pPr>
            <a:lvl3pPr marL="3376641" indent="0">
              <a:buNone/>
              <a:defRPr sz="3749"/>
            </a:lvl3pPr>
            <a:lvl4pPr marL="5064950" indent="0">
              <a:buNone/>
              <a:defRPr sz="3333"/>
            </a:lvl4pPr>
            <a:lvl5pPr marL="6753269" indent="0">
              <a:buNone/>
              <a:defRPr sz="3333"/>
            </a:lvl5pPr>
            <a:lvl6pPr marL="8441581" indent="0">
              <a:buNone/>
              <a:defRPr sz="3333"/>
            </a:lvl6pPr>
            <a:lvl7pPr marL="10129923" indent="0">
              <a:buNone/>
              <a:defRPr sz="3333"/>
            </a:lvl7pPr>
            <a:lvl8pPr marL="11818225" indent="0">
              <a:buNone/>
              <a:defRPr sz="3333"/>
            </a:lvl8pPr>
            <a:lvl9pPr marL="1350654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14197"/>
      </p:ext>
    </p:extLst>
  </p:cSld>
  <p:clrMapOvr>
    <a:masterClrMapping/>
  </p:clrMapOvr>
  <p:transition/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3405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04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5651" indent="0">
              <a:buNone/>
              <a:defRPr sz="6082"/>
            </a:lvl2pPr>
            <a:lvl3pPr marL="3111309" indent="0">
              <a:buNone/>
              <a:defRPr sz="5249"/>
            </a:lvl3pPr>
            <a:lvl4pPr marL="4666956" indent="0">
              <a:buNone/>
              <a:defRPr sz="4833"/>
            </a:lvl4pPr>
            <a:lvl5pPr marL="6222613" indent="0">
              <a:buNone/>
              <a:defRPr sz="4833"/>
            </a:lvl5pPr>
            <a:lvl6pPr marL="7778266" indent="0">
              <a:buNone/>
              <a:defRPr sz="4833"/>
            </a:lvl6pPr>
            <a:lvl7pPr marL="9333919" indent="0">
              <a:buNone/>
              <a:defRPr sz="4833"/>
            </a:lvl7pPr>
            <a:lvl8pPr marL="10889570" indent="0">
              <a:buNone/>
              <a:defRPr sz="4833"/>
            </a:lvl8pPr>
            <a:lvl9pPr marL="1244522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329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675" indent="0">
              <a:buNone/>
              <a:defRPr sz="6916" b="1"/>
            </a:lvl2pPr>
            <a:lvl3pPr marL="3103331" indent="0">
              <a:buNone/>
              <a:defRPr sz="6082" b="1"/>
            </a:lvl3pPr>
            <a:lvl4pPr marL="4655001" indent="0">
              <a:buNone/>
              <a:defRPr sz="5249" b="1"/>
            </a:lvl4pPr>
            <a:lvl5pPr marL="6206673" indent="0">
              <a:buNone/>
              <a:defRPr sz="5249" b="1"/>
            </a:lvl5pPr>
            <a:lvl6pPr marL="7758336" indent="0">
              <a:buNone/>
              <a:defRPr sz="5249" b="1"/>
            </a:lvl6pPr>
            <a:lvl7pPr marL="9310002" indent="0">
              <a:buNone/>
              <a:defRPr sz="5249" b="1"/>
            </a:lvl7pPr>
            <a:lvl8pPr marL="10861674" indent="0">
              <a:buNone/>
              <a:defRPr sz="5249" b="1"/>
            </a:lvl8pPr>
            <a:lvl9pPr marL="1241333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7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675" indent="0">
              <a:buNone/>
              <a:defRPr sz="6916" b="1"/>
            </a:lvl2pPr>
            <a:lvl3pPr marL="3103331" indent="0">
              <a:buNone/>
              <a:defRPr sz="6082" b="1"/>
            </a:lvl3pPr>
            <a:lvl4pPr marL="4655001" indent="0">
              <a:buNone/>
              <a:defRPr sz="5249" b="1"/>
            </a:lvl4pPr>
            <a:lvl5pPr marL="6206673" indent="0">
              <a:buNone/>
              <a:defRPr sz="5249" b="1"/>
            </a:lvl5pPr>
            <a:lvl6pPr marL="7758336" indent="0">
              <a:buNone/>
              <a:defRPr sz="5249" b="1"/>
            </a:lvl6pPr>
            <a:lvl7pPr marL="9310002" indent="0">
              <a:buNone/>
              <a:defRPr sz="5249" b="1"/>
            </a:lvl7pPr>
            <a:lvl8pPr marL="10861674" indent="0">
              <a:buNone/>
              <a:defRPr sz="5249" b="1"/>
            </a:lvl8pPr>
            <a:lvl9pPr marL="1241333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7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22535"/>
      </p:ext>
    </p:extLst>
  </p:cSld>
  <p:clrMapOvr>
    <a:masterClrMapping/>
  </p:clrMapOvr>
  <p:transition/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26119"/>
      </p:ext>
    </p:extLst>
  </p:cSld>
  <p:clrMapOvr>
    <a:masterClrMapping/>
  </p:clrMapOvr>
  <p:transition/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11184223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87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75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63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5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39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2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14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02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404895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91918"/>
      </p:ext>
    </p:extLst>
  </p:cSld>
  <p:clrMapOvr>
    <a:masterClrMapping/>
  </p:clrMapOvr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46"/>
            <a:ext cx="24483061" cy="7149947"/>
          </a:xfrm>
        </p:spPr>
        <p:txBody>
          <a:bodyPr anchor="t"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24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87855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2pPr>
            <a:lvl3pPr marL="3375712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63559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5141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3926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27138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1497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0282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192453"/>
      </p:ext>
    </p:extLst>
  </p:cSld>
  <p:clrMapOvr>
    <a:masterClrMapping/>
  </p:clrMapOvr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400269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400269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2348422"/>
      </p:ext>
    </p:extLst>
  </p:cSld>
  <p:clrMapOvr>
    <a:masterClrMapping/>
  </p:clrMapOvr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7855" indent="0">
              <a:buNone/>
              <a:defRPr sz="7499" b="1"/>
            </a:lvl2pPr>
            <a:lvl3pPr marL="3375712" indent="0">
              <a:buNone/>
              <a:defRPr sz="6916" b="1"/>
            </a:lvl3pPr>
            <a:lvl4pPr marL="5063559" indent="0">
              <a:buNone/>
              <a:defRPr sz="6082" b="1"/>
            </a:lvl4pPr>
            <a:lvl5pPr marL="6751414" indent="0">
              <a:buNone/>
              <a:defRPr sz="6082" b="1"/>
            </a:lvl5pPr>
            <a:lvl6pPr marL="8439260" indent="0">
              <a:buNone/>
              <a:defRPr sz="6082" b="1"/>
            </a:lvl6pPr>
            <a:lvl7pPr marL="10127138" indent="0">
              <a:buNone/>
              <a:defRPr sz="6082" b="1"/>
            </a:lvl7pPr>
            <a:lvl8pPr marL="11814976" indent="0">
              <a:buNone/>
              <a:defRPr sz="6082" b="1"/>
            </a:lvl8pPr>
            <a:lvl9pPr marL="1350282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16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7855" indent="0">
              <a:buNone/>
              <a:defRPr sz="7499" b="1"/>
            </a:lvl2pPr>
            <a:lvl3pPr marL="3375712" indent="0">
              <a:buNone/>
              <a:defRPr sz="6916" b="1"/>
            </a:lvl3pPr>
            <a:lvl4pPr marL="5063559" indent="0">
              <a:buNone/>
              <a:defRPr sz="6082" b="1"/>
            </a:lvl4pPr>
            <a:lvl5pPr marL="6751414" indent="0">
              <a:buNone/>
              <a:defRPr sz="6082" b="1"/>
            </a:lvl5pPr>
            <a:lvl6pPr marL="8439260" indent="0">
              <a:buNone/>
              <a:defRPr sz="6082" b="1"/>
            </a:lvl6pPr>
            <a:lvl7pPr marL="10127138" indent="0">
              <a:buNone/>
              <a:defRPr sz="6082" b="1"/>
            </a:lvl7pPr>
            <a:lvl8pPr marL="11814976" indent="0">
              <a:buNone/>
              <a:defRPr sz="6082" b="1"/>
            </a:lvl8pPr>
            <a:lvl9pPr marL="1350282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16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959666"/>
      </p:ext>
    </p:extLst>
  </p:cSld>
  <p:clrMapOvr>
    <a:masterClrMapping/>
  </p:clrMapOvr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998923"/>
      </p:ext>
    </p:extLst>
  </p:cSld>
  <p:clrMapOvr>
    <a:masterClrMapping/>
  </p:clrMapOvr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628029"/>
      </p:ext>
    </p:extLst>
  </p:cSld>
  <p:clrMapOvr>
    <a:masterClrMapping/>
  </p:clrMapOvr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7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99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7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7855" indent="0">
              <a:buNone/>
              <a:defRPr sz="4583"/>
            </a:lvl2pPr>
            <a:lvl3pPr marL="3375712" indent="0">
              <a:buNone/>
              <a:defRPr sz="3749"/>
            </a:lvl3pPr>
            <a:lvl4pPr marL="5063559" indent="0">
              <a:buNone/>
              <a:defRPr sz="3333"/>
            </a:lvl4pPr>
            <a:lvl5pPr marL="6751414" indent="0">
              <a:buNone/>
              <a:defRPr sz="3333"/>
            </a:lvl5pPr>
            <a:lvl6pPr marL="8439260" indent="0">
              <a:buNone/>
              <a:defRPr sz="3333"/>
            </a:lvl6pPr>
            <a:lvl7pPr marL="10127138" indent="0">
              <a:buNone/>
              <a:defRPr sz="3333"/>
            </a:lvl7pPr>
            <a:lvl8pPr marL="11814976" indent="0">
              <a:buNone/>
              <a:defRPr sz="3333"/>
            </a:lvl8pPr>
            <a:lvl9pPr marL="1350282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322513"/>
      </p:ext>
    </p:extLst>
  </p:cSld>
  <p:clrMapOvr>
    <a:masterClrMapping/>
  </p:clrMapOvr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7855" indent="0">
              <a:buNone/>
              <a:defRPr sz="10415"/>
            </a:lvl2pPr>
            <a:lvl3pPr marL="3375712" indent="0">
              <a:buNone/>
              <a:defRPr sz="8999"/>
            </a:lvl3pPr>
            <a:lvl4pPr marL="5063559" indent="0">
              <a:buNone/>
              <a:defRPr sz="7499"/>
            </a:lvl4pPr>
            <a:lvl5pPr marL="6751414" indent="0">
              <a:buNone/>
              <a:defRPr sz="7499"/>
            </a:lvl5pPr>
            <a:lvl6pPr marL="8439260" indent="0">
              <a:buNone/>
              <a:defRPr sz="7499"/>
            </a:lvl6pPr>
            <a:lvl7pPr marL="10127138" indent="0">
              <a:buNone/>
              <a:defRPr sz="7499"/>
            </a:lvl7pPr>
            <a:lvl8pPr marL="11814976" indent="0">
              <a:buNone/>
              <a:defRPr sz="7499"/>
            </a:lvl8pPr>
            <a:lvl9pPr marL="13502827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7855" indent="0">
              <a:buNone/>
              <a:defRPr sz="4583"/>
            </a:lvl2pPr>
            <a:lvl3pPr marL="3375712" indent="0">
              <a:buNone/>
              <a:defRPr sz="3749"/>
            </a:lvl3pPr>
            <a:lvl4pPr marL="5063559" indent="0">
              <a:buNone/>
              <a:defRPr sz="3333"/>
            </a:lvl4pPr>
            <a:lvl5pPr marL="6751414" indent="0">
              <a:buNone/>
              <a:defRPr sz="3333"/>
            </a:lvl5pPr>
            <a:lvl6pPr marL="8439260" indent="0">
              <a:buNone/>
              <a:defRPr sz="3333"/>
            </a:lvl6pPr>
            <a:lvl7pPr marL="10127138" indent="0">
              <a:buNone/>
              <a:defRPr sz="3333"/>
            </a:lvl7pPr>
            <a:lvl8pPr marL="11814976" indent="0">
              <a:buNone/>
              <a:defRPr sz="3333"/>
            </a:lvl8pPr>
            <a:lvl9pPr marL="1350282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9969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48228"/>
      </p:ext>
    </p:extLst>
  </p:cSld>
  <p:clrMapOvr>
    <a:masterClrMapping/>
  </p:clrMapOvr>
  <p:transition/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157818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337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337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348780"/>
      </p:ext>
    </p:extLst>
  </p:cSld>
  <p:clrMapOvr>
    <a:masterClrMapping/>
  </p:clrMapOvr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479" tIns="168818" rIns="337479" bIns="168818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479" tIns="168818" rIns="337479" bIns="168818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479" tIns="168818" rIns="337479" bIns="168818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028" tIns="202608" rIns="405028" bIns="20260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9874"/>
      </p:ext>
    </p:extLst>
  </p:cSld>
  <p:clrMapOvr>
    <a:masterClrMapping/>
  </p:clrMapOvr>
  <p:transition/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4528"/>
      </p:ext>
    </p:extLst>
  </p:cSld>
  <p:clrMapOvr>
    <a:masterClrMapping/>
  </p:clrMapOvr>
  <p:transition/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5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2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7391" indent="0">
              <a:buNone/>
              <a:defRPr sz="6916"/>
            </a:lvl2pPr>
            <a:lvl3pPr marL="3374783" indent="0">
              <a:buNone/>
              <a:defRPr sz="6082"/>
            </a:lvl3pPr>
            <a:lvl4pPr marL="5062165" indent="0">
              <a:buNone/>
              <a:defRPr sz="5249"/>
            </a:lvl4pPr>
            <a:lvl5pPr marL="6749557" indent="0">
              <a:buNone/>
              <a:defRPr sz="5249"/>
            </a:lvl5pPr>
            <a:lvl6pPr marL="8436940" indent="0">
              <a:buNone/>
              <a:defRPr sz="5249"/>
            </a:lvl6pPr>
            <a:lvl7pPr marL="10124351" indent="0">
              <a:buNone/>
              <a:defRPr sz="5249"/>
            </a:lvl7pPr>
            <a:lvl8pPr marL="11811726" indent="0">
              <a:buNone/>
              <a:defRPr sz="5249"/>
            </a:lvl8pPr>
            <a:lvl9pPr marL="1349911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78518"/>
      </p:ext>
    </p:extLst>
  </p:cSld>
  <p:clrMapOvr>
    <a:masterClrMapping/>
  </p:clrMapOvr>
  <p:transition/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98796"/>
      </p:ext>
    </p:extLst>
  </p:cSld>
  <p:clrMapOvr>
    <a:masterClrMapping/>
  </p:clrMapOvr>
  <p:transition/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7391" indent="0">
              <a:buNone/>
              <a:defRPr sz="7499" b="1"/>
            </a:lvl2pPr>
            <a:lvl3pPr marL="3374783" indent="0">
              <a:buNone/>
              <a:defRPr sz="6916" b="1"/>
            </a:lvl3pPr>
            <a:lvl4pPr marL="5062165" indent="0">
              <a:buNone/>
              <a:defRPr sz="6082" b="1"/>
            </a:lvl4pPr>
            <a:lvl5pPr marL="6749557" indent="0">
              <a:buNone/>
              <a:defRPr sz="6082" b="1"/>
            </a:lvl5pPr>
            <a:lvl6pPr marL="8436940" indent="0">
              <a:buNone/>
              <a:defRPr sz="6082" b="1"/>
            </a:lvl6pPr>
            <a:lvl7pPr marL="10124351" indent="0">
              <a:buNone/>
              <a:defRPr sz="6082" b="1"/>
            </a:lvl7pPr>
            <a:lvl8pPr marL="11811726" indent="0">
              <a:buNone/>
              <a:defRPr sz="6082" b="1"/>
            </a:lvl8pPr>
            <a:lvl9pPr marL="1349911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23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7391" indent="0">
              <a:buNone/>
              <a:defRPr sz="7499" b="1"/>
            </a:lvl2pPr>
            <a:lvl3pPr marL="3374783" indent="0">
              <a:buNone/>
              <a:defRPr sz="6916" b="1"/>
            </a:lvl3pPr>
            <a:lvl4pPr marL="5062165" indent="0">
              <a:buNone/>
              <a:defRPr sz="6082" b="1"/>
            </a:lvl4pPr>
            <a:lvl5pPr marL="6749557" indent="0">
              <a:buNone/>
              <a:defRPr sz="6082" b="1"/>
            </a:lvl5pPr>
            <a:lvl6pPr marL="8436940" indent="0">
              <a:buNone/>
              <a:defRPr sz="6082" b="1"/>
            </a:lvl6pPr>
            <a:lvl7pPr marL="10124351" indent="0">
              <a:buNone/>
              <a:defRPr sz="6082" b="1"/>
            </a:lvl7pPr>
            <a:lvl8pPr marL="11811726" indent="0">
              <a:buNone/>
              <a:defRPr sz="6082" b="1"/>
            </a:lvl8pPr>
            <a:lvl9pPr marL="1349911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23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75097"/>
      </p:ext>
    </p:extLst>
  </p:cSld>
  <p:clrMapOvr>
    <a:masterClrMapping/>
  </p:clrMapOvr>
  <p:transition/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83652"/>
      </p:ext>
    </p:extLst>
  </p:cSld>
  <p:clrMapOvr>
    <a:masterClrMapping/>
  </p:clrMapOvr>
  <p:transition/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70952"/>
      </p:ext>
    </p:extLst>
  </p:cSld>
  <p:clrMapOvr>
    <a:masterClrMapping/>
  </p:clrMapOvr>
  <p:transition/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7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08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7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7391" indent="0">
              <a:buNone/>
              <a:defRPr sz="4583"/>
            </a:lvl2pPr>
            <a:lvl3pPr marL="3374783" indent="0">
              <a:buNone/>
              <a:defRPr sz="3749"/>
            </a:lvl3pPr>
            <a:lvl4pPr marL="5062165" indent="0">
              <a:buNone/>
              <a:defRPr sz="3333"/>
            </a:lvl4pPr>
            <a:lvl5pPr marL="6749557" indent="0">
              <a:buNone/>
              <a:defRPr sz="3333"/>
            </a:lvl5pPr>
            <a:lvl6pPr marL="8436940" indent="0">
              <a:buNone/>
              <a:defRPr sz="3333"/>
            </a:lvl6pPr>
            <a:lvl7pPr marL="10124351" indent="0">
              <a:buNone/>
              <a:defRPr sz="3333"/>
            </a:lvl7pPr>
            <a:lvl8pPr marL="11811726" indent="0">
              <a:buNone/>
              <a:defRPr sz="3333"/>
            </a:lvl8pPr>
            <a:lvl9pPr marL="1349911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4624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67688"/>
      </p:ext>
    </p:extLst>
  </p:cSld>
  <p:clrMapOvr>
    <a:masterClrMapping/>
  </p:clrMapOvr>
  <p:transition/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7391" indent="0">
              <a:buNone/>
              <a:defRPr sz="10415"/>
            </a:lvl2pPr>
            <a:lvl3pPr marL="3374783" indent="0">
              <a:buNone/>
              <a:defRPr sz="8999"/>
            </a:lvl3pPr>
            <a:lvl4pPr marL="5062165" indent="0">
              <a:buNone/>
              <a:defRPr sz="7499"/>
            </a:lvl4pPr>
            <a:lvl5pPr marL="6749557" indent="0">
              <a:buNone/>
              <a:defRPr sz="7499"/>
            </a:lvl5pPr>
            <a:lvl6pPr marL="8436940" indent="0">
              <a:buNone/>
              <a:defRPr sz="7499"/>
            </a:lvl6pPr>
            <a:lvl7pPr marL="10124351" indent="0">
              <a:buNone/>
              <a:defRPr sz="7499"/>
            </a:lvl7pPr>
            <a:lvl8pPr marL="11811726" indent="0">
              <a:buNone/>
              <a:defRPr sz="7499"/>
            </a:lvl8pPr>
            <a:lvl9pPr marL="1349911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7391" indent="0">
              <a:buNone/>
              <a:defRPr sz="4583"/>
            </a:lvl2pPr>
            <a:lvl3pPr marL="3374783" indent="0">
              <a:buNone/>
              <a:defRPr sz="3749"/>
            </a:lvl3pPr>
            <a:lvl4pPr marL="5062165" indent="0">
              <a:buNone/>
              <a:defRPr sz="3333"/>
            </a:lvl4pPr>
            <a:lvl5pPr marL="6749557" indent="0">
              <a:buNone/>
              <a:defRPr sz="3333"/>
            </a:lvl5pPr>
            <a:lvl6pPr marL="8436940" indent="0">
              <a:buNone/>
              <a:defRPr sz="3333"/>
            </a:lvl6pPr>
            <a:lvl7pPr marL="10124351" indent="0">
              <a:buNone/>
              <a:defRPr sz="3333"/>
            </a:lvl7pPr>
            <a:lvl8pPr marL="11811726" indent="0">
              <a:buNone/>
              <a:defRPr sz="3333"/>
            </a:lvl8pPr>
            <a:lvl9pPr marL="1349911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4127"/>
      </p:ext>
    </p:extLst>
  </p:cSld>
  <p:clrMapOvr>
    <a:masterClrMapping/>
  </p:clrMapOvr>
  <p:transition/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04761"/>
      </p:ext>
    </p:extLst>
  </p:cSld>
  <p:clrMapOvr>
    <a:masterClrMapping/>
  </p:clrMapOvr>
  <p:transition/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46176"/>
      </p:ext>
    </p:extLst>
  </p:cSld>
  <p:clrMapOvr>
    <a:masterClrMapping/>
  </p:clrMapOvr>
  <p:transition/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385" tIns="168772" rIns="337385" bIns="168772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385" tIns="168772" rIns="337385" bIns="16877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385" tIns="168772" rIns="337385" bIns="16877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915" tIns="202553" rIns="404915" bIns="20255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76951"/>
      </p:ext>
    </p:extLst>
  </p:cSld>
  <p:clrMapOvr>
    <a:masterClrMapping/>
  </p:clrMapOvr>
  <p:transition/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2880"/>
      </p:ext>
    </p:extLst>
  </p:cSld>
  <p:clrMapOvr>
    <a:masterClrMapping/>
  </p:clrMapOvr>
  <p:transition/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65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3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6924" indent="0">
              <a:buNone/>
              <a:defRPr sz="6916"/>
            </a:lvl2pPr>
            <a:lvl3pPr marL="3373854" indent="0">
              <a:buNone/>
              <a:defRPr sz="6082"/>
            </a:lvl3pPr>
            <a:lvl4pPr marL="5060773" indent="0">
              <a:buNone/>
              <a:defRPr sz="5249"/>
            </a:lvl4pPr>
            <a:lvl5pPr marL="6747702" indent="0">
              <a:buNone/>
              <a:defRPr sz="5249"/>
            </a:lvl5pPr>
            <a:lvl6pPr marL="8434619" indent="0">
              <a:buNone/>
              <a:defRPr sz="5249"/>
            </a:lvl6pPr>
            <a:lvl7pPr marL="10121566" indent="0">
              <a:buNone/>
              <a:defRPr sz="5249"/>
            </a:lvl7pPr>
            <a:lvl8pPr marL="11808475" indent="0">
              <a:buNone/>
              <a:defRPr sz="5249"/>
            </a:lvl8pPr>
            <a:lvl9pPr marL="1349540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4149"/>
      </p:ext>
    </p:extLst>
  </p:cSld>
  <p:clrMapOvr>
    <a:masterClrMapping/>
  </p:clrMapOvr>
  <p:transition/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00129"/>
      </p:ext>
    </p:extLst>
  </p:cSld>
  <p:clrMapOvr>
    <a:masterClrMapping/>
  </p:clrMapOvr>
  <p:transition/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6924" indent="0">
              <a:buNone/>
              <a:defRPr sz="7499" b="1"/>
            </a:lvl2pPr>
            <a:lvl3pPr marL="3373854" indent="0">
              <a:buNone/>
              <a:defRPr sz="6916" b="1"/>
            </a:lvl3pPr>
            <a:lvl4pPr marL="5060773" indent="0">
              <a:buNone/>
              <a:defRPr sz="6082" b="1"/>
            </a:lvl4pPr>
            <a:lvl5pPr marL="6747702" indent="0">
              <a:buNone/>
              <a:defRPr sz="6082" b="1"/>
            </a:lvl5pPr>
            <a:lvl6pPr marL="8434619" indent="0">
              <a:buNone/>
              <a:defRPr sz="6082" b="1"/>
            </a:lvl6pPr>
            <a:lvl7pPr marL="10121566" indent="0">
              <a:buNone/>
              <a:defRPr sz="6082" b="1"/>
            </a:lvl7pPr>
            <a:lvl8pPr marL="11808475" indent="0">
              <a:buNone/>
              <a:defRPr sz="6082" b="1"/>
            </a:lvl8pPr>
            <a:lvl9pPr marL="1349540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31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6924" indent="0">
              <a:buNone/>
              <a:defRPr sz="7499" b="1"/>
            </a:lvl2pPr>
            <a:lvl3pPr marL="3373854" indent="0">
              <a:buNone/>
              <a:defRPr sz="6916" b="1"/>
            </a:lvl3pPr>
            <a:lvl4pPr marL="5060773" indent="0">
              <a:buNone/>
              <a:defRPr sz="6082" b="1"/>
            </a:lvl4pPr>
            <a:lvl5pPr marL="6747702" indent="0">
              <a:buNone/>
              <a:defRPr sz="6082" b="1"/>
            </a:lvl5pPr>
            <a:lvl6pPr marL="8434619" indent="0">
              <a:buNone/>
              <a:defRPr sz="6082" b="1"/>
            </a:lvl6pPr>
            <a:lvl7pPr marL="10121566" indent="0">
              <a:buNone/>
              <a:defRPr sz="6082" b="1"/>
            </a:lvl7pPr>
            <a:lvl8pPr marL="11808475" indent="0">
              <a:buNone/>
              <a:defRPr sz="6082" b="1"/>
            </a:lvl8pPr>
            <a:lvl9pPr marL="1349540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31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99306"/>
      </p:ext>
    </p:extLst>
  </p:cSld>
  <p:clrMapOvr>
    <a:masterClrMapping/>
  </p:clrMapOvr>
  <p:transition/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84662"/>
      </p:ext>
    </p:extLst>
  </p:cSld>
  <p:clrMapOvr>
    <a:masterClrMapping/>
  </p:clrMapOvr>
  <p:transition/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7153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4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1675" indent="0">
              <a:buNone/>
              <a:defRPr sz="4166"/>
            </a:lvl2pPr>
            <a:lvl3pPr marL="3103331" indent="0">
              <a:buNone/>
              <a:defRPr sz="3333"/>
            </a:lvl3pPr>
            <a:lvl4pPr marL="4655001" indent="0">
              <a:buNone/>
              <a:defRPr sz="3166"/>
            </a:lvl4pPr>
            <a:lvl5pPr marL="6206673" indent="0">
              <a:buNone/>
              <a:defRPr sz="3166"/>
            </a:lvl5pPr>
            <a:lvl6pPr marL="7758336" indent="0">
              <a:buNone/>
              <a:defRPr sz="3166"/>
            </a:lvl6pPr>
            <a:lvl7pPr marL="9310002" indent="0">
              <a:buNone/>
              <a:defRPr sz="3166"/>
            </a:lvl7pPr>
            <a:lvl8pPr marL="10861674" indent="0">
              <a:buNone/>
              <a:defRPr sz="3166"/>
            </a:lvl8pPr>
            <a:lvl9pPr marL="1241333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74145"/>
      </p:ext>
    </p:extLst>
  </p:cSld>
  <p:clrMapOvr>
    <a:masterClrMapping/>
  </p:clrMapOvr>
  <p:transition/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2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6924" indent="0">
              <a:buNone/>
              <a:defRPr sz="4583"/>
            </a:lvl2pPr>
            <a:lvl3pPr marL="3373854" indent="0">
              <a:buNone/>
              <a:defRPr sz="3749"/>
            </a:lvl3pPr>
            <a:lvl4pPr marL="5060773" indent="0">
              <a:buNone/>
              <a:defRPr sz="3333"/>
            </a:lvl4pPr>
            <a:lvl5pPr marL="6747702" indent="0">
              <a:buNone/>
              <a:defRPr sz="3333"/>
            </a:lvl5pPr>
            <a:lvl6pPr marL="8434619" indent="0">
              <a:buNone/>
              <a:defRPr sz="3333"/>
            </a:lvl6pPr>
            <a:lvl7pPr marL="10121566" indent="0">
              <a:buNone/>
              <a:defRPr sz="3333"/>
            </a:lvl7pPr>
            <a:lvl8pPr marL="11808475" indent="0">
              <a:buNone/>
              <a:defRPr sz="3333"/>
            </a:lvl8pPr>
            <a:lvl9pPr marL="1349540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70657"/>
      </p:ext>
    </p:extLst>
  </p:cSld>
  <p:clrMapOvr>
    <a:masterClrMapping/>
  </p:clrMapOvr>
  <p:transition/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6924" indent="0">
              <a:buNone/>
              <a:defRPr sz="10415"/>
            </a:lvl2pPr>
            <a:lvl3pPr marL="3373854" indent="0">
              <a:buNone/>
              <a:defRPr sz="8999"/>
            </a:lvl3pPr>
            <a:lvl4pPr marL="5060773" indent="0">
              <a:buNone/>
              <a:defRPr sz="7499"/>
            </a:lvl4pPr>
            <a:lvl5pPr marL="6747702" indent="0">
              <a:buNone/>
              <a:defRPr sz="7499"/>
            </a:lvl5pPr>
            <a:lvl6pPr marL="8434619" indent="0">
              <a:buNone/>
              <a:defRPr sz="7499"/>
            </a:lvl6pPr>
            <a:lvl7pPr marL="10121566" indent="0">
              <a:buNone/>
              <a:defRPr sz="7499"/>
            </a:lvl7pPr>
            <a:lvl8pPr marL="11808475" indent="0">
              <a:buNone/>
              <a:defRPr sz="7499"/>
            </a:lvl8pPr>
            <a:lvl9pPr marL="1349540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6924" indent="0">
              <a:buNone/>
              <a:defRPr sz="4583"/>
            </a:lvl2pPr>
            <a:lvl3pPr marL="3373854" indent="0">
              <a:buNone/>
              <a:defRPr sz="3749"/>
            </a:lvl3pPr>
            <a:lvl4pPr marL="5060773" indent="0">
              <a:buNone/>
              <a:defRPr sz="3333"/>
            </a:lvl4pPr>
            <a:lvl5pPr marL="6747702" indent="0">
              <a:buNone/>
              <a:defRPr sz="3333"/>
            </a:lvl5pPr>
            <a:lvl6pPr marL="8434619" indent="0">
              <a:buNone/>
              <a:defRPr sz="3333"/>
            </a:lvl6pPr>
            <a:lvl7pPr marL="10121566" indent="0">
              <a:buNone/>
              <a:defRPr sz="3333"/>
            </a:lvl7pPr>
            <a:lvl8pPr marL="11808475" indent="0">
              <a:buNone/>
              <a:defRPr sz="3333"/>
            </a:lvl8pPr>
            <a:lvl9pPr marL="1349540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6542"/>
      </p:ext>
    </p:extLst>
  </p:cSld>
  <p:clrMapOvr>
    <a:masterClrMapping/>
  </p:clrMapOvr>
  <p:transition/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31407"/>
      </p:ext>
    </p:extLst>
  </p:cSld>
  <p:clrMapOvr>
    <a:masterClrMapping/>
  </p:clrMapOvr>
  <p:transition/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29322"/>
      </p:ext>
    </p:extLst>
  </p:cSld>
  <p:clrMapOvr>
    <a:masterClrMapping/>
  </p:clrMapOvr>
  <p:transition/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291" tIns="168726" rIns="337291" bIns="168726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291" tIns="168726" rIns="337291" bIns="16872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291" tIns="168726" rIns="337291" bIns="16872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803" tIns="202498" rIns="404803" bIns="20249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05834"/>
      </p:ext>
    </p:extLst>
  </p:cSld>
  <p:clrMapOvr>
    <a:masterClrMapping/>
  </p:clrMapOvr>
  <p:transition/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67429"/>
      </p:ext>
    </p:extLst>
  </p:cSld>
  <p:clrMapOvr>
    <a:masterClrMapping/>
  </p:clrMapOvr>
  <p:transition/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79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3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6459" indent="0">
              <a:buNone/>
              <a:defRPr sz="6916"/>
            </a:lvl2pPr>
            <a:lvl3pPr marL="3372923" indent="0">
              <a:buNone/>
              <a:defRPr sz="6082"/>
            </a:lvl3pPr>
            <a:lvl4pPr marL="5059385" indent="0">
              <a:buNone/>
              <a:defRPr sz="5249"/>
            </a:lvl4pPr>
            <a:lvl5pPr marL="6745845" indent="0">
              <a:buNone/>
              <a:defRPr sz="5249"/>
            </a:lvl5pPr>
            <a:lvl6pPr marL="8432299" indent="0">
              <a:buNone/>
              <a:defRPr sz="5249"/>
            </a:lvl6pPr>
            <a:lvl7pPr marL="10118781" indent="0">
              <a:buNone/>
              <a:defRPr sz="5249"/>
            </a:lvl7pPr>
            <a:lvl8pPr marL="11805228" indent="0">
              <a:buNone/>
              <a:defRPr sz="5249"/>
            </a:lvl8pPr>
            <a:lvl9pPr marL="1349168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85764"/>
      </p:ext>
    </p:extLst>
  </p:cSld>
  <p:clrMapOvr>
    <a:masterClrMapping/>
  </p:clrMapOvr>
  <p:transition/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509"/>
      </p:ext>
    </p:extLst>
  </p:cSld>
  <p:clrMapOvr>
    <a:masterClrMapping/>
  </p:clrMapOvr>
  <p:transition/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6459" indent="0">
              <a:buNone/>
              <a:defRPr sz="7499" b="1"/>
            </a:lvl2pPr>
            <a:lvl3pPr marL="3372923" indent="0">
              <a:buNone/>
              <a:defRPr sz="6916" b="1"/>
            </a:lvl3pPr>
            <a:lvl4pPr marL="5059385" indent="0">
              <a:buNone/>
              <a:defRPr sz="6082" b="1"/>
            </a:lvl4pPr>
            <a:lvl5pPr marL="6745845" indent="0">
              <a:buNone/>
              <a:defRPr sz="6082" b="1"/>
            </a:lvl5pPr>
            <a:lvl6pPr marL="8432299" indent="0">
              <a:buNone/>
              <a:defRPr sz="6082" b="1"/>
            </a:lvl6pPr>
            <a:lvl7pPr marL="10118781" indent="0">
              <a:buNone/>
              <a:defRPr sz="6082" b="1"/>
            </a:lvl7pPr>
            <a:lvl8pPr marL="11805228" indent="0">
              <a:buNone/>
              <a:defRPr sz="6082" b="1"/>
            </a:lvl8pPr>
            <a:lvl9pPr marL="1349168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37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6459" indent="0">
              <a:buNone/>
              <a:defRPr sz="7499" b="1"/>
            </a:lvl2pPr>
            <a:lvl3pPr marL="3372923" indent="0">
              <a:buNone/>
              <a:defRPr sz="6916" b="1"/>
            </a:lvl3pPr>
            <a:lvl4pPr marL="5059385" indent="0">
              <a:buNone/>
              <a:defRPr sz="6082" b="1"/>
            </a:lvl4pPr>
            <a:lvl5pPr marL="6745845" indent="0">
              <a:buNone/>
              <a:defRPr sz="6082" b="1"/>
            </a:lvl5pPr>
            <a:lvl6pPr marL="8432299" indent="0">
              <a:buNone/>
              <a:defRPr sz="6082" b="1"/>
            </a:lvl6pPr>
            <a:lvl7pPr marL="10118781" indent="0">
              <a:buNone/>
              <a:defRPr sz="6082" b="1"/>
            </a:lvl7pPr>
            <a:lvl8pPr marL="11805228" indent="0">
              <a:buNone/>
              <a:defRPr sz="6082" b="1"/>
            </a:lvl8pPr>
            <a:lvl9pPr marL="1349168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37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28948"/>
      </p:ext>
    </p:extLst>
  </p:cSld>
  <p:clrMapOvr>
    <a:masterClrMapping/>
  </p:clrMapOvr>
  <p:transition/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9507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1675" indent="0">
              <a:buNone/>
              <a:defRPr sz="9415"/>
            </a:lvl2pPr>
            <a:lvl3pPr marL="3103331" indent="0">
              <a:buNone/>
              <a:defRPr sz="8332"/>
            </a:lvl3pPr>
            <a:lvl4pPr marL="4655001" indent="0">
              <a:buNone/>
              <a:defRPr sz="6916"/>
            </a:lvl4pPr>
            <a:lvl5pPr marL="6206673" indent="0">
              <a:buNone/>
              <a:defRPr sz="6916"/>
            </a:lvl5pPr>
            <a:lvl6pPr marL="7758336" indent="0">
              <a:buNone/>
              <a:defRPr sz="6916"/>
            </a:lvl6pPr>
            <a:lvl7pPr marL="9310002" indent="0">
              <a:buNone/>
              <a:defRPr sz="6916"/>
            </a:lvl7pPr>
            <a:lvl8pPr marL="10861674" indent="0">
              <a:buNone/>
              <a:defRPr sz="6916"/>
            </a:lvl8pPr>
            <a:lvl9pPr marL="12413333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1675" indent="0">
              <a:buNone/>
              <a:defRPr sz="4166"/>
            </a:lvl2pPr>
            <a:lvl3pPr marL="3103331" indent="0">
              <a:buNone/>
              <a:defRPr sz="3333"/>
            </a:lvl3pPr>
            <a:lvl4pPr marL="4655001" indent="0">
              <a:buNone/>
              <a:defRPr sz="3166"/>
            </a:lvl4pPr>
            <a:lvl5pPr marL="6206673" indent="0">
              <a:buNone/>
              <a:defRPr sz="3166"/>
            </a:lvl5pPr>
            <a:lvl6pPr marL="7758336" indent="0">
              <a:buNone/>
              <a:defRPr sz="3166"/>
            </a:lvl6pPr>
            <a:lvl7pPr marL="9310002" indent="0">
              <a:buNone/>
              <a:defRPr sz="3166"/>
            </a:lvl7pPr>
            <a:lvl8pPr marL="10861674" indent="0">
              <a:buNone/>
              <a:defRPr sz="3166"/>
            </a:lvl8pPr>
            <a:lvl9pPr marL="1241333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33370"/>
      </p:ext>
    </p:extLst>
  </p:cSld>
  <p:clrMapOvr>
    <a:masterClrMapping/>
  </p:clrMapOvr>
  <p:transition/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81182"/>
      </p:ext>
    </p:extLst>
  </p:cSld>
  <p:clrMapOvr>
    <a:masterClrMapping/>
  </p:clrMapOvr>
  <p:transition/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32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6459" indent="0">
              <a:buNone/>
              <a:defRPr sz="4583"/>
            </a:lvl2pPr>
            <a:lvl3pPr marL="3372923" indent="0">
              <a:buNone/>
              <a:defRPr sz="3749"/>
            </a:lvl3pPr>
            <a:lvl4pPr marL="5059385" indent="0">
              <a:buNone/>
              <a:defRPr sz="3333"/>
            </a:lvl4pPr>
            <a:lvl5pPr marL="6745845" indent="0">
              <a:buNone/>
              <a:defRPr sz="3333"/>
            </a:lvl5pPr>
            <a:lvl6pPr marL="8432299" indent="0">
              <a:buNone/>
              <a:defRPr sz="3333"/>
            </a:lvl6pPr>
            <a:lvl7pPr marL="10118781" indent="0">
              <a:buNone/>
              <a:defRPr sz="3333"/>
            </a:lvl7pPr>
            <a:lvl8pPr marL="11805228" indent="0">
              <a:buNone/>
              <a:defRPr sz="3333"/>
            </a:lvl8pPr>
            <a:lvl9pPr marL="1349168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11190"/>
      </p:ext>
    </p:extLst>
  </p:cSld>
  <p:clrMapOvr>
    <a:masterClrMapping/>
  </p:clrMapOvr>
  <p:transition/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6459" indent="0">
              <a:buNone/>
              <a:defRPr sz="10415"/>
            </a:lvl2pPr>
            <a:lvl3pPr marL="3372923" indent="0">
              <a:buNone/>
              <a:defRPr sz="8999"/>
            </a:lvl3pPr>
            <a:lvl4pPr marL="5059385" indent="0">
              <a:buNone/>
              <a:defRPr sz="7499"/>
            </a:lvl4pPr>
            <a:lvl5pPr marL="6745845" indent="0">
              <a:buNone/>
              <a:defRPr sz="7499"/>
            </a:lvl5pPr>
            <a:lvl6pPr marL="8432299" indent="0">
              <a:buNone/>
              <a:defRPr sz="7499"/>
            </a:lvl6pPr>
            <a:lvl7pPr marL="10118781" indent="0">
              <a:buNone/>
              <a:defRPr sz="7499"/>
            </a:lvl7pPr>
            <a:lvl8pPr marL="11805228" indent="0">
              <a:buNone/>
              <a:defRPr sz="7499"/>
            </a:lvl8pPr>
            <a:lvl9pPr marL="1349168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6459" indent="0">
              <a:buNone/>
              <a:defRPr sz="4583"/>
            </a:lvl2pPr>
            <a:lvl3pPr marL="3372923" indent="0">
              <a:buNone/>
              <a:defRPr sz="3749"/>
            </a:lvl3pPr>
            <a:lvl4pPr marL="5059385" indent="0">
              <a:buNone/>
              <a:defRPr sz="3333"/>
            </a:lvl4pPr>
            <a:lvl5pPr marL="6745845" indent="0">
              <a:buNone/>
              <a:defRPr sz="3333"/>
            </a:lvl5pPr>
            <a:lvl6pPr marL="8432299" indent="0">
              <a:buNone/>
              <a:defRPr sz="3333"/>
            </a:lvl6pPr>
            <a:lvl7pPr marL="10118781" indent="0">
              <a:buNone/>
              <a:defRPr sz="3333"/>
            </a:lvl7pPr>
            <a:lvl8pPr marL="11805228" indent="0">
              <a:buNone/>
              <a:defRPr sz="3333"/>
            </a:lvl8pPr>
            <a:lvl9pPr marL="1349168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41239"/>
      </p:ext>
    </p:extLst>
  </p:cSld>
  <p:clrMapOvr>
    <a:masterClrMapping/>
  </p:clrMapOvr>
  <p:transition/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89731"/>
      </p:ext>
    </p:extLst>
  </p:cSld>
  <p:clrMapOvr>
    <a:masterClrMapping/>
  </p:clrMapOvr>
  <p:transition/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59405"/>
      </p:ext>
    </p:extLst>
  </p:cSld>
  <p:clrMapOvr>
    <a:masterClrMapping/>
  </p:clrMapOvr>
  <p:transition/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197" tIns="168680" rIns="337197" bIns="168680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97" tIns="168680" rIns="337197" bIns="16868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97" tIns="168680" rIns="337197" bIns="16868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690" tIns="202443" rIns="404690" bIns="20244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70625"/>
      </p:ext>
    </p:extLst>
  </p:cSld>
  <p:clrMapOvr>
    <a:masterClrMapping/>
  </p:clrMapOvr>
  <p:transition/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4286"/>
      </p:ext>
    </p:extLst>
  </p:cSld>
  <p:clrMapOvr>
    <a:masterClrMapping/>
  </p:clrMapOvr>
  <p:transition/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86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4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5995" indent="0">
              <a:buNone/>
              <a:defRPr sz="6916"/>
            </a:lvl2pPr>
            <a:lvl3pPr marL="3371998" indent="0">
              <a:buNone/>
              <a:defRPr sz="6082"/>
            </a:lvl3pPr>
            <a:lvl4pPr marL="5057993" indent="0">
              <a:buNone/>
              <a:defRPr sz="5249"/>
            </a:lvl4pPr>
            <a:lvl5pPr marL="6743990" indent="0">
              <a:buNone/>
              <a:defRPr sz="5249"/>
            </a:lvl5pPr>
            <a:lvl6pPr marL="8429978" indent="0">
              <a:buNone/>
              <a:defRPr sz="5249"/>
            </a:lvl6pPr>
            <a:lvl7pPr marL="10115998" indent="0">
              <a:buNone/>
              <a:defRPr sz="5249"/>
            </a:lvl7pPr>
            <a:lvl8pPr marL="11801982" indent="0">
              <a:buNone/>
              <a:defRPr sz="5249"/>
            </a:lvl8pPr>
            <a:lvl9pPr marL="1348797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5732"/>
      </p:ext>
    </p:extLst>
  </p:cSld>
  <p:clrMapOvr>
    <a:masterClrMapping/>
  </p:clrMapOvr>
  <p:transition/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52938"/>
      </p:ext>
    </p:extLst>
  </p:cSld>
  <p:clrMapOvr>
    <a:masterClrMapping/>
  </p:clrMapOvr>
  <p:transition/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5995" indent="0">
              <a:buNone/>
              <a:defRPr sz="7499" b="1"/>
            </a:lvl2pPr>
            <a:lvl3pPr marL="3371998" indent="0">
              <a:buNone/>
              <a:defRPr sz="6916" b="1"/>
            </a:lvl3pPr>
            <a:lvl4pPr marL="5057993" indent="0">
              <a:buNone/>
              <a:defRPr sz="6082" b="1"/>
            </a:lvl4pPr>
            <a:lvl5pPr marL="6743990" indent="0">
              <a:buNone/>
              <a:defRPr sz="6082" b="1"/>
            </a:lvl5pPr>
            <a:lvl6pPr marL="8429978" indent="0">
              <a:buNone/>
              <a:defRPr sz="6082" b="1"/>
            </a:lvl6pPr>
            <a:lvl7pPr marL="10115998" indent="0">
              <a:buNone/>
              <a:defRPr sz="6082" b="1"/>
            </a:lvl7pPr>
            <a:lvl8pPr marL="11801982" indent="0">
              <a:buNone/>
              <a:defRPr sz="6082" b="1"/>
            </a:lvl8pPr>
            <a:lvl9pPr marL="1348797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41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5995" indent="0">
              <a:buNone/>
              <a:defRPr sz="7499" b="1"/>
            </a:lvl2pPr>
            <a:lvl3pPr marL="3371998" indent="0">
              <a:buNone/>
              <a:defRPr sz="6916" b="1"/>
            </a:lvl3pPr>
            <a:lvl4pPr marL="5057993" indent="0">
              <a:buNone/>
              <a:defRPr sz="6082" b="1"/>
            </a:lvl4pPr>
            <a:lvl5pPr marL="6743990" indent="0">
              <a:buNone/>
              <a:defRPr sz="6082" b="1"/>
            </a:lvl5pPr>
            <a:lvl6pPr marL="8429978" indent="0">
              <a:buNone/>
              <a:defRPr sz="6082" b="1"/>
            </a:lvl6pPr>
            <a:lvl7pPr marL="10115998" indent="0">
              <a:buNone/>
              <a:defRPr sz="6082" b="1"/>
            </a:lvl7pPr>
            <a:lvl8pPr marL="11801982" indent="0">
              <a:buNone/>
              <a:defRPr sz="6082" b="1"/>
            </a:lvl8pPr>
            <a:lvl9pPr marL="1348797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41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43100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8779"/>
      </p:ext>
    </p:extLst>
  </p:cSld>
  <p:clrMapOvr>
    <a:masterClrMapping/>
  </p:clrMapOvr>
  <p:transition/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52379"/>
      </p:ext>
    </p:extLst>
  </p:cSld>
  <p:clrMapOvr>
    <a:masterClrMapping/>
  </p:clrMapOvr>
  <p:transition/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92461"/>
      </p:ext>
    </p:extLst>
  </p:cSld>
  <p:clrMapOvr>
    <a:masterClrMapping/>
  </p:clrMapOvr>
  <p:transition/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44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5995" indent="0">
              <a:buNone/>
              <a:defRPr sz="4583"/>
            </a:lvl2pPr>
            <a:lvl3pPr marL="3371998" indent="0">
              <a:buNone/>
              <a:defRPr sz="3749"/>
            </a:lvl3pPr>
            <a:lvl4pPr marL="5057993" indent="0">
              <a:buNone/>
              <a:defRPr sz="3333"/>
            </a:lvl4pPr>
            <a:lvl5pPr marL="6743990" indent="0">
              <a:buNone/>
              <a:defRPr sz="3333"/>
            </a:lvl5pPr>
            <a:lvl6pPr marL="8429978" indent="0">
              <a:buNone/>
              <a:defRPr sz="3333"/>
            </a:lvl6pPr>
            <a:lvl7pPr marL="10115998" indent="0">
              <a:buNone/>
              <a:defRPr sz="3333"/>
            </a:lvl7pPr>
            <a:lvl8pPr marL="11801982" indent="0">
              <a:buNone/>
              <a:defRPr sz="3333"/>
            </a:lvl8pPr>
            <a:lvl9pPr marL="1348797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60257"/>
      </p:ext>
    </p:extLst>
  </p:cSld>
  <p:clrMapOvr>
    <a:masterClrMapping/>
  </p:clrMapOvr>
  <p:transition/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5995" indent="0">
              <a:buNone/>
              <a:defRPr sz="10415"/>
            </a:lvl2pPr>
            <a:lvl3pPr marL="3371998" indent="0">
              <a:buNone/>
              <a:defRPr sz="8999"/>
            </a:lvl3pPr>
            <a:lvl4pPr marL="5057993" indent="0">
              <a:buNone/>
              <a:defRPr sz="7499"/>
            </a:lvl4pPr>
            <a:lvl5pPr marL="6743990" indent="0">
              <a:buNone/>
              <a:defRPr sz="7499"/>
            </a:lvl5pPr>
            <a:lvl6pPr marL="8429978" indent="0">
              <a:buNone/>
              <a:defRPr sz="7499"/>
            </a:lvl6pPr>
            <a:lvl7pPr marL="10115998" indent="0">
              <a:buNone/>
              <a:defRPr sz="7499"/>
            </a:lvl7pPr>
            <a:lvl8pPr marL="11801982" indent="0">
              <a:buNone/>
              <a:defRPr sz="7499"/>
            </a:lvl8pPr>
            <a:lvl9pPr marL="1348797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5995" indent="0">
              <a:buNone/>
              <a:defRPr sz="4583"/>
            </a:lvl2pPr>
            <a:lvl3pPr marL="3371998" indent="0">
              <a:buNone/>
              <a:defRPr sz="3749"/>
            </a:lvl3pPr>
            <a:lvl4pPr marL="5057993" indent="0">
              <a:buNone/>
              <a:defRPr sz="3333"/>
            </a:lvl4pPr>
            <a:lvl5pPr marL="6743990" indent="0">
              <a:buNone/>
              <a:defRPr sz="3333"/>
            </a:lvl5pPr>
            <a:lvl6pPr marL="8429978" indent="0">
              <a:buNone/>
              <a:defRPr sz="3333"/>
            </a:lvl6pPr>
            <a:lvl7pPr marL="10115998" indent="0">
              <a:buNone/>
              <a:defRPr sz="3333"/>
            </a:lvl7pPr>
            <a:lvl8pPr marL="11801982" indent="0">
              <a:buNone/>
              <a:defRPr sz="3333"/>
            </a:lvl8pPr>
            <a:lvl9pPr marL="1348797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47063"/>
      </p:ext>
    </p:extLst>
  </p:cSld>
  <p:clrMapOvr>
    <a:masterClrMapping/>
  </p:clrMapOvr>
  <p:transition/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942"/>
      </p:ext>
    </p:extLst>
  </p:cSld>
  <p:clrMapOvr>
    <a:masterClrMapping/>
  </p:clrMapOvr>
  <p:transition/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62213"/>
      </p:ext>
    </p:extLst>
  </p:cSld>
  <p:clrMapOvr>
    <a:masterClrMapping/>
  </p:clrMapOvr>
  <p:transition/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104" tIns="168636" rIns="337104" bIns="168636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04" tIns="168636" rIns="337104" bIns="16863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04" tIns="168636" rIns="337104" bIns="16863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578" tIns="202390" rIns="404578" bIns="20239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78687"/>
      </p:ext>
    </p:extLst>
  </p:cSld>
  <p:clrMapOvr>
    <a:masterClrMapping/>
  </p:clrMapOvr>
  <p:transition/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54461"/>
      </p:ext>
    </p:extLst>
  </p:cSld>
  <p:clrMapOvr>
    <a:masterClrMapping/>
  </p:clrMapOvr>
  <p:transition/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95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4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5530" indent="0">
              <a:buNone/>
              <a:defRPr sz="6916"/>
            </a:lvl2pPr>
            <a:lvl3pPr marL="3371071" indent="0">
              <a:buNone/>
              <a:defRPr sz="6082"/>
            </a:lvl3pPr>
            <a:lvl4pPr marL="5056602" indent="0">
              <a:buNone/>
              <a:defRPr sz="5249"/>
            </a:lvl4pPr>
            <a:lvl5pPr marL="6742134" indent="0">
              <a:buNone/>
              <a:defRPr sz="5249"/>
            </a:lvl5pPr>
            <a:lvl6pPr marL="8427658" indent="0">
              <a:buNone/>
              <a:defRPr sz="5249"/>
            </a:lvl6pPr>
            <a:lvl7pPr marL="10113217" indent="0">
              <a:buNone/>
              <a:defRPr sz="5249"/>
            </a:lvl7pPr>
            <a:lvl8pPr marL="11798737" indent="0">
              <a:buNone/>
              <a:defRPr sz="5249"/>
            </a:lvl8pPr>
            <a:lvl9pPr marL="1348426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99587"/>
      </p:ext>
    </p:extLst>
  </p:cSld>
  <p:clrMapOvr>
    <a:masterClrMapping/>
  </p:clrMapOvr>
  <p:transition/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23891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71675"/>
      </p:ext>
    </p:extLst>
  </p:cSld>
  <p:clrMapOvr>
    <a:masterClrMapping/>
  </p:clrMapOvr>
  <p:transition/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5530" indent="0">
              <a:buNone/>
              <a:defRPr sz="7499" b="1"/>
            </a:lvl2pPr>
            <a:lvl3pPr marL="3371071" indent="0">
              <a:buNone/>
              <a:defRPr sz="6916" b="1"/>
            </a:lvl3pPr>
            <a:lvl4pPr marL="5056602" indent="0">
              <a:buNone/>
              <a:defRPr sz="6082" b="1"/>
            </a:lvl4pPr>
            <a:lvl5pPr marL="6742134" indent="0">
              <a:buNone/>
              <a:defRPr sz="6082" b="1"/>
            </a:lvl5pPr>
            <a:lvl6pPr marL="8427658" indent="0">
              <a:buNone/>
              <a:defRPr sz="6082" b="1"/>
            </a:lvl6pPr>
            <a:lvl7pPr marL="10113217" indent="0">
              <a:buNone/>
              <a:defRPr sz="6082" b="1"/>
            </a:lvl7pPr>
            <a:lvl8pPr marL="11798737" indent="0">
              <a:buNone/>
              <a:defRPr sz="6082" b="1"/>
            </a:lvl8pPr>
            <a:lvl9pPr marL="1348426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48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5530" indent="0">
              <a:buNone/>
              <a:defRPr sz="7499" b="1"/>
            </a:lvl2pPr>
            <a:lvl3pPr marL="3371071" indent="0">
              <a:buNone/>
              <a:defRPr sz="6916" b="1"/>
            </a:lvl3pPr>
            <a:lvl4pPr marL="5056602" indent="0">
              <a:buNone/>
              <a:defRPr sz="6082" b="1"/>
            </a:lvl4pPr>
            <a:lvl5pPr marL="6742134" indent="0">
              <a:buNone/>
              <a:defRPr sz="6082" b="1"/>
            </a:lvl5pPr>
            <a:lvl6pPr marL="8427658" indent="0">
              <a:buNone/>
              <a:defRPr sz="6082" b="1"/>
            </a:lvl6pPr>
            <a:lvl7pPr marL="10113217" indent="0">
              <a:buNone/>
              <a:defRPr sz="6082" b="1"/>
            </a:lvl7pPr>
            <a:lvl8pPr marL="11798737" indent="0">
              <a:buNone/>
              <a:defRPr sz="6082" b="1"/>
            </a:lvl8pPr>
            <a:lvl9pPr marL="1348426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48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80167"/>
      </p:ext>
    </p:extLst>
  </p:cSld>
  <p:clrMapOvr>
    <a:masterClrMapping/>
  </p:clrMapOvr>
  <p:transition/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48866"/>
      </p:ext>
    </p:extLst>
  </p:cSld>
  <p:clrMapOvr>
    <a:masterClrMapping/>
  </p:clrMapOvr>
  <p:transition/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89286"/>
      </p:ext>
    </p:extLst>
  </p:cSld>
  <p:clrMapOvr>
    <a:masterClrMapping/>
  </p:clrMapOvr>
  <p:transition/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5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5530" indent="0">
              <a:buNone/>
              <a:defRPr sz="4583"/>
            </a:lvl2pPr>
            <a:lvl3pPr marL="3371071" indent="0">
              <a:buNone/>
              <a:defRPr sz="3749"/>
            </a:lvl3pPr>
            <a:lvl4pPr marL="5056602" indent="0">
              <a:buNone/>
              <a:defRPr sz="3333"/>
            </a:lvl4pPr>
            <a:lvl5pPr marL="6742134" indent="0">
              <a:buNone/>
              <a:defRPr sz="3333"/>
            </a:lvl5pPr>
            <a:lvl6pPr marL="8427658" indent="0">
              <a:buNone/>
              <a:defRPr sz="3333"/>
            </a:lvl6pPr>
            <a:lvl7pPr marL="10113217" indent="0">
              <a:buNone/>
              <a:defRPr sz="3333"/>
            </a:lvl7pPr>
            <a:lvl8pPr marL="11798737" indent="0">
              <a:buNone/>
              <a:defRPr sz="3333"/>
            </a:lvl8pPr>
            <a:lvl9pPr marL="1348426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04230"/>
      </p:ext>
    </p:extLst>
  </p:cSld>
  <p:clrMapOvr>
    <a:masterClrMapping/>
  </p:clrMapOvr>
  <p:transition/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5530" indent="0">
              <a:buNone/>
              <a:defRPr sz="10415"/>
            </a:lvl2pPr>
            <a:lvl3pPr marL="3371071" indent="0">
              <a:buNone/>
              <a:defRPr sz="8999"/>
            </a:lvl3pPr>
            <a:lvl4pPr marL="5056602" indent="0">
              <a:buNone/>
              <a:defRPr sz="7499"/>
            </a:lvl4pPr>
            <a:lvl5pPr marL="6742134" indent="0">
              <a:buNone/>
              <a:defRPr sz="7499"/>
            </a:lvl5pPr>
            <a:lvl6pPr marL="8427658" indent="0">
              <a:buNone/>
              <a:defRPr sz="7499"/>
            </a:lvl6pPr>
            <a:lvl7pPr marL="10113217" indent="0">
              <a:buNone/>
              <a:defRPr sz="7499"/>
            </a:lvl7pPr>
            <a:lvl8pPr marL="11798737" indent="0">
              <a:buNone/>
              <a:defRPr sz="7499"/>
            </a:lvl8pPr>
            <a:lvl9pPr marL="1348426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5530" indent="0">
              <a:buNone/>
              <a:defRPr sz="4583"/>
            </a:lvl2pPr>
            <a:lvl3pPr marL="3371071" indent="0">
              <a:buNone/>
              <a:defRPr sz="3749"/>
            </a:lvl3pPr>
            <a:lvl4pPr marL="5056602" indent="0">
              <a:buNone/>
              <a:defRPr sz="3333"/>
            </a:lvl4pPr>
            <a:lvl5pPr marL="6742134" indent="0">
              <a:buNone/>
              <a:defRPr sz="3333"/>
            </a:lvl5pPr>
            <a:lvl6pPr marL="8427658" indent="0">
              <a:buNone/>
              <a:defRPr sz="3333"/>
            </a:lvl6pPr>
            <a:lvl7pPr marL="10113217" indent="0">
              <a:buNone/>
              <a:defRPr sz="3333"/>
            </a:lvl7pPr>
            <a:lvl8pPr marL="11798737" indent="0">
              <a:buNone/>
              <a:defRPr sz="3333"/>
            </a:lvl8pPr>
            <a:lvl9pPr marL="1348426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14263"/>
      </p:ext>
    </p:extLst>
  </p:cSld>
  <p:clrMapOvr>
    <a:masterClrMapping/>
  </p:clrMapOvr>
  <p:transition/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8319"/>
      </p:ext>
    </p:extLst>
  </p:cSld>
  <p:clrMapOvr>
    <a:masterClrMapping/>
  </p:clrMapOvr>
  <p:transition/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9134"/>
      </p:ext>
    </p:extLst>
  </p:cSld>
  <p:clrMapOvr>
    <a:masterClrMapping/>
  </p:clrMapOvr>
  <p:transition/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010" tIns="168590" rIns="337010" bIns="168590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010" tIns="168590" rIns="337010" bIns="16859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010" tIns="168590" rIns="337010" bIns="16859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465" tIns="202335" rIns="404465" bIns="20233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4066"/>
      </p:ext>
    </p:extLst>
  </p:cSld>
  <p:clrMapOvr>
    <a:masterClrMapping/>
  </p:clrMapOvr>
  <p:transition/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6837"/>
      </p:ext>
    </p:extLst>
  </p:cSld>
  <p:clrMapOvr>
    <a:masterClrMapping/>
  </p:clrMapOvr>
  <p:transition/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10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5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5066" indent="0">
              <a:buNone/>
              <a:defRPr sz="6916"/>
            </a:lvl2pPr>
            <a:lvl3pPr marL="3370144" indent="0">
              <a:buNone/>
              <a:defRPr sz="6082"/>
            </a:lvl3pPr>
            <a:lvl4pPr marL="5055210" indent="0">
              <a:buNone/>
              <a:defRPr sz="5249"/>
            </a:lvl4pPr>
            <a:lvl5pPr marL="6740280" indent="0">
              <a:buNone/>
              <a:defRPr sz="5249"/>
            </a:lvl5pPr>
            <a:lvl6pPr marL="8425339" indent="0">
              <a:buNone/>
              <a:defRPr sz="5249"/>
            </a:lvl6pPr>
            <a:lvl7pPr marL="10110435" indent="0">
              <a:buNone/>
              <a:defRPr sz="5249"/>
            </a:lvl7pPr>
            <a:lvl8pPr marL="11795490" indent="0">
              <a:buNone/>
              <a:defRPr sz="5249"/>
            </a:lvl8pPr>
            <a:lvl9pPr marL="1348055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6926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286" tIns="155121" rIns="310286" bIns="15512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86" tIns="155121" rIns="310286" bIns="155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86" tIns="155121" rIns="310286" bIns="155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393" tIns="186170" rIns="372393" bIns="18617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6754"/>
      </p:ext>
    </p:extLst>
  </p:cSld>
  <p:clrMapOvr>
    <a:masterClrMapping/>
  </p:clrMapOvr>
  <p:transition/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25760"/>
      </p:ext>
    </p:extLst>
  </p:cSld>
  <p:clrMapOvr>
    <a:masterClrMapping/>
  </p:clrMapOvr>
  <p:transition/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5066" indent="0">
              <a:buNone/>
              <a:defRPr sz="7499" b="1"/>
            </a:lvl2pPr>
            <a:lvl3pPr marL="3370144" indent="0">
              <a:buNone/>
              <a:defRPr sz="6916" b="1"/>
            </a:lvl3pPr>
            <a:lvl4pPr marL="5055210" indent="0">
              <a:buNone/>
              <a:defRPr sz="6082" b="1"/>
            </a:lvl4pPr>
            <a:lvl5pPr marL="6740280" indent="0">
              <a:buNone/>
              <a:defRPr sz="6082" b="1"/>
            </a:lvl5pPr>
            <a:lvl6pPr marL="8425339" indent="0">
              <a:buNone/>
              <a:defRPr sz="6082" b="1"/>
            </a:lvl6pPr>
            <a:lvl7pPr marL="10110435" indent="0">
              <a:buNone/>
              <a:defRPr sz="6082" b="1"/>
            </a:lvl7pPr>
            <a:lvl8pPr marL="11795490" indent="0">
              <a:buNone/>
              <a:defRPr sz="6082" b="1"/>
            </a:lvl8pPr>
            <a:lvl9pPr marL="1348055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56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5066" indent="0">
              <a:buNone/>
              <a:defRPr sz="7499" b="1"/>
            </a:lvl2pPr>
            <a:lvl3pPr marL="3370144" indent="0">
              <a:buNone/>
              <a:defRPr sz="6916" b="1"/>
            </a:lvl3pPr>
            <a:lvl4pPr marL="5055210" indent="0">
              <a:buNone/>
              <a:defRPr sz="6082" b="1"/>
            </a:lvl4pPr>
            <a:lvl5pPr marL="6740280" indent="0">
              <a:buNone/>
              <a:defRPr sz="6082" b="1"/>
            </a:lvl5pPr>
            <a:lvl6pPr marL="8425339" indent="0">
              <a:buNone/>
              <a:defRPr sz="6082" b="1"/>
            </a:lvl6pPr>
            <a:lvl7pPr marL="10110435" indent="0">
              <a:buNone/>
              <a:defRPr sz="6082" b="1"/>
            </a:lvl7pPr>
            <a:lvl8pPr marL="11795490" indent="0">
              <a:buNone/>
              <a:defRPr sz="6082" b="1"/>
            </a:lvl8pPr>
            <a:lvl9pPr marL="1348055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56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78792"/>
      </p:ext>
    </p:extLst>
  </p:cSld>
  <p:clrMapOvr>
    <a:masterClrMapping/>
  </p:clrMapOvr>
  <p:transition/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82317"/>
      </p:ext>
    </p:extLst>
  </p:cSld>
  <p:clrMapOvr>
    <a:masterClrMapping/>
  </p:clrMapOvr>
  <p:transition/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34867"/>
      </p:ext>
    </p:extLst>
  </p:cSld>
  <p:clrMapOvr>
    <a:masterClrMapping/>
  </p:clrMapOvr>
  <p:transition/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9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6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9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5066" indent="0">
              <a:buNone/>
              <a:defRPr sz="4583"/>
            </a:lvl2pPr>
            <a:lvl3pPr marL="3370144" indent="0">
              <a:buNone/>
              <a:defRPr sz="3749"/>
            </a:lvl3pPr>
            <a:lvl4pPr marL="5055210" indent="0">
              <a:buNone/>
              <a:defRPr sz="3333"/>
            </a:lvl4pPr>
            <a:lvl5pPr marL="6740280" indent="0">
              <a:buNone/>
              <a:defRPr sz="3333"/>
            </a:lvl5pPr>
            <a:lvl6pPr marL="8425339" indent="0">
              <a:buNone/>
              <a:defRPr sz="3333"/>
            </a:lvl6pPr>
            <a:lvl7pPr marL="10110435" indent="0">
              <a:buNone/>
              <a:defRPr sz="3333"/>
            </a:lvl7pPr>
            <a:lvl8pPr marL="11795490" indent="0">
              <a:buNone/>
              <a:defRPr sz="3333"/>
            </a:lvl8pPr>
            <a:lvl9pPr marL="1348055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81580"/>
      </p:ext>
    </p:extLst>
  </p:cSld>
  <p:clrMapOvr>
    <a:masterClrMapping/>
  </p:clrMapOvr>
  <p:transition/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5066" indent="0">
              <a:buNone/>
              <a:defRPr sz="10415"/>
            </a:lvl2pPr>
            <a:lvl3pPr marL="3370144" indent="0">
              <a:buNone/>
              <a:defRPr sz="8999"/>
            </a:lvl3pPr>
            <a:lvl4pPr marL="5055210" indent="0">
              <a:buNone/>
              <a:defRPr sz="7499"/>
            </a:lvl4pPr>
            <a:lvl5pPr marL="6740280" indent="0">
              <a:buNone/>
              <a:defRPr sz="7499"/>
            </a:lvl5pPr>
            <a:lvl6pPr marL="8425339" indent="0">
              <a:buNone/>
              <a:defRPr sz="7499"/>
            </a:lvl6pPr>
            <a:lvl7pPr marL="10110435" indent="0">
              <a:buNone/>
              <a:defRPr sz="7499"/>
            </a:lvl7pPr>
            <a:lvl8pPr marL="11795490" indent="0">
              <a:buNone/>
              <a:defRPr sz="7499"/>
            </a:lvl8pPr>
            <a:lvl9pPr marL="1348055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5066" indent="0">
              <a:buNone/>
              <a:defRPr sz="4583"/>
            </a:lvl2pPr>
            <a:lvl3pPr marL="3370144" indent="0">
              <a:buNone/>
              <a:defRPr sz="3749"/>
            </a:lvl3pPr>
            <a:lvl4pPr marL="5055210" indent="0">
              <a:buNone/>
              <a:defRPr sz="3333"/>
            </a:lvl4pPr>
            <a:lvl5pPr marL="6740280" indent="0">
              <a:buNone/>
              <a:defRPr sz="3333"/>
            </a:lvl5pPr>
            <a:lvl6pPr marL="8425339" indent="0">
              <a:buNone/>
              <a:defRPr sz="3333"/>
            </a:lvl6pPr>
            <a:lvl7pPr marL="10110435" indent="0">
              <a:buNone/>
              <a:defRPr sz="3333"/>
            </a:lvl7pPr>
            <a:lvl8pPr marL="11795490" indent="0">
              <a:buNone/>
              <a:defRPr sz="3333"/>
            </a:lvl8pPr>
            <a:lvl9pPr marL="1348055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63759"/>
      </p:ext>
    </p:extLst>
  </p:cSld>
  <p:clrMapOvr>
    <a:masterClrMapping/>
  </p:clrMapOvr>
  <p:transition/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81248"/>
      </p:ext>
    </p:extLst>
  </p:cSld>
  <p:clrMapOvr>
    <a:masterClrMapping/>
  </p:clrMapOvr>
  <p:transition/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56795"/>
      </p:ext>
    </p:extLst>
  </p:cSld>
  <p:clrMapOvr>
    <a:masterClrMapping/>
  </p:clrMapOvr>
  <p:transition/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826" tIns="168507" rIns="336826" bIns="168507"/>
          <a:lstStyle/>
          <a:p>
            <a:pPr defTabSz="3368348"/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826" tIns="168507" rIns="336826" bIns="168507"/>
          <a:lstStyle/>
          <a:p>
            <a:pPr defTabSz="3368348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826" tIns="168507" rIns="336826" bIns="168507"/>
          <a:lstStyle/>
          <a:p>
            <a:pPr defTabSz="3368348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6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245" tIns="202235" rIns="404245" bIns="20223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368348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59637"/>
      </p:ext>
    </p:extLst>
  </p:cSld>
  <p:clrMapOvr>
    <a:masterClrMapping/>
  </p:clrMapOvr>
  <p:transition/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7738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69059"/>
      </p:ext>
    </p:extLst>
  </p:cSld>
  <p:clrMapOvr>
    <a:masterClrMapping/>
  </p:clrMapOvr>
  <p:transition/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45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60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4154" indent="0">
              <a:buNone/>
              <a:defRPr sz="6916"/>
            </a:lvl2pPr>
            <a:lvl3pPr marL="3368348" indent="0">
              <a:buNone/>
              <a:defRPr sz="6082"/>
            </a:lvl3pPr>
            <a:lvl4pPr marL="5052527" indent="0">
              <a:buNone/>
              <a:defRPr sz="5249"/>
            </a:lvl4pPr>
            <a:lvl5pPr marL="6736695" indent="0">
              <a:buNone/>
              <a:defRPr sz="5249"/>
            </a:lvl5pPr>
            <a:lvl6pPr marL="8420857" indent="0">
              <a:buNone/>
              <a:defRPr sz="5249"/>
            </a:lvl6pPr>
            <a:lvl7pPr marL="10105070" indent="0">
              <a:buNone/>
              <a:defRPr sz="5249"/>
            </a:lvl7pPr>
            <a:lvl8pPr marL="11789224" indent="0">
              <a:buNone/>
              <a:defRPr sz="5249"/>
            </a:lvl8pPr>
            <a:lvl9pPr marL="1347340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46988"/>
      </p:ext>
    </p:extLst>
  </p:cSld>
  <p:clrMapOvr>
    <a:masterClrMapping/>
  </p:clrMapOvr>
  <p:transition/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34180"/>
      </p:ext>
    </p:extLst>
  </p:cSld>
  <p:clrMapOvr>
    <a:masterClrMapping/>
  </p:clrMapOvr>
  <p:transition/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4154" indent="0">
              <a:buNone/>
              <a:defRPr sz="7499" b="1"/>
            </a:lvl2pPr>
            <a:lvl3pPr marL="3368348" indent="0">
              <a:buNone/>
              <a:defRPr sz="6916" b="1"/>
            </a:lvl3pPr>
            <a:lvl4pPr marL="5052527" indent="0">
              <a:buNone/>
              <a:defRPr sz="6082" b="1"/>
            </a:lvl4pPr>
            <a:lvl5pPr marL="6736695" indent="0">
              <a:buNone/>
              <a:defRPr sz="6082" b="1"/>
            </a:lvl5pPr>
            <a:lvl6pPr marL="8420857" indent="0">
              <a:buNone/>
              <a:defRPr sz="6082" b="1"/>
            </a:lvl6pPr>
            <a:lvl7pPr marL="10105070" indent="0">
              <a:buNone/>
              <a:defRPr sz="6082" b="1"/>
            </a:lvl7pPr>
            <a:lvl8pPr marL="11789224" indent="0">
              <a:buNone/>
              <a:defRPr sz="6082" b="1"/>
            </a:lvl8pPr>
            <a:lvl9pPr marL="1347340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63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4154" indent="0">
              <a:buNone/>
              <a:defRPr sz="7499" b="1"/>
            </a:lvl2pPr>
            <a:lvl3pPr marL="3368348" indent="0">
              <a:buNone/>
              <a:defRPr sz="6916" b="1"/>
            </a:lvl3pPr>
            <a:lvl4pPr marL="5052527" indent="0">
              <a:buNone/>
              <a:defRPr sz="6082" b="1"/>
            </a:lvl4pPr>
            <a:lvl5pPr marL="6736695" indent="0">
              <a:buNone/>
              <a:defRPr sz="6082" b="1"/>
            </a:lvl5pPr>
            <a:lvl6pPr marL="8420857" indent="0">
              <a:buNone/>
              <a:defRPr sz="6082" b="1"/>
            </a:lvl6pPr>
            <a:lvl7pPr marL="10105070" indent="0">
              <a:buNone/>
              <a:defRPr sz="6082" b="1"/>
            </a:lvl7pPr>
            <a:lvl8pPr marL="11789224" indent="0">
              <a:buNone/>
              <a:defRPr sz="6082" b="1"/>
            </a:lvl8pPr>
            <a:lvl9pPr marL="1347340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63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75819"/>
      </p:ext>
    </p:extLst>
  </p:cSld>
  <p:clrMapOvr>
    <a:masterClrMapping/>
  </p:clrMapOvr>
  <p:transition/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44570"/>
      </p:ext>
    </p:extLst>
  </p:cSld>
  <p:clrMapOvr>
    <a:masterClrMapping/>
  </p:clrMapOvr>
  <p:transition/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33305"/>
      </p:ext>
    </p:extLst>
  </p:cSld>
  <p:clrMapOvr>
    <a:masterClrMapping/>
  </p:clrMapOvr>
  <p:transition/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9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0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9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4154" indent="0">
              <a:buNone/>
              <a:defRPr sz="4583"/>
            </a:lvl2pPr>
            <a:lvl3pPr marL="3368348" indent="0">
              <a:buNone/>
              <a:defRPr sz="3749"/>
            </a:lvl3pPr>
            <a:lvl4pPr marL="5052527" indent="0">
              <a:buNone/>
              <a:defRPr sz="3333"/>
            </a:lvl4pPr>
            <a:lvl5pPr marL="6736695" indent="0">
              <a:buNone/>
              <a:defRPr sz="3333"/>
            </a:lvl5pPr>
            <a:lvl6pPr marL="8420857" indent="0">
              <a:buNone/>
              <a:defRPr sz="3333"/>
            </a:lvl6pPr>
            <a:lvl7pPr marL="10105070" indent="0">
              <a:buNone/>
              <a:defRPr sz="3333"/>
            </a:lvl7pPr>
            <a:lvl8pPr marL="11789224" indent="0">
              <a:buNone/>
              <a:defRPr sz="3333"/>
            </a:lvl8pPr>
            <a:lvl9pPr marL="1347340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89631"/>
      </p:ext>
    </p:extLst>
  </p:cSld>
  <p:clrMapOvr>
    <a:masterClrMapping/>
  </p:clrMapOvr>
  <p:transition/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4154" indent="0">
              <a:buNone/>
              <a:defRPr sz="10415"/>
            </a:lvl2pPr>
            <a:lvl3pPr marL="3368348" indent="0">
              <a:buNone/>
              <a:defRPr sz="8999"/>
            </a:lvl3pPr>
            <a:lvl4pPr marL="5052527" indent="0">
              <a:buNone/>
              <a:defRPr sz="7499"/>
            </a:lvl4pPr>
            <a:lvl5pPr marL="6736695" indent="0">
              <a:buNone/>
              <a:defRPr sz="7499"/>
            </a:lvl5pPr>
            <a:lvl6pPr marL="8420857" indent="0">
              <a:buNone/>
              <a:defRPr sz="7499"/>
            </a:lvl6pPr>
            <a:lvl7pPr marL="10105070" indent="0">
              <a:buNone/>
              <a:defRPr sz="7499"/>
            </a:lvl7pPr>
            <a:lvl8pPr marL="11789224" indent="0">
              <a:buNone/>
              <a:defRPr sz="7499"/>
            </a:lvl8pPr>
            <a:lvl9pPr marL="1347340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4154" indent="0">
              <a:buNone/>
              <a:defRPr sz="4583"/>
            </a:lvl2pPr>
            <a:lvl3pPr marL="3368348" indent="0">
              <a:buNone/>
              <a:defRPr sz="3749"/>
            </a:lvl3pPr>
            <a:lvl4pPr marL="5052527" indent="0">
              <a:buNone/>
              <a:defRPr sz="3333"/>
            </a:lvl4pPr>
            <a:lvl5pPr marL="6736695" indent="0">
              <a:buNone/>
              <a:defRPr sz="3333"/>
            </a:lvl5pPr>
            <a:lvl6pPr marL="8420857" indent="0">
              <a:buNone/>
              <a:defRPr sz="3333"/>
            </a:lvl6pPr>
            <a:lvl7pPr marL="10105070" indent="0">
              <a:buNone/>
              <a:defRPr sz="3333"/>
            </a:lvl7pPr>
            <a:lvl8pPr marL="11789224" indent="0">
              <a:buNone/>
              <a:defRPr sz="3333"/>
            </a:lvl8pPr>
            <a:lvl9pPr marL="1347340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20590"/>
      </p:ext>
    </p:extLst>
  </p:cSld>
  <p:clrMapOvr>
    <a:masterClrMapping/>
  </p:clrMapOvr>
  <p:transition/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60285"/>
      </p:ext>
    </p:extLst>
  </p:cSld>
  <p:clrMapOvr>
    <a:masterClrMapping/>
  </p:clrMapOvr>
  <p:transition/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97481"/>
      </p:ext>
    </p:extLst>
  </p:cSld>
  <p:clrMapOvr>
    <a:masterClrMapping/>
  </p:clrMapOvr>
  <p:transition/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733" tIns="168464" rIns="336733" bIns="168464"/>
          <a:lstStyle/>
          <a:p>
            <a:pPr defTabSz="3367424"/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733" tIns="168464" rIns="336733" bIns="168464"/>
          <a:lstStyle/>
          <a:p>
            <a:pPr defTabSz="3367424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733" tIns="168464" rIns="336733" bIns="168464"/>
          <a:lstStyle/>
          <a:p>
            <a:pPr defTabSz="3367424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6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133" tIns="202183" rIns="404133" bIns="20218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3674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6364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94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1314" indent="0">
              <a:buNone/>
              <a:defRPr sz="6082"/>
            </a:lvl2pPr>
            <a:lvl3pPr marL="3102608" indent="0">
              <a:buNone/>
              <a:defRPr sz="5249"/>
            </a:lvl3pPr>
            <a:lvl4pPr marL="4653918" indent="0">
              <a:buNone/>
              <a:defRPr sz="4833"/>
            </a:lvl4pPr>
            <a:lvl5pPr marL="6205226" indent="0">
              <a:buNone/>
              <a:defRPr sz="4833"/>
            </a:lvl5pPr>
            <a:lvl6pPr marL="7756528" indent="0">
              <a:buNone/>
              <a:defRPr sz="4833"/>
            </a:lvl6pPr>
            <a:lvl7pPr marL="9307827" indent="0">
              <a:buNone/>
              <a:defRPr sz="4833"/>
            </a:lvl7pPr>
            <a:lvl8pPr marL="10859141" indent="0">
              <a:buNone/>
              <a:defRPr sz="4833"/>
            </a:lvl8pPr>
            <a:lvl9pPr marL="1241043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06072"/>
      </p:ext>
    </p:extLst>
  </p:cSld>
  <p:clrMapOvr>
    <a:masterClrMapping/>
  </p:clrMapOvr>
  <p:transition/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41481"/>
      </p:ext>
    </p:extLst>
  </p:cSld>
  <p:clrMapOvr>
    <a:masterClrMapping/>
  </p:clrMapOvr>
  <p:transition/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58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61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3693" indent="0">
              <a:buNone/>
              <a:defRPr sz="6916"/>
            </a:lvl2pPr>
            <a:lvl3pPr marL="3367424" indent="0">
              <a:buNone/>
              <a:defRPr sz="6082"/>
            </a:lvl3pPr>
            <a:lvl4pPr marL="5051136" indent="0">
              <a:buNone/>
              <a:defRPr sz="5249"/>
            </a:lvl4pPr>
            <a:lvl5pPr marL="6734843" indent="0">
              <a:buNone/>
              <a:defRPr sz="5249"/>
            </a:lvl5pPr>
            <a:lvl6pPr marL="8418540" indent="0">
              <a:buNone/>
              <a:defRPr sz="5249"/>
            </a:lvl6pPr>
            <a:lvl7pPr marL="10102292" indent="0">
              <a:buNone/>
              <a:defRPr sz="5249"/>
            </a:lvl7pPr>
            <a:lvl8pPr marL="11785981" indent="0">
              <a:buNone/>
              <a:defRPr sz="5249"/>
            </a:lvl8pPr>
            <a:lvl9pPr marL="1346970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25072"/>
      </p:ext>
    </p:extLst>
  </p:cSld>
  <p:clrMapOvr>
    <a:masterClrMapping/>
  </p:clrMapOvr>
  <p:transition/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35259"/>
      </p:ext>
    </p:extLst>
  </p:cSld>
  <p:clrMapOvr>
    <a:masterClrMapping/>
  </p:clrMapOvr>
  <p:transition/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3693" indent="0">
              <a:buNone/>
              <a:defRPr sz="7499" b="1"/>
            </a:lvl2pPr>
            <a:lvl3pPr marL="3367424" indent="0">
              <a:buNone/>
              <a:defRPr sz="6916" b="1"/>
            </a:lvl3pPr>
            <a:lvl4pPr marL="5051136" indent="0">
              <a:buNone/>
              <a:defRPr sz="6082" b="1"/>
            </a:lvl4pPr>
            <a:lvl5pPr marL="6734843" indent="0">
              <a:buNone/>
              <a:defRPr sz="6082" b="1"/>
            </a:lvl5pPr>
            <a:lvl6pPr marL="8418540" indent="0">
              <a:buNone/>
              <a:defRPr sz="6082" b="1"/>
            </a:lvl6pPr>
            <a:lvl7pPr marL="10102292" indent="0">
              <a:buNone/>
              <a:defRPr sz="6082" b="1"/>
            </a:lvl7pPr>
            <a:lvl8pPr marL="11785981" indent="0">
              <a:buNone/>
              <a:defRPr sz="6082" b="1"/>
            </a:lvl8pPr>
            <a:lvl9pPr marL="1346970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71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3693" indent="0">
              <a:buNone/>
              <a:defRPr sz="7499" b="1"/>
            </a:lvl2pPr>
            <a:lvl3pPr marL="3367424" indent="0">
              <a:buNone/>
              <a:defRPr sz="6916" b="1"/>
            </a:lvl3pPr>
            <a:lvl4pPr marL="5051136" indent="0">
              <a:buNone/>
              <a:defRPr sz="6082" b="1"/>
            </a:lvl4pPr>
            <a:lvl5pPr marL="6734843" indent="0">
              <a:buNone/>
              <a:defRPr sz="6082" b="1"/>
            </a:lvl5pPr>
            <a:lvl6pPr marL="8418540" indent="0">
              <a:buNone/>
              <a:defRPr sz="6082" b="1"/>
            </a:lvl6pPr>
            <a:lvl7pPr marL="10102292" indent="0">
              <a:buNone/>
              <a:defRPr sz="6082" b="1"/>
            </a:lvl7pPr>
            <a:lvl8pPr marL="11785981" indent="0">
              <a:buNone/>
              <a:defRPr sz="6082" b="1"/>
            </a:lvl8pPr>
            <a:lvl9pPr marL="1346970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71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52709"/>
      </p:ext>
    </p:extLst>
  </p:cSld>
  <p:clrMapOvr>
    <a:masterClrMapping/>
  </p:clrMapOvr>
  <p:transition/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83168"/>
      </p:ext>
    </p:extLst>
  </p:cSld>
  <p:clrMapOvr>
    <a:masterClrMapping/>
  </p:clrMapOvr>
  <p:transition/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01125"/>
      </p:ext>
    </p:extLst>
  </p:cSld>
  <p:clrMapOvr>
    <a:masterClrMapping/>
  </p:clrMapOvr>
  <p:transition/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08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3693" indent="0">
              <a:buNone/>
              <a:defRPr sz="4583"/>
            </a:lvl2pPr>
            <a:lvl3pPr marL="3367424" indent="0">
              <a:buNone/>
              <a:defRPr sz="3749"/>
            </a:lvl3pPr>
            <a:lvl4pPr marL="5051136" indent="0">
              <a:buNone/>
              <a:defRPr sz="3333"/>
            </a:lvl4pPr>
            <a:lvl5pPr marL="6734843" indent="0">
              <a:buNone/>
              <a:defRPr sz="3333"/>
            </a:lvl5pPr>
            <a:lvl6pPr marL="8418540" indent="0">
              <a:buNone/>
              <a:defRPr sz="3333"/>
            </a:lvl6pPr>
            <a:lvl7pPr marL="10102292" indent="0">
              <a:buNone/>
              <a:defRPr sz="3333"/>
            </a:lvl7pPr>
            <a:lvl8pPr marL="11785981" indent="0">
              <a:buNone/>
              <a:defRPr sz="3333"/>
            </a:lvl8pPr>
            <a:lvl9pPr marL="1346970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2854"/>
      </p:ext>
    </p:extLst>
  </p:cSld>
  <p:clrMapOvr>
    <a:masterClrMapping/>
  </p:clrMapOvr>
  <p:transition/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3693" indent="0">
              <a:buNone/>
              <a:defRPr sz="10415"/>
            </a:lvl2pPr>
            <a:lvl3pPr marL="3367424" indent="0">
              <a:buNone/>
              <a:defRPr sz="8999"/>
            </a:lvl3pPr>
            <a:lvl4pPr marL="5051136" indent="0">
              <a:buNone/>
              <a:defRPr sz="7499"/>
            </a:lvl4pPr>
            <a:lvl5pPr marL="6734843" indent="0">
              <a:buNone/>
              <a:defRPr sz="7499"/>
            </a:lvl5pPr>
            <a:lvl6pPr marL="8418540" indent="0">
              <a:buNone/>
              <a:defRPr sz="7499"/>
            </a:lvl6pPr>
            <a:lvl7pPr marL="10102292" indent="0">
              <a:buNone/>
              <a:defRPr sz="7499"/>
            </a:lvl7pPr>
            <a:lvl8pPr marL="11785981" indent="0">
              <a:buNone/>
              <a:defRPr sz="7499"/>
            </a:lvl8pPr>
            <a:lvl9pPr marL="1346970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3693" indent="0">
              <a:buNone/>
              <a:defRPr sz="4583"/>
            </a:lvl2pPr>
            <a:lvl3pPr marL="3367424" indent="0">
              <a:buNone/>
              <a:defRPr sz="3749"/>
            </a:lvl3pPr>
            <a:lvl4pPr marL="5051136" indent="0">
              <a:buNone/>
              <a:defRPr sz="3333"/>
            </a:lvl4pPr>
            <a:lvl5pPr marL="6734843" indent="0">
              <a:buNone/>
              <a:defRPr sz="3333"/>
            </a:lvl5pPr>
            <a:lvl6pPr marL="8418540" indent="0">
              <a:buNone/>
              <a:defRPr sz="3333"/>
            </a:lvl6pPr>
            <a:lvl7pPr marL="10102292" indent="0">
              <a:buNone/>
              <a:defRPr sz="3333"/>
            </a:lvl7pPr>
            <a:lvl8pPr marL="11785981" indent="0">
              <a:buNone/>
              <a:defRPr sz="3333"/>
            </a:lvl8pPr>
            <a:lvl9pPr marL="1346970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20035"/>
      </p:ext>
    </p:extLst>
  </p:cSld>
  <p:clrMapOvr>
    <a:masterClrMapping/>
  </p:clrMapOvr>
  <p:transition/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15494"/>
      </p:ext>
    </p:extLst>
  </p:cSld>
  <p:clrMapOvr>
    <a:masterClrMapping/>
  </p:clrMapOvr>
  <p:transition/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911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68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76334"/>
      </p:ext>
    </p:extLst>
  </p:cSld>
  <p:clrMapOvr>
    <a:masterClrMapping/>
  </p:clrMapOvr>
  <p:transition/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587" tIns="168389" rIns="336587" bIns="168389"/>
          <a:lstStyle/>
          <a:p>
            <a:pPr defTabSz="3365986"/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87" tIns="168389" rIns="336587" bIns="168389"/>
          <a:lstStyle/>
          <a:p>
            <a:pPr defTabSz="3365986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87" tIns="168389" rIns="336587" bIns="168389"/>
          <a:lstStyle/>
          <a:p>
            <a:pPr defTabSz="3365986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6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958" tIns="202093" rIns="403958" bIns="20209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365986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40529"/>
      </p:ext>
    </p:extLst>
  </p:cSld>
  <p:clrMapOvr>
    <a:masterClrMapping/>
  </p:clrMapOvr>
  <p:transition/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41873"/>
      </p:ext>
    </p:extLst>
  </p:cSld>
  <p:clrMapOvr>
    <a:masterClrMapping/>
  </p:clrMapOvr>
  <p:transition/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79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62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2981" indent="0">
              <a:buNone/>
              <a:defRPr sz="6916"/>
            </a:lvl2pPr>
            <a:lvl3pPr marL="3365986" indent="0">
              <a:buNone/>
              <a:defRPr sz="6082"/>
            </a:lvl3pPr>
            <a:lvl4pPr marL="5048986" indent="0">
              <a:buNone/>
              <a:defRPr sz="5249"/>
            </a:lvl4pPr>
            <a:lvl5pPr marL="6731975" indent="0">
              <a:buNone/>
              <a:defRPr sz="5249"/>
            </a:lvl5pPr>
            <a:lvl6pPr marL="8414960" indent="0">
              <a:buNone/>
              <a:defRPr sz="5249"/>
            </a:lvl6pPr>
            <a:lvl7pPr marL="10097949" indent="0">
              <a:buNone/>
              <a:defRPr sz="5249"/>
            </a:lvl7pPr>
            <a:lvl8pPr marL="11780931" indent="0">
              <a:buNone/>
              <a:defRPr sz="5249"/>
            </a:lvl8pPr>
            <a:lvl9pPr marL="1346394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02061"/>
      </p:ext>
    </p:extLst>
  </p:cSld>
  <p:clrMapOvr>
    <a:masterClrMapping/>
  </p:clrMapOvr>
  <p:transition/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85133"/>
      </p:ext>
    </p:extLst>
  </p:cSld>
  <p:clrMapOvr>
    <a:masterClrMapping/>
  </p:clrMapOvr>
  <p:transition/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2981" indent="0">
              <a:buNone/>
              <a:defRPr sz="7499" b="1"/>
            </a:lvl2pPr>
            <a:lvl3pPr marL="3365986" indent="0">
              <a:buNone/>
              <a:defRPr sz="6916" b="1"/>
            </a:lvl3pPr>
            <a:lvl4pPr marL="5048986" indent="0">
              <a:buNone/>
              <a:defRPr sz="6082" b="1"/>
            </a:lvl4pPr>
            <a:lvl5pPr marL="6731975" indent="0">
              <a:buNone/>
              <a:defRPr sz="6082" b="1"/>
            </a:lvl5pPr>
            <a:lvl6pPr marL="8414960" indent="0">
              <a:buNone/>
              <a:defRPr sz="6082" b="1"/>
            </a:lvl6pPr>
            <a:lvl7pPr marL="10097949" indent="0">
              <a:buNone/>
              <a:defRPr sz="6082" b="1"/>
            </a:lvl7pPr>
            <a:lvl8pPr marL="11780931" indent="0">
              <a:buNone/>
              <a:defRPr sz="6082" b="1"/>
            </a:lvl8pPr>
            <a:lvl9pPr marL="1346394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79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2981" indent="0">
              <a:buNone/>
              <a:defRPr sz="7499" b="1"/>
            </a:lvl2pPr>
            <a:lvl3pPr marL="3365986" indent="0">
              <a:buNone/>
              <a:defRPr sz="6916" b="1"/>
            </a:lvl3pPr>
            <a:lvl4pPr marL="5048986" indent="0">
              <a:buNone/>
              <a:defRPr sz="6082" b="1"/>
            </a:lvl4pPr>
            <a:lvl5pPr marL="6731975" indent="0">
              <a:buNone/>
              <a:defRPr sz="6082" b="1"/>
            </a:lvl5pPr>
            <a:lvl6pPr marL="8414960" indent="0">
              <a:buNone/>
              <a:defRPr sz="6082" b="1"/>
            </a:lvl6pPr>
            <a:lvl7pPr marL="10097949" indent="0">
              <a:buNone/>
              <a:defRPr sz="6082" b="1"/>
            </a:lvl7pPr>
            <a:lvl8pPr marL="11780931" indent="0">
              <a:buNone/>
              <a:defRPr sz="6082" b="1"/>
            </a:lvl8pPr>
            <a:lvl9pPr marL="1346394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79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7106"/>
      </p:ext>
    </p:extLst>
  </p:cSld>
  <p:clrMapOvr>
    <a:masterClrMapping/>
  </p:clrMapOvr>
  <p:transition/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02205"/>
      </p:ext>
    </p:extLst>
  </p:cSld>
  <p:clrMapOvr>
    <a:masterClrMapping/>
  </p:clrMapOvr>
  <p:transition/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83931"/>
      </p:ext>
    </p:extLst>
  </p:cSld>
  <p:clrMapOvr>
    <a:masterClrMapping/>
  </p:clrMapOvr>
  <p:transition/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37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2981" indent="0">
              <a:buNone/>
              <a:defRPr sz="4583"/>
            </a:lvl2pPr>
            <a:lvl3pPr marL="3365986" indent="0">
              <a:buNone/>
              <a:defRPr sz="3749"/>
            </a:lvl3pPr>
            <a:lvl4pPr marL="5048986" indent="0">
              <a:buNone/>
              <a:defRPr sz="3333"/>
            </a:lvl4pPr>
            <a:lvl5pPr marL="6731975" indent="0">
              <a:buNone/>
              <a:defRPr sz="3333"/>
            </a:lvl5pPr>
            <a:lvl6pPr marL="8414960" indent="0">
              <a:buNone/>
              <a:defRPr sz="3333"/>
            </a:lvl6pPr>
            <a:lvl7pPr marL="10097949" indent="0">
              <a:buNone/>
              <a:defRPr sz="3333"/>
            </a:lvl7pPr>
            <a:lvl8pPr marL="11780931" indent="0">
              <a:buNone/>
              <a:defRPr sz="3333"/>
            </a:lvl8pPr>
            <a:lvl9pPr marL="1346394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11292"/>
      </p:ext>
    </p:extLst>
  </p:cSld>
  <p:clrMapOvr>
    <a:masterClrMapping/>
  </p:clrMapOvr>
  <p:transition/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2981" indent="0">
              <a:buNone/>
              <a:defRPr sz="10415"/>
            </a:lvl2pPr>
            <a:lvl3pPr marL="3365986" indent="0">
              <a:buNone/>
              <a:defRPr sz="8999"/>
            </a:lvl3pPr>
            <a:lvl4pPr marL="5048986" indent="0">
              <a:buNone/>
              <a:defRPr sz="7499"/>
            </a:lvl4pPr>
            <a:lvl5pPr marL="6731975" indent="0">
              <a:buNone/>
              <a:defRPr sz="7499"/>
            </a:lvl5pPr>
            <a:lvl6pPr marL="8414960" indent="0">
              <a:buNone/>
              <a:defRPr sz="7499"/>
            </a:lvl6pPr>
            <a:lvl7pPr marL="10097949" indent="0">
              <a:buNone/>
              <a:defRPr sz="7499"/>
            </a:lvl7pPr>
            <a:lvl8pPr marL="11780931" indent="0">
              <a:buNone/>
              <a:defRPr sz="7499"/>
            </a:lvl8pPr>
            <a:lvl9pPr marL="1346394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2981" indent="0">
              <a:buNone/>
              <a:defRPr sz="4583"/>
            </a:lvl2pPr>
            <a:lvl3pPr marL="3365986" indent="0">
              <a:buNone/>
              <a:defRPr sz="3749"/>
            </a:lvl3pPr>
            <a:lvl4pPr marL="5048986" indent="0">
              <a:buNone/>
              <a:defRPr sz="3333"/>
            </a:lvl4pPr>
            <a:lvl5pPr marL="6731975" indent="0">
              <a:buNone/>
              <a:defRPr sz="3333"/>
            </a:lvl5pPr>
            <a:lvl6pPr marL="8414960" indent="0">
              <a:buNone/>
              <a:defRPr sz="3333"/>
            </a:lvl6pPr>
            <a:lvl7pPr marL="10097949" indent="0">
              <a:buNone/>
              <a:defRPr sz="3333"/>
            </a:lvl7pPr>
            <a:lvl8pPr marL="11780931" indent="0">
              <a:buNone/>
              <a:defRPr sz="3333"/>
            </a:lvl8pPr>
            <a:lvl9pPr marL="1346394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82367"/>
      </p:ext>
    </p:extLst>
  </p:cSld>
  <p:clrMapOvr>
    <a:masterClrMapping/>
  </p:clrMapOvr>
  <p:transition/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679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314" indent="0">
              <a:buNone/>
              <a:defRPr sz="6916" b="1"/>
            </a:lvl2pPr>
            <a:lvl3pPr marL="3102608" indent="0">
              <a:buNone/>
              <a:defRPr sz="6082" b="1"/>
            </a:lvl3pPr>
            <a:lvl4pPr marL="4653918" indent="0">
              <a:buNone/>
              <a:defRPr sz="5249" b="1"/>
            </a:lvl4pPr>
            <a:lvl5pPr marL="6205226" indent="0">
              <a:buNone/>
              <a:defRPr sz="5249" b="1"/>
            </a:lvl5pPr>
            <a:lvl6pPr marL="7756528" indent="0">
              <a:buNone/>
              <a:defRPr sz="5249" b="1"/>
            </a:lvl6pPr>
            <a:lvl7pPr marL="9307827" indent="0">
              <a:buNone/>
              <a:defRPr sz="5249" b="1"/>
            </a:lvl7pPr>
            <a:lvl8pPr marL="10859141" indent="0">
              <a:buNone/>
              <a:defRPr sz="5249" b="1"/>
            </a:lvl8pPr>
            <a:lvl9pPr marL="1241043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7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314" indent="0">
              <a:buNone/>
              <a:defRPr sz="6916" b="1"/>
            </a:lvl2pPr>
            <a:lvl3pPr marL="3102608" indent="0">
              <a:buNone/>
              <a:defRPr sz="6082" b="1"/>
            </a:lvl3pPr>
            <a:lvl4pPr marL="4653918" indent="0">
              <a:buNone/>
              <a:defRPr sz="5249" b="1"/>
            </a:lvl4pPr>
            <a:lvl5pPr marL="6205226" indent="0">
              <a:buNone/>
              <a:defRPr sz="5249" b="1"/>
            </a:lvl5pPr>
            <a:lvl6pPr marL="7756528" indent="0">
              <a:buNone/>
              <a:defRPr sz="5249" b="1"/>
            </a:lvl6pPr>
            <a:lvl7pPr marL="9307827" indent="0">
              <a:buNone/>
              <a:defRPr sz="5249" b="1"/>
            </a:lvl7pPr>
            <a:lvl8pPr marL="10859141" indent="0">
              <a:buNone/>
              <a:defRPr sz="5249" b="1"/>
            </a:lvl8pPr>
            <a:lvl9pPr marL="1241043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7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1222"/>
      </p:ext>
    </p:extLst>
  </p:cSld>
  <p:clrMapOvr>
    <a:masterClrMapping/>
  </p:clrMapOvr>
  <p:transition/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32961"/>
      </p:ext>
    </p:extLst>
  </p:cSld>
  <p:clrMapOvr>
    <a:masterClrMapping/>
  </p:clrMapOvr>
  <p:transition/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635" tIns="168411" rIns="336635" bIns="168411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35" tIns="168411" rIns="336635" bIns="16841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35" tIns="168411" rIns="336635" bIns="16841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015" tIns="202120" rIns="404015" bIns="20212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7350"/>
      </p:ext>
    </p:extLst>
  </p:cSld>
  <p:clrMapOvr>
    <a:masterClrMapping/>
  </p:clrMapOvr>
  <p:transition/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70764"/>
      </p:ext>
    </p:extLst>
  </p:cSld>
  <p:clrMapOvr>
    <a:masterClrMapping/>
  </p:clrMapOvr>
  <p:transition/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47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74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3212" indent="0">
              <a:buNone/>
              <a:defRPr sz="6916"/>
            </a:lvl2pPr>
            <a:lvl3pPr marL="3366440" indent="0">
              <a:buNone/>
              <a:defRPr sz="6082"/>
            </a:lvl3pPr>
            <a:lvl4pPr marL="5049650" indent="0">
              <a:buNone/>
              <a:defRPr sz="5249"/>
            </a:lvl4pPr>
            <a:lvl5pPr marL="6732871" indent="0">
              <a:buNone/>
              <a:defRPr sz="5249"/>
            </a:lvl5pPr>
            <a:lvl6pPr marL="8416072" indent="0">
              <a:buNone/>
              <a:defRPr sz="5249"/>
            </a:lvl6pPr>
            <a:lvl7pPr marL="10099316" indent="0">
              <a:buNone/>
              <a:defRPr sz="5249"/>
            </a:lvl7pPr>
            <a:lvl8pPr marL="11782517" indent="0">
              <a:buNone/>
              <a:defRPr sz="5249"/>
            </a:lvl8pPr>
            <a:lvl9pPr marL="1346573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93912"/>
      </p:ext>
    </p:extLst>
  </p:cSld>
  <p:clrMapOvr>
    <a:masterClrMapping/>
  </p:clrMapOvr>
  <p:transition/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1392"/>
      </p:ext>
    </p:extLst>
  </p:cSld>
  <p:clrMapOvr>
    <a:masterClrMapping/>
  </p:clrMapOvr>
  <p:transition/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3212" indent="0">
              <a:buNone/>
              <a:defRPr sz="7499" b="1"/>
            </a:lvl2pPr>
            <a:lvl3pPr marL="3366440" indent="0">
              <a:buNone/>
              <a:defRPr sz="6916" b="1"/>
            </a:lvl3pPr>
            <a:lvl4pPr marL="5049650" indent="0">
              <a:buNone/>
              <a:defRPr sz="6082" b="1"/>
            </a:lvl4pPr>
            <a:lvl5pPr marL="6732871" indent="0">
              <a:buNone/>
              <a:defRPr sz="6082" b="1"/>
            </a:lvl5pPr>
            <a:lvl6pPr marL="8416072" indent="0">
              <a:buNone/>
              <a:defRPr sz="6082" b="1"/>
            </a:lvl6pPr>
            <a:lvl7pPr marL="10099316" indent="0">
              <a:buNone/>
              <a:defRPr sz="6082" b="1"/>
            </a:lvl7pPr>
            <a:lvl8pPr marL="11782517" indent="0">
              <a:buNone/>
              <a:defRPr sz="6082" b="1"/>
            </a:lvl8pPr>
            <a:lvl9pPr marL="134657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81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3212" indent="0">
              <a:buNone/>
              <a:defRPr sz="7499" b="1"/>
            </a:lvl2pPr>
            <a:lvl3pPr marL="3366440" indent="0">
              <a:buNone/>
              <a:defRPr sz="6916" b="1"/>
            </a:lvl3pPr>
            <a:lvl4pPr marL="5049650" indent="0">
              <a:buNone/>
              <a:defRPr sz="6082" b="1"/>
            </a:lvl4pPr>
            <a:lvl5pPr marL="6732871" indent="0">
              <a:buNone/>
              <a:defRPr sz="6082" b="1"/>
            </a:lvl5pPr>
            <a:lvl6pPr marL="8416072" indent="0">
              <a:buNone/>
              <a:defRPr sz="6082" b="1"/>
            </a:lvl6pPr>
            <a:lvl7pPr marL="10099316" indent="0">
              <a:buNone/>
              <a:defRPr sz="6082" b="1"/>
            </a:lvl7pPr>
            <a:lvl8pPr marL="11782517" indent="0">
              <a:buNone/>
              <a:defRPr sz="6082" b="1"/>
            </a:lvl8pPr>
            <a:lvl9pPr marL="134657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81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84559"/>
      </p:ext>
    </p:extLst>
  </p:cSld>
  <p:clrMapOvr>
    <a:masterClrMapping/>
  </p:clrMapOvr>
  <p:transition/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34"/>
      </p:ext>
    </p:extLst>
  </p:cSld>
  <p:clrMapOvr>
    <a:masterClrMapping/>
  </p:clrMapOvr>
  <p:transition/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34980"/>
      </p:ext>
    </p:extLst>
  </p:cSld>
  <p:clrMapOvr>
    <a:masterClrMapping/>
  </p:clrMapOvr>
  <p:transition/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0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3212" indent="0">
              <a:buNone/>
              <a:defRPr sz="4583"/>
            </a:lvl2pPr>
            <a:lvl3pPr marL="3366440" indent="0">
              <a:buNone/>
              <a:defRPr sz="3749"/>
            </a:lvl3pPr>
            <a:lvl4pPr marL="5049650" indent="0">
              <a:buNone/>
              <a:defRPr sz="3333"/>
            </a:lvl4pPr>
            <a:lvl5pPr marL="6732871" indent="0">
              <a:buNone/>
              <a:defRPr sz="3333"/>
            </a:lvl5pPr>
            <a:lvl6pPr marL="8416072" indent="0">
              <a:buNone/>
              <a:defRPr sz="3333"/>
            </a:lvl6pPr>
            <a:lvl7pPr marL="10099316" indent="0">
              <a:buNone/>
              <a:defRPr sz="3333"/>
            </a:lvl7pPr>
            <a:lvl8pPr marL="11782517" indent="0">
              <a:buNone/>
              <a:defRPr sz="3333"/>
            </a:lvl8pPr>
            <a:lvl9pPr marL="134657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16639"/>
      </p:ext>
    </p:extLst>
  </p:cSld>
  <p:clrMapOvr>
    <a:masterClrMapping/>
  </p:clrMapOvr>
  <p:transition/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3212" indent="0">
              <a:buNone/>
              <a:defRPr sz="10415"/>
            </a:lvl2pPr>
            <a:lvl3pPr marL="3366440" indent="0">
              <a:buNone/>
              <a:defRPr sz="8999"/>
            </a:lvl3pPr>
            <a:lvl4pPr marL="5049650" indent="0">
              <a:buNone/>
              <a:defRPr sz="7499"/>
            </a:lvl4pPr>
            <a:lvl5pPr marL="6732871" indent="0">
              <a:buNone/>
              <a:defRPr sz="7499"/>
            </a:lvl5pPr>
            <a:lvl6pPr marL="8416072" indent="0">
              <a:buNone/>
              <a:defRPr sz="7499"/>
            </a:lvl6pPr>
            <a:lvl7pPr marL="10099316" indent="0">
              <a:buNone/>
              <a:defRPr sz="7499"/>
            </a:lvl7pPr>
            <a:lvl8pPr marL="11782517" indent="0">
              <a:buNone/>
              <a:defRPr sz="7499"/>
            </a:lvl8pPr>
            <a:lvl9pPr marL="1346573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3212" indent="0">
              <a:buNone/>
              <a:defRPr sz="4583"/>
            </a:lvl2pPr>
            <a:lvl3pPr marL="3366440" indent="0">
              <a:buNone/>
              <a:defRPr sz="3749"/>
            </a:lvl3pPr>
            <a:lvl4pPr marL="5049650" indent="0">
              <a:buNone/>
              <a:defRPr sz="3333"/>
            </a:lvl4pPr>
            <a:lvl5pPr marL="6732871" indent="0">
              <a:buNone/>
              <a:defRPr sz="3333"/>
            </a:lvl5pPr>
            <a:lvl6pPr marL="8416072" indent="0">
              <a:buNone/>
              <a:defRPr sz="3333"/>
            </a:lvl6pPr>
            <a:lvl7pPr marL="10099316" indent="0">
              <a:buNone/>
              <a:defRPr sz="3333"/>
            </a:lvl7pPr>
            <a:lvl8pPr marL="11782517" indent="0">
              <a:buNone/>
              <a:defRPr sz="3333"/>
            </a:lvl8pPr>
            <a:lvl9pPr marL="134657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64431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41282"/>
      </p:ext>
    </p:extLst>
  </p:cSld>
  <p:clrMapOvr>
    <a:masterClrMapping/>
  </p:clrMapOvr>
  <p:transition/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39686"/>
      </p:ext>
    </p:extLst>
  </p:cSld>
  <p:clrMapOvr>
    <a:masterClrMapping/>
  </p:clrMapOvr>
  <p:transition/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23058"/>
      </p:ext>
    </p:extLst>
  </p:cSld>
  <p:clrMapOvr>
    <a:masterClrMapping/>
  </p:clrMapOvr>
  <p:transition/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541" tIns="168365" rIns="336541" bIns="168365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41" tIns="168365" rIns="336541" bIns="168365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41" tIns="168365" rIns="336541" bIns="168365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903" tIns="202065" rIns="403903" bIns="20206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71218"/>
      </p:ext>
    </p:extLst>
  </p:cSld>
  <p:clrMapOvr>
    <a:masterClrMapping/>
  </p:clrMapOvr>
  <p:transition/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75591"/>
      </p:ext>
    </p:extLst>
  </p:cSld>
  <p:clrMapOvr>
    <a:masterClrMapping/>
  </p:clrMapOvr>
  <p:transition/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58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81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2747" indent="0">
              <a:buNone/>
              <a:defRPr sz="6916"/>
            </a:lvl2pPr>
            <a:lvl3pPr marL="3365516" indent="0">
              <a:buNone/>
              <a:defRPr sz="6082"/>
            </a:lvl3pPr>
            <a:lvl4pPr marL="5048259" indent="0">
              <a:buNone/>
              <a:defRPr sz="5249"/>
            </a:lvl4pPr>
            <a:lvl5pPr marL="6731019" indent="0">
              <a:buNone/>
              <a:defRPr sz="5249"/>
            </a:lvl5pPr>
            <a:lvl6pPr marL="8413756" indent="0">
              <a:buNone/>
              <a:defRPr sz="5249"/>
            </a:lvl6pPr>
            <a:lvl7pPr marL="10096538" indent="0">
              <a:buNone/>
              <a:defRPr sz="5249"/>
            </a:lvl7pPr>
            <a:lvl8pPr marL="11779273" indent="0">
              <a:buNone/>
              <a:defRPr sz="5249"/>
            </a:lvl8pPr>
            <a:lvl9pPr marL="1346202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14507"/>
      </p:ext>
    </p:extLst>
  </p:cSld>
  <p:clrMapOvr>
    <a:masterClrMapping/>
  </p:clrMapOvr>
  <p:transition/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67800"/>
      </p:ext>
    </p:extLst>
  </p:cSld>
  <p:clrMapOvr>
    <a:masterClrMapping/>
  </p:clrMapOvr>
  <p:transition/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2747" indent="0">
              <a:buNone/>
              <a:defRPr sz="7499" b="1"/>
            </a:lvl2pPr>
            <a:lvl3pPr marL="3365516" indent="0">
              <a:buNone/>
              <a:defRPr sz="6916" b="1"/>
            </a:lvl3pPr>
            <a:lvl4pPr marL="5048259" indent="0">
              <a:buNone/>
              <a:defRPr sz="6082" b="1"/>
            </a:lvl4pPr>
            <a:lvl5pPr marL="6731019" indent="0">
              <a:buNone/>
              <a:defRPr sz="6082" b="1"/>
            </a:lvl5pPr>
            <a:lvl6pPr marL="8413756" indent="0">
              <a:buNone/>
              <a:defRPr sz="6082" b="1"/>
            </a:lvl6pPr>
            <a:lvl7pPr marL="10096538" indent="0">
              <a:buNone/>
              <a:defRPr sz="6082" b="1"/>
            </a:lvl7pPr>
            <a:lvl8pPr marL="11779273" indent="0">
              <a:buNone/>
              <a:defRPr sz="6082" b="1"/>
            </a:lvl8pPr>
            <a:lvl9pPr marL="1346202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87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2747" indent="0">
              <a:buNone/>
              <a:defRPr sz="7499" b="1"/>
            </a:lvl2pPr>
            <a:lvl3pPr marL="3365516" indent="0">
              <a:buNone/>
              <a:defRPr sz="6916" b="1"/>
            </a:lvl3pPr>
            <a:lvl4pPr marL="5048259" indent="0">
              <a:buNone/>
              <a:defRPr sz="6082" b="1"/>
            </a:lvl4pPr>
            <a:lvl5pPr marL="6731019" indent="0">
              <a:buNone/>
              <a:defRPr sz="6082" b="1"/>
            </a:lvl5pPr>
            <a:lvl6pPr marL="8413756" indent="0">
              <a:buNone/>
              <a:defRPr sz="6082" b="1"/>
            </a:lvl6pPr>
            <a:lvl7pPr marL="10096538" indent="0">
              <a:buNone/>
              <a:defRPr sz="6082" b="1"/>
            </a:lvl7pPr>
            <a:lvl8pPr marL="11779273" indent="0">
              <a:buNone/>
              <a:defRPr sz="6082" b="1"/>
            </a:lvl8pPr>
            <a:lvl9pPr marL="1346202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87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87732"/>
      </p:ext>
    </p:extLst>
  </p:cSld>
  <p:clrMapOvr>
    <a:masterClrMapping/>
  </p:clrMapOvr>
  <p:transition/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85094"/>
      </p:ext>
    </p:extLst>
  </p:cSld>
  <p:clrMapOvr>
    <a:masterClrMapping/>
  </p:clrMapOvr>
  <p:transition/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6718"/>
      </p:ext>
    </p:extLst>
  </p:cSld>
  <p:clrMapOvr>
    <a:masterClrMapping/>
  </p:clrMapOvr>
  <p:transition/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20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2747" indent="0">
              <a:buNone/>
              <a:defRPr sz="4583"/>
            </a:lvl2pPr>
            <a:lvl3pPr marL="3365516" indent="0">
              <a:buNone/>
              <a:defRPr sz="3749"/>
            </a:lvl3pPr>
            <a:lvl4pPr marL="5048259" indent="0">
              <a:buNone/>
              <a:defRPr sz="3333"/>
            </a:lvl4pPr>
            <a:lvl5pPr marL="6731019" indent="0">
              <a:buNone/>
              <a:defRPr sz="3333"/>
            </a:lvl5pPr>
            <a:lvl6pPr marL="8413756" indent="0">
              <a:buNone/>
              <a:defRPr sz="3333"/>
            </a:lvl6pPr>
            <a:lvl7pPr marL="10096538" indent="0">
              <a:buNone/>
              <a:defRPr sz="3333"/>
            </a:lvl7pPr>
            <a:lvl8pPr marL="11779273" indent="0">
              <a:buNone/>
              <a:defRPr sz="3333"/>
            </a:lvl8pPr>
            <a:lvl9pPr marL="1346202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45640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97023"/>
      </p:ext>
    </p:extLst>
  </p:cSld>
  <p:clrMapOvr>
    <a:masterClrMapping/>
  </p:clrMapOvr>
  <p:transition/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2747" indent="0">
              <a:buNone/>
              <a:defRPr sz="10415"/>
            </a:lvl2pPr>
            <a:lvl3pPr marL="3365516" indent="0">
              <a:buNone/>
              <a:defRPr sz="8999"/>
            </a:lvl3pPr>
            <a:lvl4pPr marL="5048259" indent="0">
              <a:buNone/>
              <a:defRPr sz="7499"/>
            </a:lvl4pPr>
            <a:lvl5pPr marL="6731019" indent="0">
              <a:buNone/>
              <a:defRPr sz="7499"/>
            </a:lvl5pPr>
            <a:lvl6pPr marL="8413756" indent="0">
              <a:buNone/>
              <a:defRPr sz="7499"/>
            </a:lvl6pPr>
            <a:lvl7pPr marL="10096538" indent="0">
              <a:buNone/>
              <a:defRPr sz="7499"/>
            </a:lvl7pPr>
            <a:lvl8pPr marL="11779273" indent="0">
              <a:buNone/>
              <a:defRPr sz="7499"/>
            </a:lvl8pPr>
            <a:lvl9pPr marL="1346202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2747" indent="0">
              <a:buNone/>
              <a:defRPr sz="4583"/>
            </a:lvl2pPr>
            <a:lvl3pPr marL="3365516" indent="0">
              <a:buNone/>
              <a:defRPr sz="3749"/>
            </a:lvl3pPr>
            <a:lvl4pPr marL="5048259" indent="0">
              <a:buNone/>
              <a:defRPr sz="3333"/>
            </a:lvl4pPr>
            <a:lvl5pPr marL="6731019" indent="0">
              <a:buNone/>
              <a:defRPr sz="3333"/>
            </a:lvl5pPr>
            <a:lvl6pPr marL="8413756" indent="0">
              <a:buNone/>
              <a:defRPr sz="3333"/>
            </a:lvl6pPr>
            <a:lvl7pPr marL="10096538" indent="0">
              <a:buNone/>
              <a:defRPr sz="3333"/>
            </a:lvl7pPr>
            <a:lvl8pPr marL="11779273" indent="0">
              <a:buNone/>
              <a:defRPr sz="3333"/>
            </a:lvl8pPr>
            <a:lvl9pPr marL="1346202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52794"/>
      </p:ext>
    </p:extLst>
  </p:cSld>
  <p:clrMapOvr>
    <a:masterClrMapping/>
  </p:clrMapOvr>
  <p:transition/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01471"/>
      </p:ext>
    </p:extLst>
  </p:cSld>
  <p:clrMapOvr>
    <a:masterClrMapping/>
  </p:clrMapOvr>
  <p:transition/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18119"/>
      </p:ext>
    </p:extLst>
  </p:cSld>
  <p:clrMapOvr>
    <a:masterClrMapping/>
  </p:clrMapOvr>
  <p:transition/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447" tIns="168322" rIns="336447" bIns="168322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447" tIns="168322" rIns="336447" bIns="16832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447" tIns="168322" rIns="336447" bIns="16832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790" tIns="202013" rIns="403790" bIns="20201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31806"/>
      </p:ext>
    </p:extLst>
  </p:cSld>
  <p:clrMapOvr>
    <a:masterClrMapping/>
  </p:clrMapOvr>
  <p:transition/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69538"/>
      </p:ext>
    </p:extLst>
  </p:cSld>
  <p:clrMapOvr>
    <a:masterClrMapping/>
  </p:clrMapOvr>
  <p:transition/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76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8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2283" indent="0">
              <a:buNone/>
              <a:defRPr sz="6916"/>
            </a:lvl2pPr>
            <a:lvl3pPr marL="3364591" indent="0">
              <a:buNone/>
              <a:defRPr sz="6082"/>
            </a:lvl3pPr>
            <a:lvl4pPr marL="5046872" indent="0">
              <a:buNone/>
              <a:defRPr sz="5249"/>
            </a:lvl4pPr>
            <a:lvl5pPr marL="6729167" indent="0">
              <a:buNone/>
              <a:defRPr sz="5249"/>
            </a:lvl5pPr>
            <a:lvl6pPr marL="8411444" indent="0">
              <a:buNone/>
              <a:defRPr sz="5249"/>
            </a:lvl6pPr>
            <a:lvl7pPr marL="10093760" indent="0">
              <a:buNone/>
              <a:defRPr sz="5249"/>
            </a:lvl7pPr>
            <a:lvl8pPr marL="11776035" indent="0">
              <a:buNone/>
              <a:defRPr sz="5249"/>
            </a:lvl8pPr>
            <a:lvl9pPr marL="1345832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05694"/>
      </p:ext>
    </p:extLst>
  </p:cSld>
  <p:clrMapOvr>
    <a:masterClrMapping/>
  </p:clrMapOvr>
  <p:transition/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85365"/>
      </p:ext>
    </p:extLst>
  </p:cSld>
  <p:clrMapOvr>
    <a:masterClrMapping/>
  </p:clrMapOvr>
  <p:transition/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2283" indent="0">
              <a:buNone/>
              <a:defRPr sz="7499" b="1"/>
            </a:lvl2pPr>
            <a:lvl3pPr marL="3364591" indent="0">
              <a:buNone/>
              <a:defRPr sz="6916" b="1"/>
            </a:lvl3pPr>
            <a:lvl4pPr marL="5046872" indent="0">
              <a:buNone/>
              <a:defRPr sz="6082" b="1"/>
            </a:lvl4pPr>
            <a:lvl5pPr marL="6729167" indent="0">
              <a:buNone/>
              <a:defRPr sz="6082" b="1"/>
            </a:lvl5pPr>
            <a:lvl6pPr marL="8411444" indent="0">
              <a:buNone/>
              <a:defRPr sz="6082" b="1"/>
            </a:lvl6pPr>
            <a:lvl7pPr marL="10093760" indent="0">
              <a:buNone/>
              <a:defRPr sz="6082" b="1"/>
            </a:lvl7pPr>
            <a:lvl8pPr marL="11776035" indent="0">
              <a:buNone/>
              <a:defRPr sz="6082" b="1"/>
            </a:lvl8pPr>
            <a:lvl9pPr marL="134583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94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2283" indent="0">
              <a:buNone/>
              <a:defRPr sz="7499" b="1"/>
            </a:lvl2pPr>
            <a:lvl3pPr marL="3364591" indent="0">
              <a:buNone/>
              <a:defRPr sz="6916" b="1"/>
            </a:lvl3pPr>
            <a:lvl4pPr marL="5046872" indent="0">
              <a:buNone/>
              <a:defRPr sz="6082" b="1"/>
            </a:lvl4pPr>
            <a:lvl5pPr marL="6729167" indent="0">
              <a:buNone/>
              <a:defRPr sz="6082" b="1"/>
            </a:lvl5pPr>
            <a:lvl6pPr marL="8411444" indent="0">
              <a:buNone/>
              <a:defRPr sz="6082" b="1"/>
            </a:lvl6pPr>
            <a:lvl7pPr marL="10093760" indent="0">
              <a:buNone/>
              <a:defRPr sz="6082" b="1"/>
            </a:lvl7pPr>
            <a:lvl8pPr marL="11776035" indent="0">
              <a:buNone/>
              <a:defRPr sz="6082" b="1"/>
            </a:lvl8pPr>
            <a:lvl9pPr marL="134583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94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51136"/>
      </p:ext>
    </p:extLst>
  </p:cSld>
  <p:clrMapOvr>
    <a:masterClrMapping/>
  </p:clrMapOvr>
  <p:transition/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71964"/>
      </p:ext>
    </p:extLst>
  </p:cSld>
  <p:clrMapOvr>
    <a:masterClrMapping/>
  </p:clrMapOvr>
  <p:transition/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00192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5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1314" indent="0">
              <a:buNone/>
              <a:defRPr sz="4166"/>
            </a:lvl2pPr>
            <a:lvl3pPr marL="3102608" indent="0">
              <a:buNone/>
              <a:defRPr sz="3333"/>
            </a:lvl3pPr>
            <a:lvl4pPr marL="4653918" indent="0">
              <a:buNone/>
              <a:defRPr sz="3166"/>
            </a:lvl4pPr>
            <a:lvl5pPr marL="6205226" indent="0">
              <a:buNone/>
              <a:defRPr sz="3166"/>
            </a:lvl5pPr>
            <a:lvl6pPr marL="7756528" indent="0">
              <a:buNone/>
              <a:defRPr sz="3166"/>
            </a:lvl6pPr>
            <a:lvl7pPr marL="9307827" indent="0">
              <a:buNone/>
              <a:defRPr sz="3166"/>
            </a:lvl7pPr>
            <a:lvl8pPr marL="10859141" indent="0">
              <a:buNone/>
              <a:defRPr sz="3166"/>
            </a:lvl8pPr>
            <a:lvl9pPr marL="1241043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80810"/>
      </p:ext>
    </p:extLst>
  </p:cSld>
  <p:clrMapOvr>
    <a:masterClrMapping/>
  </p:clrMapOvr>
  <p:transition/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2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2283" indent="0">
              <a:buNone/>
              <a:defRPr sz="4583"/>
            </a:lvl2pPr>
            <a:lvl3pPr marL="3364591" indent="0">
              <a:buNone/>
              <a:defRPr sz="3749"/>
            </a:lvl3pPr>
            <a:lvl4pPr marL="5046872" indent="0">
              <a:buNone/>
              <a:defRPr sz="3333"/>
            </a:lvl4pPr>
            <a:lvl5pPr marL="6729167" indent="0">
              <a:buNone/>
              <a:defRPr sz="3333"/>
            </a:lvl5pPr>
            <a:lvl6pPr marL="8411444" indent="0">
              <a:buNone/>
              <a:defRPr sz="3333"/>
            </a:lvl6pPr>
            <a:lvl7pPr marL="10093760" indent="0">
              <a:buNone/>
              <a:defRPr sz="3333"/>
            </a:lvl7pPr>
            <a:lvl8pPr marL="11776035" indent="0">
              <a:buNone/>
              <a:defRPr sz="3333"/>
            </a:lvl8pPr>
            <a:lvl9pPr marL="134583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62027"/>
      </p:ext>
    </p:extLst>
  </p:cSld>
  <p:clrMapOvr>
    <a:masterClrMapping/>
  </p:clrMapOvr>
  <p:transition/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2283" indent="0">
              <a:buNone/>
              <a:defRPr sz="10415"/>
            </a:lvl2pPr>
            <a:lvl3pPr marL="3364591" indent="0">
              <a:buNone/>
              <a:defRPr sz="8999"/>
            </a:lvl3pPr>
            <a:lvl4pPr marL="5046872" indent="0">
              <a:buNone/>
              <a:defRPr sz="7499"/>
            </a:lvl4pPr>
            <a:lvl5pPr marL="6729167" indent="0">
              <a:buNone/>
              <a:defRPr sz="7499"/>
            </a:lvl5pPr>
            <a:lvl6pPr marL="8411444" indent="0">
              <a:buNone/>
              <a:defRPr sz="7499"/>
            </a:lvl6pPr>
            <a:lvl7pPr marL="10093760" indent="0">
              <a:buNone/>
              <a:defRPr sz="7499"/>
            </a:lvl7pPr>
            <a:lvl8pPr marL="11776035" indent="0">
              <a:buNone/>
              <a:defRPr sz="7499"/>
            </a:lvl8pPr>
            <a:lvl9pPr marL="1345832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2283" indent="0">
              <a:buNone/>
              <a:defRPr sz="4583"/>
            </a:lvl2pPr>
            <a:lvl3pPr marL="3364591" indent="0">
              <a:buNone/>
              <a:defRPr sz="3749"/>
            </a:lvl3pPr>
            <a:lvl4pPr marL="5046872" indent="0">
              <a:buNone/>
              <a:defRPr sz="3333"/>
            </a:lvl4pPr>
            <a:lvl5pPr marL="6729167" indent="0">
              <a:buNone/>
              <a:defRPr sz="3333"/>
            </a:lvl5pPr>
            <a:lvl6pPr marL="8411444" indent="0">
              <a:buNone/>
              <a:defRPr sz="3333"/>
            </a:lvl6pPr>
            <a:lvl7pPr marL="10093760" indent="0">
              <a:buNone/>
              <a:defRPr sz="3333"/>
            </a:lvl7pPr>
            <a:lvl8pPr marL="11776035" indent="0">
              <a:buNone/>
              <a:defRPr sz="3333"/>
            </a:lvl8pPr>
            <a:lvl9pPr marL="134583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55625"/>
      </p:ext>
    </p:extLst>
  </p:cSld>
  <p:clrMapOvr>
    <a:masterClrMapping/>
  </p:clrMapOvr>
  <p:transition/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66819"/>
      </p:ext>
    </p:extLst>
  </p:cSld>
  <p:clrMapOvr>
    <a:masterClrMapping/>
  </p:clrMapOvr>
  <p:transition/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85823"/>
      </p:ext>
    </p:extLst>
  </p:cSld>
  <p:clrMapOvr>
    <a:masterClrMapping/>
  </p:clrMapOvr>
  <p:transition/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354" tIns="168276" rIns="336354" bIns="168276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354" tIns="168276" rIns="336354" bIns="16827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354" tIns="168276" rIns="336354" bIns="16827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678" tIns="201958" rIns="403678" bIns="20195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90306"/>
      </p:ext>
    </p:extLst>
  </p:cSld>
  <p:clrMapOvr>
    <a:masterClrMapping/>
  </p:clrMapOvr>
  <p:transition/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57742"/>
      </p:ext>
    </p:extLst>
  </p:cSld>
  <p:clrMapOvr>
    <a:masterClrMapping/>
  </p:clrMapOvr>
  <p:transition/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79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91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1818" indent="0">
              <a:buNone/>
              <a:defRPr sz="6916"/>
            </a:lvl2pPr>
            <a:lvl3pPr marL="3363664" indent="0">
              <a:buNone/>
              <a:defRPr sz="6082"/>
            </a:lvl3pPr>
            <a:lvl4pPr marL="5045484" indent="0">
              <a:buNone/>
              <a:defRPr sz="5249"/>
            </a:lvl4pPr>
            <a:lvl5pPr marL="6727315" indent="0">
              <a:buNone/>
              <a:defRPr sz="5249"/>
            </a:lvl5pPr>
            <a:lvl6pPr marL="8409129" indent="0">
              <a:buNone/>
              <a:defRPr sz="5249"/>
            </a:lvl6pPr>
            <a:lvl7pPr marL="10090981" indent="0">
              <a:buNone/>
              <a:defRPr sz="5249"/>
            </a:lvl7pPr>
            <a:lvl8pPr marL="11772795" indent="0">
              <a:buNone/>
              <a:defRPr sz="5249"/>
            </a:lvl8pPr>
            <a:lvl9pPr marL="1345462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92810"/>
      </p:ext>
    </p:extLst>
  </p:cSld>
  <p:clrMapOvr>
    <a:masterClrMapping/>
  </p:clrMapOvr>
  <p:transition/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32535"/>
      </p:ext>
    </p:extLst>
  </p:cSld>
  <p:clrMapOvr>
    <a:masterClrMapping/>
  </p:clrMapOvr>
  <p:transition/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1818" indent="0">
              <a:buNone/>
              <a:defRPr sz="7499" b="1"/>
            </a:lvl2pPr>
            <a:lvl3pPr marL="3363664" indent="0">
              <a:buNone/>
              <a:defRPr sz="6916" b="1"/>
            </a:lvl3pPr>
            <a:lvl4pPr marL="5045484" indent="0">
              <a:buNone/>
              <a:defRPr sz="6082" b="1"/>
            </a:lvl4pPr>
            <a:lvl5pPr marL="6727315" indent="0">
              <a:buNone/>
              <a:defRPr sz="6082" b="1"/>
            </a:lvl5pPr>
            <a:lvl6pPr marL="8409129" indent="0">
              <a:buNone/>
              <a:defRPr sz="6082" b="1"/>
            </a:lvl6pPr>
            <a:lvl7pPr marL="10090981" indent="0">
              <a:buNone/>
              <a:defRPr sz="6082" b="1"/>
            </a:lvl7pPr>
            <a:lvl8pPr marL="11772795" indent="0">
              <a:buNone/>
              <a:defRPr sz="6082" b="1"/>
            </a:lvl8pPr>
            <a:lvl9pPr marL="1345462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98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1818" indent="0">
              <a:buNone/>
              <a:defRPr sz="7499" b="1"/>
            </a:lvl2pPr>
            <a:lvl3pPr marL="3363664" indent="0">
              <a:buNone/>
              <a:defRPr sz="6916" b="1"/>
            </a:lvl3pPr>
            <a:lvl4pPr marL="5045484" indent="0">
              <a:buNone/>
              <a:defRPr sz="6082" b="1"/>
            </a:lvl4pPr>
            <a:lvl5pPr marL="6727315" indent="0">
              <a:buNone/>
              <a:defRPr sz="6082" b="1"/>
            </a:lvl5pPr>
            <a:lvl6pPr marL="8409129" indent="0">
              <a:buNone/>
              <a:defRPr sz="6082" b="1"/>
            </a:lvl6pPr>
            <a:lvl7pPr marL="10090981" indent="0">
              <a:buNone/>
              <a:defRPr sz="6082" b="1"/>
            </a:lvl7pPr>
            <a:lvl8pPr marL="11772795" indent="0">
              <a:buNone/>
              <a:defRPr sz="6082" b="1"/>
            </a:lvl8pPr>
            <a:lvl9pPr marL="1345462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98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43741"/>
      </p:ext>
    </p:extLst>
  </p:cSld>
  <p:clrMapOvr>
    <a:masterClrMapping/>
  </p:clrMapOvr>
  <p:transition/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70967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1314" indent="0">
              <a:buNone/>
              <a:defRPr sz="9415"/>
            </a:lvl2pPr>
            <a:lvl3pPr marL="3102608" indent="0">
              <a:buNone/>
              <a:defRPr sz="8332"/>
            </a:lvl3pPr>
            <a:lvl4pPr marL="4653918" indent="0">
              <a:buNone/>
              <a:defRPr sz="6916"/>
            </a:lvl4pPr>
            <a:lvl5pPr marL="6205226" indent="0">
              <a:buNone/>
              <a:defRPr sz="6916"/>
            </a:lvl5pPr>
            <a:lvl6pPr marL="7756528" indent="0">
              <a:buNone/>
              <a:defRPr sz="6916"/>
            </a:lvl6pPr>
            <a:lvl7pPr marL="9307827" indent="0">
              <a:buNone/>
              <a:defRPr sz="6916"/>
            </a:lvl7pPr>
            <a:lvl8pPr marL="10859141" indent="0">
              <a:buNone/>
              <a:defRPr sz="6916"/>
            </a:lvl8pPr>
            <a:lvl9pPr marL="12410439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1314" indent="0">
              <a:buNone/>
              <a:defRPr sz="4166"/>
            </a:lvl2pPr>
            <a:lvl3pPr marL="3102608" indent="0">
              <a:buNone/>
              <a:defRPr sz="3333"/>
            </a:lvl3pPr>
            <a:lvl4pPr marL="4653918" indent="0">
              <a:buNone/>
              <a:defRPr sz="3166"/>
            </a:lvl4pPr>
            <a:lvl5pPr marL="6205226" indent="0">
              <a:buNone/>
              <a:defRPr sz="3166"/>
            </a:lvl5pPr>
            <a:lvl6pPr marL="7756528" indent="0">
              <a:buNone/>
              <a:defRPr sz="3166"/>
            </a:lvl6pPr>
            <a:lvl7pPr marL="9307827" indent="0">
              <a:buNone/>
              <a:defRPr sz="3166"/>
            </a:lvl7pPr>
            <a:lvl8pPr marL="10859141" indent="0">
              <a:buNone/>
              <a:defRPr sz="3166"/>
            </a:lvl8pPr>
            <a:lvl9pPr marL="1241043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85590"/>
      </p:ext>
    </p:extLst>
  </p:cSld>
  <p:clrMapOvr>
    <a:masterClrMapping/>
  </p:clrMapOvr>
  <p:transition/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03137"/>
      </p:ext>
    </p:extLst>
  </p:cSld>
  <p:clrMapOvr>
    <a:masterClrMapping/>
  </p:clrMapOvr>
  <p:transition/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37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1818" indent="0">
              <a:buNone/>
              <a:defRPr sz="4583"/>
            </a:lvl2pPr>
            <a:lvl3pPr marL="3363664" indent="0">
              <a:buNone/>
              <a:defRPr sz="3749"/>
            </a:lvl3pPr>
            <a:lvl4pPr marL="5045484" indent="0">
              <a:buNone/>
              <a:defRPr sz="3333"/>
            </a:lvl4pPr>
            <a:lvl5pPr marL="6727315" indent="0">
              <a:buNone/>
              <a:defRPr sz="3333"/>
            </a:lvl5pPr>
            <a:lvl6pPr marL="8409129" indent="0">
              <a:buNone/>
              <a:defRPr sz="3333"/>
            </a:lvl6pPr>
            <a:lvl7pPr marL="10090981" indent="0">
              <a:buNone/>
              <a:defRPr sz="3333"/>
            </a:lvl7pPr>
            <a:lvl8pPr marL="11772795" indent="0">
              <a:buNone/>
              <a:defRPr sz="3333"/>
            </a:lvl8pPr>
            <a:lvl9pPr marL="1345462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5483"/>
      </p:ext>
    </p:extLst>
  </p:cSld>
  <p:clrMapOvr>
    <a:masterClrMapping/>
  </p:clrMapOvr>
  <p:transition/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1818" indent="0">
              <a:buNone/>
              <a:defRPr sz="10415"/>
            </a:lvl2pPr>
            <a:lvl3pPr marL="3363664" indent="0">
              <a:buNone/>
              <a:defRPr sz="8999"/>
            </a:lvl3pPr>
            <a:lvl4pPr marL="5045484" indent="0">
              <a:buNone/>
              <a:defRPr sz="7499"/>
            </a:lvl4pPr>
            <a:lvl5pPr marL="6727315" indent="0">
              <a:buNone/>
              <a:defRPr sz="7499"/>
            </a:lvl5pPr>
            <a:lvl6pPr marL="8409129" indent="0">
              <a:buNone/>
              <a:defRPr sz="7499"/>
            </a:lvl6pPr>
            <a:lvl7pPr marL="10090981" indent="0">
              <a:buNone/>
              <a:defRPr sz="7499"/>
            </a:lvl7pPr>
            <a:lvl8pPr marL="11772795" indent="0">
              <a:buNone/>
              <a:defRPr sz="7499"/>
            </a:lvl8pPr>
            <a:lvl9pPr marL="1345462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1818" indent="0">
              <a:buNone/>
              <a:defRPr sz="4583"/>
            </a:lvl2pPr>
            <a:lvl3pPr marL="3363664" indent="0">
              <a:buNone/>
              <a:defRPr sz="3749"/>
            </a:lvl3pPr>
            <a:lvl4pPr marL="5045484" indent="0">
              <a:buNone/>
              <a:defRPr sz="3333"/>
            </a:lvl4pPr>
            <a:lvl5pPr marL="6727315" indent="0">
              <a:buNone/>
              <a:defRPr sz="3333"/>
            </a:lvl5pPr>
            <a:lvl6pPr marL="8409129" indent="0">
              <a:buNone/>
              <a:defRPr sz="3333"/>
            </a:lvl6pPr>
            <a:lvl7pPr marL="10090981" indent="0">
              <a:buNone/>
              <a:defRPr sz="3333"/>
            </a:lvl7pPr>
            <a:lvl8pPr marL="11772795" indent="0">
              <a:buNone/>
              <a:defRPr sz="3333"/>
            </a:lvl8pPr>
            <a:lvl9pPr marL="1345462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81947"/>
      </p:ext>
    </p:extLst>
  </p:cSld>
  <p:clrMapOvr>
    <a:masterClrMapping/>
  </p:clrMapOvr>
  <p:transition/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30326"/>
      </p:ext>
    </p:extLst>
  </p:cSld>
  <p:clrMapOvr>
    <a:masterClrMapping/>
  </p:clrMapOvr>
  <p:transition/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61340"/>
      </p:ext>
    </p:extLst>
  </p:cSld>
  <p:clrMapOvr>
    <a:masterClrMapping/>
  </p:clrMapOvr>
  <p:transition/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260" tIns="168230" rIns="336260" bIns="168230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260" tIns="168230" rIns="336260" bIns="16823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260" tIns="168230" rIns="336260" bIns="16823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565" tIns="201903" rIns="403565" bIns="20190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32916"/>
      </p:ext>
    </p:extLst>
  </p:cSld>
  <p:clrMapOvr>
    <a:masterClrMapping/>
  </p:clrMapOvr>
  <p:transition/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92410"/>
      </p:ext>
    </p:extLst>
  </p:cSld>
  <p:clrMapOvr>
    <a:masterClrMapping/>
  </p:clrMapOvr>
  <p:transition/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89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59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1356" indent="0">
              <a:buNone/>
              <a:defRPr sz="6916"/>
            </a:lvl2pPr>
            <a:lvl3pPr marL="3362737" indent="0">
              <a:buNone/>
              <a:defRPr sz="6082"/>
            </a:lvl3pPr>
            <a:lvl4pPr marL="5044099" indent="0">
              <a:buNone/>
              <a:defRPr sz="5249"/>
            </a:lvl4pPr>
            <a:lvl5pPr marL="6725464" indent="0">
              <a:buNone/>
              <a:defRPr sz="5249"/>
            </a:lvl5pPr>
            <a:lvl6pPr marL="8406816" indent="0">
              <a:buNone/>
              <a:defRPr sz="5249"/>
            </a:lvl6pPr>
            <a:lvl7pPr marL="10088206" indent="0">
              <a:buNone/>
              <a:defRPr sz="5249"/>
            </a:lvl7pPr>
            <a:lvl8pPr marL="11769557" indent="0">
              <a:buNone/>
              <a:defRPr sz="5249"/>
            </a:lvl8pPr>
            <a:lvl9pPr marL="1345092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00764"/>
      </p:ext>
    </p:extLst>
  </p:cSld>
  <p:clrMapOvr>
    <a:masterClrMapping/>
  </p:clrMapOvr>
  <p:transition/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90224"/>
      </p:ext>
    </p:extLst>
  </p:cSld>
  <p:clrMapOvr>
    <a:masterClrMapping/>
  </p:clrMapOvr>
  <p:transition/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1356" indent="0">
              <a:buNone/>
              <a:defRPr sz="7499" b="1"/>
            </a:lvl2pPr>
            <a:lvl3pPr marL="3362737" indent="0">
              <a:buNone/>
              <a:defRPr sz="6916" b="1"/>
            </a:lvl3pPr>
            <a:lvl4pPr marL="5044099" indent="0">
              <a:buNone/>
              <a:defRPr sz="6082" b="1"/>
            </a:lvl4pPr>
            <a:lvl5pPr marL="6725464" indent="0">
              <a:buNone/>
              <a:defRPr sz="6082" b="1"/>
            </a:lvl5pPr>
            <a:lvl6pPr marL="8406816" indent="0">
              <a:buNone/>
              <a:defRPr sz="6082" b="1"/>
            </a:lvl6pPr>
            <a:lvl7pPr marL="10088206" indent="0">
              <a:buNone/>
              <a:defRPr sz="6082" b="1"/>
            </a:lvl7pPr>
            <a:lvl8pPr marL="11769557" indent="0">
              <a:buNone/>
              <a:defRPr sz="6082" b="1"/>
            </a:lvl8pPr>
            <a:lvl9pPr marL="134509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06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1356" indent="0">
              <a:buNone/>
              <a:defRPr sz="7499" b="1"/>
            </a:lvl2pPr>
            <a:lvl3pPr marL="3362737" indent="0">
              <a:buNone/>
              <a:defRPr sz="6916" b="1"/>
            </a:lvl3pPr>
            <a:lvl4pPr marL="5044099" indent="0">
              <a:buNone/>
              <a:defRPr sz="6082" b="1"/>
            </a:lvl4pPr>
            <a:lvl5pPr marL="6725464" indent="0">
              <a:buNone/>
              <a:defRPr sz="6082" b="1"/>
            </a:lvl5pPr>
            <a:lvl6pPr marL="8406816" indent="0">
              <a:buNone/>
              <a:defRPr sz="6082" b="1"/>
            </a:lvl6pPr>
            <a:lvl7pPr marL="10088206" indent="0">
              <a:buNone/>
              <a:defRPr sz="6082" b="1"/>
            </a:lvl7pPr>
            <a:lvl8pPr marL="11769557" indent="0">
              <a:buNone/>
              <a:defRPr sz="6082" b="1"/>
            </a:lvl8pPr>
            <a:lvl9pPr marL="134509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06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4931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29447"/>
      </p:ext>
    </p:extLst>
  </p:cSld>
  <p:clrMapOvr>
    <a:masterClrMapping/>
  </p:clrMapOvr>
  <p:transition/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91534"/>
      </p:ext>
    </p:extLst>
  </p:cSld>
  <p:clrMapOvr>
    <a:masterClrMapping/>
  </p:clrMapOvr>
  <p:transition/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06909"/>
      </p:ext>
    </p:extLst>
  </p:cSld>
  <p:clrMapOvr>
    <a:masterClrMapping/>
  </p:clrMapOvr>
  <p:transition/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5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1356" indent="0">
              <a:buNone/>
              <a:defRPr sz="4583"/>
            </a:lvl2pPr>
            <a:lvl3pPr marL="3362737" indent="0">
              <a:buNone/>
              <a:defRPr sz="3749"/>
            </a:lvl3pPr>
            <a:lvl4pPr marL="5044099" indent="0">
              <a:buNone/>
              <a:defRPr sz="3333"/>
            </a:lvl4pPr>
            <a:lvl5pPr marL="6725464" indent="0">
              <a:buNone/>
              <a:defRPr sz="3333"/>
            </a:lvl5pPr>
            <a:lvl6pPr marL="8406816" indent="0">
              <a:buNone/>
              <a:defRPr sz="3333"/>
            </a:lvl6pPr>
            <a:lvl7pPr marL="10088206" indent="0">
              <a:buNone/>
              <a:defRPr sz="3333"/>
            </a:lvl7pPr>
            <a:lvl8pPr marL="11769557" indent="0">
              <a:buNone/>
              <a:defRPr sz="3333"/>
            </a:lvl8pPr>
            <a:lvl9pPr marL="134509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1667"/>
      </p:ext>
    </p:extLst>
  </p:cSld>
  <p:clrMapOvr>
    <a:masterClrMapping/>
  </p:clrMapOvr>
  <p:transition/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1356" indent="0">
              <a:buNone/>
              <a:defRPr sz="10415"/>
            </a:lvl2pPr>
            <a:lvl3pPr marL="3362737" indent="0">
              <a:buNone/>
              <a:defRPr sz="8999"/>
            </a:lvl3pPr>
            <a:lvl4pPr marL="5044099" indent="0">
              <a:buNone/>
              <a:defRPr sz="7499"/>
            </a:lvl4pPr>
            <a:lvl5pPr marL="6725464" indent="0">
              <a:buNone/>
              <a:defRPr sz="7499"/>
            </a:lvl5pPr>
            <a:lvl6pPr marL="8406816" indent="0">
              <a:buNone/>
              <a:defRPr sz="7499"/>
            </a:lvl6pPr>
            <a:lvl7pPr marL="10088206" indent="0">
              <a:buNone/>
              <a:defRPr sz="7499"/>
            </a:lvl7pPr>
            <a:lvl8pPr marL="11769557" indent="0">
              <a:buNone/>
              <a:defRPr sz="7499"/>
            </a:lvl8pPr>
            <a:lvl9pPr marL="1345092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1356" indent="0">
              <a:buNone/>
              <a:defRPr sz="4583"/>
            </a:lvl2pPr>
            <a:lvl3pPr marL="3362737" indent="0">
              <a:buNone/>
              <a:defRPr sz="3749"/>
            </a:lvl3pPr>
            <a:lvl4pPr marL="5044099" indent="0">
              <a:buNone/>
              <a:defRPr sz="3333"/>
            </a:lvl4pPr>
            <a:lvl5pPr marL="6725464" indent="0">
              <a:buNone/>
              <a:defRPr sz="3333"/>
            </a:lvl5pPr>
            <a:lvl6pPr marL="8406816" indent="0">
              <a:buNone/>
              <a:defRPr sz="3333"/>
            </a:lvl6pPr>
            <a:lvl7pPr marL="10088206" indent="0">
              <a:buNone/>
              <a:defRPr sz="3333"/>
            </a:lvl7pPr>
            <a:lvl8pPr marL="11769557" indent="0">
              <a:buNone/>
              <a:defRPr sz="3333"/>
            </a:lvl8pPr>
            <a:lvl9pPr marL="134509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85089"/>
      </p:ext>
    </p:extLst>
  </p:cSld>
  <p:clrMapOvr>
    <a:masterClrMapping/>
  </p:clrMapOvr>
  <p:transition/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03516"/>
      </p:ext>
    </p:extLst>
  </p:cSld>
  <p:clrMapOvr>
    <a:masterClrMapping/>
  </p:clrMapOvr>
  <p:transition/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96200"/>
      </p:ext>
    </p:extLst>
  </p:cSld>
  <p:clrMapOvr>
    <a:masterClrMapping/>
  </p:clrMapOvr>
  <p:transition/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166" tIns="168186" rIns="336166" bIns="168186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166" tIns="168186" rIns="336166" bIns="1681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166" tIns="168186" rIns="336166" bIns="1681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453" tIns="201850" rIns="403453" bIns="20185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06335"/>
      </p:ext>
    </p:extLst>
  </p:cSld>
  <p:clrMapOvr>
    <a:masterClrMapping/>
  </p:clrMapOvr>
  <p:transition/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32026"/>
      </p:ext>
    </p:extLst>
  </p:cSld>
  <p:clrMapOvr>
    <a:masterClrMapping/>
  </p:clrMapOvr>
  <p:transition/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007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60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0896" indent="0">
              <a:buNone/>
              <a:defRPr sz="6916"/>
            </a:lvl2pPr>
            <a:lvl3pPr marL="3361812" indent="0">
              <a:buNone/>
              <a:defRPr sz="6082"/>
            </a:lvl3pPr>
            <a:lvl4pPr marL="5042712" indent="0">
              <a:buNone/>
              <a:defRPr sz="5249"/>
            </a:lvl4pPr>
            <a:lvl5pPr marL="6723616" indent="0">
              <a:buNone/>
              <a:defRPr sz="5249"/>
            </a:lvl5pPr>
            <a:lvl6pPr marL="8404503" indent="0">
              <a:buNone/>
              <a:defRPr sz="5249"/>
            </a:lvl6pPr>
            <a:lvl7pPr marL="10085434" indent="0">
              <a:buNone/>
              <a:defRPr sz="5249"/>
            </a:lvl7pPr>
            <a:lvl8pPr marL="11766321" indent="0">
              <a:buNone/>
              <a:defRPr sz="5249"/>
            </a:lvl8pPr>
            <a:lvl9pPr marL="1344722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46702"/>
      </p:ext>
    </p:extLst>
  </p:cSld>
  <p:clrMapOvr>
    <a:masterClrMapping/>
  </p:clrMapOvr>
  <p:transition/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3499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60960"/>
      </p:ext>
    </p:extLst>
  </p:cSld>
  <p:clrMapOvr>
    <a:masterClrMapping/>
  </p:clrMapOvr>
  <p:transition/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0896" indent="0">
              <a:buNone/>
              <a:defRPr sz="7499" b="1"/>
            </a:lvl2pPr>
            <a:lvl3pPr marL="3361812" indent="0">
              <a:buNone/>
              <a:defRPr sz="6916" b="1"/>
            </a:lvl3pPr>
            <a:lvl4pPr marL="5042712" indent="0">
              <a:buNone/>
              <a:defRPr sz="6082" b="1"/>
            </a:lvl4pPr>
            <a:lvl5pPr marL="6723616" indent="0">
              <a:buNone/>
              <a:defRPr sz="6082" b="1"/>
            </a:lvl5pPr>
            <a:lvl6pPr marL="8404503" indent="0">
              <a:buNone/>
              <a:defRPr sz="6082" b="1"/>
            </a:lvl6pPr>
            <a:lvl7pPr marL="10085434" indent="0">
              <a:buNone/>
              <a:defRPr sz="6082" b="1"/>
            </a:lvl7pPr>
            <a:lvl8pPr marL="11766321" indent="0">
              <a:buNone/>
              <a:defRPr sz="6082" b="1"/>
            </a:lvl8pPr>
            <a:lvl9pPr marL="1344722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11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0896" indent="0">
              <a:buNone/>
              <a:defRPr sz="7499" b="1"/>
            </a:lvl2pPr>
            <a:lvl3pPr marL="3361812" indent="0">
              <a:buNone/>
              <a:defRPr sz="6916" b="1"/>
            </a:lvl3pPr>
            <a:lvl4pPr marL="5042712" indent="0">
              <a:buNone/>
              <a:defRPr sz="6082" b="1"/>
            </a:lvl4pPr>
            <a:lvl5pPr marL="6723616" indent="0">
              <a:buNone/>
              <a:defRPr sz="6082" b="1"/>
            </a:lvl5pPr>
            <a:lvl6pPr marL="8404503" indent="0">
              <a:buNone/>
              <a:defRPr sz="6082" b="1"/>
            </a:lvl6pPr>
            <a:lvl7pPr marL="10085434" indent="0">
              <a:buNone/>
              <a:defRPr sz="6082" b="1"/>
            </a:lvl7pPr>
            <a:lvl8pPr marL="11766321" indent="0">
              <a:buNone/>
              <a:defRPr sz="6082" b="1"/>
            </a:lvl8pPr>
            <a:lvl9pPr marL="1344722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11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2947"/>
      </p:ext>
    </p:extLst>
  </p:cSld>
  <p:clrMapOvr>
    <a:masterClrMapping/>
  </p:clrMapOvr>
  <p:transition/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52224"/>
      </p:ext>
    </p:extLst>
  </p:cSld>
  <p:clrMapOvr>
    <a:masterClrMapping/>
  </p:clrMapOvr>
  <p:transition/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94593"/>
      </p:ext>
    </p:extLst>
  </p:cSld>
  <p:clrMapOvr>
    <a:masterClrMapping/>
  </p:clrMapOvr>
  <p:transition/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5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0896" indent="0">
              <a:buNone/>
              <a:defRPr sz="4583"/>
            </a:lvl2pPr>
            <a:lvl3pPr marL="3361812" indent="0">
              <a:buNone/>
              <a:defRPr sz="3749"/>
            </a:lvl3pPr>
            <a:lvl4pPr marL="5042712" indent="0">
              <a:buNone/>
              <a:defRPr sz="3333"/>
            </a:lvl4pPr>
            <a:lvl5pPr marL="6723616" indent="0">
              <a:buNone/>
              <a:defRPr sz="3333"/>
            </a:lvl5pPr>
            <a:lvl6pPr marL="8404503" indent="0">
              <a:buNone/>
              <a:defRPr sz="3333"/>
            </a:lvl6pPr>
            <a:lvl7pPr marL="10085434" indent="0">
              <a:buNone/>
              <a:defRPr sz="3333"/>
            </a:lvl7pPr>
            <a:lvl8pPr marL="11766321" indent="0">
              <a:buNone/>
              <a:defRPr sz="3333"/>
            </a:lvl8pPr>
            <a:lvl9pPr marL="1344722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91363"/>
      </p:ext>
    </p:extLst>
  </p:cSld>
  <p:clrMapOvr>
    <a:masterClrMapping/>
  </p:clrMapOvr>
  <p:transition/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0896" indent="0">
              <a:buNone/>
              <a:defRPr sz="10415"/>
            </a:lvl2pPr>
            <a:lvl3pPr marL="3361812" indent="0">
              <a:buNone/>
              <a:defRPr sz="8999"/>
            </a:lvl3pPr>
            <a:lvl4pPr marL="5042712" indent="0">
              <a:buNone/>
              <a:defRPr sz="7499"/>
            </a:lvl4pPr>
            <a:lvl5pPr marL="6723616" indent="0">
              <a:buNone/>
              <a:defRPr sz="7499"/>
            </a:lvl5pPr>
            <a:lvl6pPr marL="8404503" indent="0">
              <a:buNone/>
              <a:defRPr sz="7499"/>
            </a:lvl6pPr>
            <a:lvl7pPr marL="10085434" indent="0">
              <a:buNone/>
              <a:defRPr sz="7499"/>
            </a:lvl7pPr>
            <a:lvl8pPr marL="11766321" indent="0">
              <a:buNone/>
              <a:defRPr sz="7499"/>
            </a:lvl8pPr>
            <a:lvl9pPr marL="1344722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0896" indent="0">
              <a:buNone/>
              <a:defRPr sz="4583"/>
            </a:lvl2pPr>
            <a:lvl3pPr marL="3361812" indent="0">
              <a:buNone/>
              <a:defRPr sz="3749"/>
            </a:lvl3pPr>
            <a:lvl4pPr marL="5042712" indent="0">
              <a:buNone/>
              <a:defRPr sz="3333"/>
            </a:lvl4pPr>
            <a:lvl5pPr marL="6723616" indent="0">
              <a:buNone/>
              <a:defRPr sz="3333"/>
            </a:lvl5pPr>
            <a:lvl6pPr marL="8404503" indent="0">
              <a:buNone/>
              <a:defRPr sz="3333"/>
            </a:lvl6pPr>
            <a:lvl7pPr marL="10085434" indent="0">
              <a:buNone/>
              <a:defRPr sz="3333"/>
            </a:lvl7pPr>
            <a:lvl8pPr marL="11766321" indent="0">
              <a:buNone/>
              <a:defRPr sz="3333"/>
            </a:lvl8pPr>
            <a:lvl9pPr marL="1344722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35981"/>
      </p:ext>
    </p:extLst>
  </p:cSld>
  <p:clrMapOvr>
    <a:masterClrMapping/>
  </p:clrMapOvr>
  <p:transition/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5265"/>
      </p:ext>
    </p:extLst>
  </p:cSld>
  <p:clrMapOvr>
    <a:masterClrMapping/>
  </p:clrMapOvr>
  <p:transition/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96272"/>
      </p:ext>
    </p:extLst>
  </p:cSld>
  <p:clrMapOvr>
    <a:masterClrMapping/>
  </p:clrMapOvr>
  <p:transition/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072" tIns="168140" rIns="336072" bIns="168140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072" tIns="168140" rIns="336072" bIns="16814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072" tIns="168140" rIns="336072" bIns="16814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340" tIns="201795" rIns="403340" bIns="20179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38069"/>
      </p:ext>
    </p:extLst>
  </p:cSld>
  <p:clrMapOvr>
    <a:masterClrMapping/>
  </p:clrMapOvr>
  <p:transition/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38406"/>
      </p:ext>
    </p:extLst>
  </p:cSld>
  <p:clrMapOvr>
    <a:masterClrMapping/>
  </p:clrMapOvr>
  <p:transition/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010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60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0435" indent="0">
              <a:buNone/>
              <a:defRPr sz="6916"/>
            </a:lvl2pPr>
            <a:lvl3pPr marL="3360886" indent="0">
              <a:buNone/>
              <a:defRPr sz="6082"/>
            </a:lvl3pPr>
            <a:lvl4pPr marL="5041325" indent="0">
              <a:buNone/>
              <a:defRPr sz="5249"/>
            </a:lvl4pPr>
            <a:lvl5pPr marL="6721766" indent="0">
              <a:buNone/>
              <a:defRPr sz="5249"/>
            </a:lvl5pPr>
            <a:lvl6pPr marL="8402191" indent="0">
              <a:buNone/>
              <a:defRPr sz="5249"/>
            </a:lvl6pPr>
            <a:lvl7pPr marL="10082660" indent="0">
              <a:buNone/>
              <a:defRPr sz="5249"/>
            </a:lvl7pPr>
            <a:lvl8pPr marL="11763087" indent="0">
              <a:buNone/>
              <a:defRPr sz="5249"/>
            </a:lvl8pPr>
            <a:lvl9pPr marL="1344352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030573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213" tIns="155082" rIns="310213" bIns="155082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13" tIns="155082" rIns="310213" bIns="15508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13" tIns="155082" rIns="310213" bIns="15508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305" tIns="186123" rIns="372305" bIns="186123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94809"/>
      </p:ext>
    </p:extLst>
  </p:cSld>
  <p:clrMapOvr>
    <a:masterClrMapping/>
  </p:clrMapOvr>
  <p:transition/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15966"/>
      </p:ext>
    </p:extLst>
  </p:cSld>
  <p:clrMapOvr>
    <a:masterClrMapping/>
  </p:clrMapOvr>
  <p:transition/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0435" indent="0">
              <a:buNone/>
              <a:defRPr sz="7499" b="1"/>
            </a:lvl2pPr>
            <a:lvl3pPr marL="3360886" indent="0">
              <a:buNone/>
              <a:defRPr sz="6916" b="1"/>
            </a:lvl3pPr>
            <a:lvl4pPr marL="5041325" indent="0">
              <a:buNone/>
              <a:defRPr sz="6082" b="1"/>
            </a:lvl4pPr>
            <a:lvl5pPr marL="6721766" indent="0">
              <a:buNone/>
              <a:defRPr sz="6082" b="1"/>
            </a:lvl5pPr>
            <a:lvl6pPr marL="8402191" indent="0">
              <a:buNone/>
              <a:defRPr sz="6082" b="1"/>
            </a:lvl6pPr>
            <a:lvl7pPr marL="10082660" indent="0">
              <a:buNone/>
              <a:defRPr sz="6082" b="1"/>
            </a:lvl7pPr>
            <a:lvl8pPr marL="11763087" indent="0">
              <a:buNone/>
              <a:defRPr sz="6082" b="1"/>
            </a:lvl8pPr>
            <a:lvl9pPr marL="1344352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19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80435" indent="0">
              <a:buNone/>
              <a:defRPr sz="7499" b="1"/>
            </a:lvl2pPr>
            <a:lvl3pPr marL="3360886" indent="0">
              <a:buNone/>
              <a:defRPr sz="6916" b="1"/>
            </a:lvl3pPr>
            <a:lvl4pPr marL="5041325" indent="0">
              <a:buNone/>
              <a:defRPr sz="6082" b="1"/>
            </a:lvl4pPr>
            <a:lvl5pPr marL="6721766" indent="0">
              <a:buNone/>
              <a:defRPr sz="6082" b="1"/>
            </a:lvl5pPr>
            <a:lvl6pPr marL="8402191" indent="0">
              <a:buNone/>
              <a:defRPr sz="6082" b="1"/>
            </a:lvl6pPr>
            <a:lvl7pPr marL="10082660" indent="0">
              <a:buNone/>
              <a:defRPr sz="6082" b="1"/>
            </a:lvl7pPr>
            <a:lvl8pPr marL="11763087" indent="0">
              <a:buNone/>
              <a:defRPr sz="6082" b="1"/>
            </a:lvl8pPr>
            <a:lvl9pPr marL="1344352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19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7570"/>
      </p:ext>
    </p:extLst>
  </p:cSld>
  <p:clrMapOvr>
    <a:masterClrMapping/>
  </p:clrMapOvr>
  <p:transition/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27600"/>
      </p:ext>
    </p:extLst>
  </p:cSld>
  <p:clrMapOvr>
    <a:masterClrMapping/>
  </p:clrMapOvr>
  <p:transition/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9231"/>
      </p:ext>
    </p:extLst>
  </p:cSld>
  <p:clrMapOvr>
    <a:masterClrMapping/>
  </p:clrMapOvr>
  <p:transition/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68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0435" indent="0">
              <a:buNone/>
              <a:defRPr sz="4583"/>
            </a:lvl2pPr>
            <a:lvl3pPr marL="3360886" indent="0">
              <a:buNone/>
              <a:defRPr sz="3749"/>
            </a:lvl3pPr>
            <a:lvl4pPr marL="5041325" indent="0">
              <a:buNone/>
              <a:defRPr sz="3333"/>
            </a:lvl4pPr>
            <a:lvl5pPr marL="6721766" indent="0">
              <a:buNone/>
              <a:defRPr sz="3333"/>
            </a:lvl5pPr>
            <a:lvl6pPr marL="8402191" indent="0">
              <a:buNone/>
              <a:defRPr sz="3333"/>
            </a:lvl6pPr>
            <a:lvl7pPr marL="10082660" indent="0">
              <a:buNone/>
              <a:defRPr sz="3333"/>
            </a:lvl7pPr>
            <a:lvl8pPr marL="11763087" indent="0">
              <a:buNone/>
              <a:defRPr sz="3333"/>
            </a:lvl8pPr>
            <a:lvl9pPr marL="1344352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34229"/>
      </p:ext>
    </p:extLst>
  </p:cSld>
  <p:clrMapOvr>
    <a:masterClrMapping/>
  </p:clrMapOvr>
  <p:transition/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80435" indent="0">
              <a:buNone/>
              <a:defRPr sz="10415"/>
            </a:lvl2pPr>
            <a:lvl3pPr marL="3360886" indent="0">
              <a:buNone/>
              <a:defRPr sz="8999"/>
            </a:lvl3pPr>
            <a:lvl4pPr marL="5041325" indent="0">
              <a:buNone/>
              <a:defRPr sz="7499"/>
            </a:lvl4pPr>
            <a:lvl5pPr marL="6721766" indent="0">
              <a:buNone/>
              <a:defRPr sz="7499"/>
            </a:lvl5pPr>
            <a:lvl6pPr marL="8402191" indent="0">
              <a:buNone/>
              <a:defRPr sz="7499"/>
            </a:lvl6pPr>
            <a:lvl7pPr marL="10082660" indent="0">
              <a:buNone/>
              <a:defRPr sz="7499"/>
            </a:lvl7pPr>
            <a:lvl8pPr marL="11763087" indent="0">
              <a:buNone/>
              <a:defRPr sz="7499"/>
            </a:lvl8pPr>
            <a:lvl9pPr marL="1344352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0435" indent="0">
              <a:buNone/>
              <a:defRPr sz="4583"/>
            </a:lvl2pPr>
            <a:lvl3pPr marL="3360886" indent="0">
              <a:buNone/>
              <a:defRPr sz="3749"/>
            </a:lvl3pPr>
            <a:lvl4pPr marL="5041325" indent="0">
              <a:buNone/>
              <a:defRPr sz="3333"/>
            </a:lvl4pPr>
            <a:lvl5pPr marL="6721766" indent="0">
              <a:buNone/>
              <a:defRPr sz="3333"/>
            </a:lvl5pPr>
            <a:lvl6pPr marL="8402191" indent="0">
              <a:buNone/>
              <a:defRPr sz="3333"/>
            </a:lvl6pPr>
            <a:lvl7pPr marL="10082660" indent="0">
              <a:buNone/>
              <a:defRPr sz="3333"/>
            </a:lvl7pPr>
            <a:lvl8pPr marL="11763087" indent="0">
              <a:buNone/>
              <a:defRPr sz="3333"/>
            </a:lvl8pPr>
            <a:lvl9pPr marL="1344352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70295"/>
      </p:ext>
    </p:extLst>
  </p:cSld>
  <p:clrMapOvr>
    <a:masterClrMapping/>
  </p:clrMapOvr>
  <p:transition/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36104"/>
      </p:ext>
    </p:extLst>
  </p:cSld>
  <p:clrMapOvr>
    <a:masterClrMapping/>
  </p:clrMapOvr>
  <p:transition/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22092"/>
      </p:ext>
    </p:extLst>
  </p:cSld>
  <p:clrMapOvr>
    <a:masterClrMapping/>
  </p:clrMapOvr>
  <p:transition/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5979" tIns="168097" rIns="335979" bIns="168097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5979" tIns="168097" rIns="335979" bIns="16809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5979" tIns="168097" rIns="335979" bIns="16809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228" tIns="201743" rIns="403228" bIns="20174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90218"/>
      </p:ext>
    </p:extLst>
  </p:cSld>
  <p:clrMapOvr>
    <a:masterClrMapping/>
  </p:clrMapOvr>
  <p:transition/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54512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70571"/>
      </p:ext>
    </p:extLst>
  </p:cSld>
  <p:clrMapOvr>
    <a:masterClrMapping/>
  </p:clrMapOvr>
  <p:transition/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019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61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79975" indent="0">
              <a:buNone/>
              <a:defRPr sz="6916"/>
            </a:lvl2pPr>
            <a:lvl3pPr marL="3359961" indent="0">
              <a:buNone/>
              <a:defRPr sz="6082"/>
            </a:lvl3pPr>
            <a:lvl4pPr marL="5039935" indent="0">
              <a:buNone/>
              <a:defRPr sz="5249"/>
            </a:lvl4pPr>
            <a:lvl5pPr marL="6719919" indent="0">
              <a:buNone/>
              <a:defRPr sz="5249"/>
            </a:lvl5pPr>
            <a:lvl6pPr marL="8399881" indent="0">
              <a:buNone/>
              <a:defRPr sz="5249"/>
            </a:lvl6pPr>
            <a:lvl7pPr marL="10079885" indent="0">
              <a:buNone/>
              <a:defRPr sz="5249"/>
            </a:lvl7pPr>
            <a:lvl8pPr marL="11759850" indent="0">
              <a:buNone/>
              <a:defRPr sz="5249"/>
            </a:lvl8pPr>
            <a:lvl9pPr marL="1343982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43585"/>
      </p:ext>
    </p:extLst>
  </p:cSld>
  <p:clrMapOvr>
    <a:masterClrMapping/>
  </p:clrMapOvr>
  <p:transition/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58798"/>
      </p:ext>
    </p:extLst>
  </p:cSld>
  <p:clrMapOvr>
    <a:masterClrMapping/>
  </p:clrMapOvr>
  <p:transition/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79975" indent="0">
              <a:buNone/>
              <a:defRPr sz="7499" b="1"/>
            </a:lvl2pPr>
            <a:lvl3pPr marL="3359961" indent="0">
              <a:buNone/>
              <a:defRPr sz="6916" b="1"/>
            </a:lvl3pPr>
            <a:lvl4pPr marL="5039935" indent="0">
              <a:buNone/>
              <a:defRPr sz="6082" b="1"/>
            </a:lvl4pPr>
            <a:lvl5pPr marL="6719919" indent="0">
              <a:buNone/>
              <a:defRPr sz="6082" b="1"/>
            </a:lvl5pPr>
            <a:lvl6pPr marL="8399881" indent="0">
              <a:buNone/>
              <a:defRPr sz="6082" b="1"/>
            </a:lvl6pPr>
            <a:lvl7pPr marL="10079885" indent="0">
              <a:buNone/>
              <a:defRPr sz="6082" b="1"/>
            </a:lvl7pPr>
            <a:lvl8pPr marL="11759850" indent="0">
              <a:buNone/>
              <a:defRPr sz="6082" b="1"/>
            </a:lvl8pPr>
            <a:lvl9pPr marL="1343982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24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679975" indent="0">
              <a:buNone/>
              <a:defRPr sz="7499" b="1"/>
            </a:lvl2pPr>
            <a:lvl3pPr marL="3359961" indent="0">
              <a:buNone/>
              <a:defRPr sz="6916" b="1"/>
            </a:lvl3pPr>
            <a:lvl4pPr marL="5039935" indent="0">
              <a:buNone/>
              <a:defRPr sz="6082" b="1"/>
            </a:lvl4pPr>
            <a:lvl5pPr marL="6719919" indent="0">
              <a:buNone/>
              <a:defRPr sz="6082" b="1"/>
            </a:lvl5pPr>
            <a:lvl6pPr marL="8399881" indent="0">
              <a:buNone/>
              <a:defRPr sz="6082" b="1"/>
            </a:lvl6pPr>
            <a:lvl7pPr marL="10079885" indent="0">
              <a:buNone/>
              <a:defRPr sz="6082" b="1"/>
            </a:lvl7pPr>
            <a:lvl8pPr marL="11759850" indent="0">
              <a:buNone/>
              <a:defRPr sz="6082" b="1"/>
            </a:lvl8pPr>
            <a:lvl9pPr marL="1343982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24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61593"/>
      </p:ext>
    </p:extLst>
  </p:cSld>
  <p:clrMapOvr>
    <a:masterClrMapping/>
  </p:clrMapOvr>
  <p:transition/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38028"/>
      </p:ext>
    </p:extLst>
  </p:cSld>
  <p:clrMapOvr>
    <a:masterClrMapping/>
  </p:clrMapOvr>
  <p:transition/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21912"/>
      </p:ext>
    </p:extLst>
  </p:cSld>
  <p:clrMapOvr>
    <a:masterClrMapping/>
  </p:clrMapOvr>
  <p:transition/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84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79975" indent="0">
              <a:buNone/>
              <a:defRPr sz="4583"/>
            </a:lvl2pPr>
            <a:lvl3pPr marL="3359961" indent="0">
              <a:buNone/>
              <a:defRPr sz="3749"/>
            </a:lvl3pPr>
            <a:lvl4pPr marL="5039935" indent="0">
              <a:buNone/>
              <a:defRPr sz="3333"/>
            </a:lvl4pPr>
            <a:lvl5pPr marL="6719919" indent="0">
              <a:buNone/>
              <a:defRPr sz="3333"/>
            </a:lvl5pPr>
            <a:lvl6pPr marL="8399881" indent="0">
              <a:buNone/>
              <a:defRPr sz="3333"/>
            </a:lvl6pPr>
            <a:lvl7pPr marL="10079885" indent="0">
              <a:buNone/>
              <a:defRPr sz="3333"/>
            </a:lvl7pPr>
            <a:lvl8pPr marL="11759850" indent="0">
              <a:buNone/>
              <a:defRPr sz="3333"/>
            </a:lvl8pPr>
            <a:lvl9pPr marL="1343982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52288"/>
      </p:ext>
    </p:extLst>
  </p:cSld>
  <p:clrMapOvr>
    <a:masterClrMapping/>
  </p:clrMapOvr>
  <p:transition/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679975" indent="0">
              <a:buNone/>
              <a:defRPr sz="10415"/>
            </a:lvl2pPr>
            <a:lvl3pPr marL="3359961" indent="0">
              <a:buNone/>
              <a:defRPr sz="8999"/>
            </a:lvl3pPr>
            <a:lvl4pPr marL="5039935" indent="0">
              <a:buNone/>
              <a:defRPr sz="7499"/>
            </a:lvl4pPr>
            <a:lvl5pPr marL="6719919" indent="0">
              <a:buNone/>
              <a:defRPr sz="7499"/>
            </a:lvl5pPr>
            <a:lvl6pPr marL="8399881" indent="0">
              <a:buNone/>
              <a:defRPr sz="7499"/>
            </a:lvl6pPr>
            <a:lvl7pPr marL="10079885" indent="0">
              <a:buNone/>
              <a:defRPr sz="7499"/>
            </a:lvl7pPr>
            <a:lvl8pPr marL="11759850" indent="0">
              <a:buNone/>
              <a:defRPr sz="7499"/>
            </a:lvl8pPr>
            <a:lvl9pPr marL="1343982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79975" indent="0">
              <a:buNone/>
              <a:defRPr sz="4583"/>
            </a:lvl2pPr>
            <a:lvl3pPr marL="3359961" indent="0">
              <a:buNone/>
              <a:defRPr sz="3749"/>
            </a:lvl3pPr>
            <a:lvl4pPr marL="5039935" indent="0">
              <a:buNone/>
              <a:defRPr sz="3333"/>
            </a:lvl4pPr>
            <a:lvl5pPr marL="6719919" indent="0">
              <a:buNone/>
              <a:defRPr sz="3333"/>
            </a:lvl5pPr>
            <a:lvl6pPr marL="8399881" indent="0">
              <a:buNone/>
              <a:defRPr sz="3333"/>
            </a:lvl6pPr>
            <a:lvl7pPr marL="10079885" indent="0">
              <a:buNone/>
              <a:defRPr sz="3333"/>
            </a:lvl7pPr>
            <a:lvl8pPr marL="11759850" indent="0">
              <a:buNone/>
              <a:defRPr sz="3333"/>
            </a:lvl8pPr>
            <a:lvl9pPr marL="1343982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32712"/>
      </p:ext>
    </p:extLst>
  </p:cSld>
  <p:clrMapOvr>
    <a:masterClrMapping/>
  </p:clrMapOvr>
  <p:transition/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13906"/>
      </p:ext>
    </p:extLst>
  </p:cSld>
  <p:clrMapOvr>
    <a:masterClrMapping/>
  </p:clrMapOvr>
  <p:transition/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4710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5651" indent="0">
              <a:buNone/>
              <a:defRPr sz="6916" b="1"/>
            </a:lvl2pPr>
            <a:lvl3pPr marL="3111309" indent="0">
              <a:buNone/>
              <a:defRPr sz="6082" b="1"/>
            </a:lvl3pPr>
            <a:lvl4pPr marL="4666956" indent="0">
              <a:buNone/>
              <a:defRPr sz="5249" b="1"/>
            </a:lvl4pPr>
            <a:lvl5pPr marL="6222613" indent="0">
              <a:buNone/>
              <a:defRPr sz="5249" b="1"/>
            </a:lvl5pPr>
            <a:lvl6pPr marL="7778266" indent="0">
              <a:buNone/>
              <a:defRPr sz="5249" b="1"/>
            </a:lvl6pPr>
            <a:lvl7pPr marL="9333919" indent="0">
              <a:buNone/>
              <a:defRPr sz="5249" b="1"/>
            </a:lvl7pPr>
            <a:lvl8pPr marL="10889570" indent="0">
              <a:buNone/>
              <a:defRPr sz="5249" b="1"/>
            </a:lvl8pPr>
            <a:lvl9pPr marL="1244522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5651" indent="0">
              <a:buNone/>
              <a:defRPr sz="6916" b="1"/>
            </a:lvl2pPr>
            <a:lvl3pPr marL="3111309" indent="0">
              <a:buNone/>
              <a:defRPr sz="6082" b="1"/>
            </a:lvl3pPr>
            <a:lvl4pPr marL="4666956" indent="0">
              <a:buNone/>
              <a:defRPr sz="5249" b="1"/>
            </a:lvl4pPr>
            <a:lvl5pPr marL="6222613" indent="0">
              <a:buNone/>
              <a:defRPr sz="5249" b="1"/>
            </a:lvl5pPr>
            <a:lvl6pPr marL="7778266" indent="0">
              <a:buNone/>
              <a:defRPr sz="5249" b="1"/>
            </a:lvl6pPr>
            <a:lvl7pPr marL="9333919" indent="0">
              <a:buNone/>
              <a:defRPr sz="5249" b="1"/>
            </a:lvl7pPr>
            <a:lvl8pPr marL="10889570" indent="0">
              <a:buNone/>
              <a:defRPr sz="5249" b="1"/>
            </a:lvl8pPr>
            <a:lvl9pPr marL="1244522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8035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14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0950" indent="0">
              <a:buNone/>
              <a:defRPr sz="6082"/>
            </a:lvl2pPr>
            <a:lvl3pPr marL="3101883" indent="0">
              <a:buNone/>
              <a:defRPr sz="5249"/>
            </a:lvl3pPr>
            <a:lvl4pPr marL="4652830" indent="0">
              <a:buNone/>
              <a:defRPr sz="4833"/>
            </a:lvl4pPr>
            <a:lvl5pPr marL="6203774" indent="0">
              <a:buNone/>
              <a:defRPr sz="4833"/>
            </a:lvl5pPr>
            <a:lvl6pPr marL="7754722" indent="0">
              <a:buNone/>
              <a:defRPr sz="4833"/>
            </a:lvl6pPr>
            <a:lvl7pPr marL="9305653" indent="0">
              <a:buNone/>
              <a:defRPr sz="4833"/>
            </a:lvl7pPr>
            <a:lvl8pPr marL="10856608" indent="0">
              <a:buNone/>
              <a:defRPr sz="4833"/>
            </a:lvl8pPr>
            <a:lvl9pPr marL="12407544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47411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590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950" indent="0">
              <a:buNone/>
              <a:defRPr sz="6916" b="1"/>
            </a:lvl2pPr>
            <a:lvl3pPr marL="3101883" indent="0">
              <a:buNone/>
              <a:defRPr sz="6082" b="1"/>
            </a:lvl3pPr>
            <a:lvl4pPr marL="4652830" indent="0">
              <a:buNone/>
              <a:defRPr sz="5249" b="1"/>
            </a:lvl4pPr>
            <a:lvl5pPr marL="6203774" indent="0">
              <a:buNone/>
              <a:defRPr sz="5249" b="1"/>
            </a:lvl5pPr>
            <a:lvl6pPr marL="7754722" indent="0">
              <a:buNone/>
              <a:defRPr sz="5249" b="1"/>
            </a:lvl6pPr>
            <a:lvl7pPr marL="9305653" indent="0">
              <a:buNone/>
              <a:defRPr sz="5249" b="1"/>
            </a:lvl7pPr>
            <a:lvl8pPr marL="10856608" indent="0">
              <a:buNone/>
              <a:defRPr sz="5249" b="1"/>
            </a:lvl8pPr>
            <a:lvl9pPr marL="1240754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2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950" indent="0">
              <a:buNone/>
              <a:defRPr sz="6916" b="1"/>
            </a:lvl2pPr>
            <a:lvl3pPr marL="3101883" indent="0">
              <a:buNone/>
              <a:defRPr sz="6082" b="1"/>
            </a:lvl3pPr>
            <a:lvl4pPr marL="4652830" indent="0">
              <a:buNone/>
              <a:defRPr sz="5249" b="1"/>
            </a:lvl4pPr>
            <a:lvl5pPr marL="6203774" indent="0">
              <a:buNone/>
              <a:defRPr sz="5249" b="1"/>
            </a:lvl5pPr>
            <a:lvl6pPr marL="7754722" indent="0">
              <a:buNone/>
              <a:defRPr sz="5249" b="1"/>
            </a:lvl6pPr>
            <a:lvl7pPr marL="9305653" indent="0">
              <a:buNone/>
              <a:defRPr sz="5249" b="1"/>
            </a:lvl7pPr>
            <a:lvl8pPr marL="10856608" indent="0">
              <a:buNone/>
              <a:defRPr sz="5249" b="1"/>
            </a:lvl8pPr>
            <a:lvl9pPr marL="1240754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2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22897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25290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469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73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0950" indent="0">
              <a:buNone/>
              <a:defRPr sz="4166"/>
            </a:lvl2pPr>
            <a:lvl3pPr marL="3101883" indent="0">
              <a:buNone/>
              <a:defRPr sz="3333"/>
            </a:lvl3pPr>
            <a:lvl4pPr marL="4652830" indent="0">
              <a:buNone/>
              <a:defRPr sz="3166"/>
            </a:lvl4pPr>
            <a:lvl5pPr marL="6203774" indent="0">
              <a:buNone/>
              <a:defRPr sz="3166"/>
            </a:lvl5pPr>
            <a:lvl6pPr marL="7754722" indent="0">
              <a:buNone/>
              <a:defRPr sz="3166"/>
            </a:lvl6pPr>
            <a:lvl7pPr marL="9305653" indent="0">
              <a:buNone/>
              <a:defRPr sz="3166"/>
            </a:lvl7pPr>
            <a:lvl8pPr marL="10856608" indent="0">
              <a:buNone/>
              <a:defRPr sz="3166"/>
            </a:lvl8pPr>
            <a:lvl9pPr marL="1240754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41679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0950" indent="0">
              <a:buNone/>
              <a:defRPr sz="9415"/>
            </a:lvl2pPr>
            <a:lvl3pPr marL="3101883" indent="0">
              <a:buNone/>
              <a:defRPr sz="8332"/>
            </a:lvl3pPr>
            <a:lvl4pPr marL="4652830" indent="0">
              <a:buNone/>
              <a:defRPr sz="6916"/>
            </a:lvl4pPr>
            <a:lvl5pPr marL="6203774" indent="0">
              <a:buNone/>
              <a:defRPr sz="6916"/>
            </a:lvl5pPr>
            <a:lvl6pPr marL="7754722" indent="0">
              <a:buNone/>
              <a:defRPr sz="6916"/>
            </a:lvl6pPr>
            <a:lvl7pPr marL="9305653" indent="0">
              <a:buNone/>
              <a:defRPr sz="6916"/>
            </a:lvl7pPr>
            <a:lvl8pPr marL="10856608" indent="0">
              <a:buNone/>
              <a:defRPr sz="6916"/>
            </a:lvl8pPr>
            <a:lvl9pPr marL="12407544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0950" indent="0">
              <a:buNone/>
              <a:defRPr sz="4166"/>
            </a:lvl2pPr>
            <a:lvl3pPr marL="3101883" indent="0">
              <a:buNone/>
              <a:defRPr sz="3333"/>
            </a:lvl3pPr>
            <a:lvl4pPr marL="4652830" indent="0">
              <a:buNone/>
              <a:defRPr sz="3166"/>
            </a:lvl4pPr>
            <a:lvl5pPr marL="6203774" indent="0">
              <a:buNone/>
              <a:defRPr sz="3166"/>
            </a:lvl5pPr>
            <a:lvl6pPr marL="7754722" indent="0">
              <a:buNone/>
              <a:defRPr sz="3166"/>
            </a:lvl6pPr>
            <a:lvl7pPr marL="9305653" indent="0">
              <a:buNone/>
              <a:defRPr sz="3166"/>
            </a:lvl7pPr>
            <a:lvl8pPr marL="10856608" indent="0">
              <a:buNone/>
              <a:defRPr sz="3166"/>
            </a:lvl8pPr>
            <a:lvl9pPr marL="1240754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07416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84807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98593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142" tIns="155046" rIns="310142" bIns="15504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142" tIns="155046" rIns="310142" bIns="15504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142" tIns="155046" rIns="310142" bIns="15504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220" tIns="186080" rIns="372220" bIns="186080" numCol="1" anchor="b" anchorCtr="0" compatLnSpc="1">
            <a:prstTxWarp prst="textNoShape">
              <a:avLst/>
            </a:prstTxWarp>
          </a:bodyPr>
          <a:lstStyle>
            <a:lvl1pPr>
              <a:defRPr sz="4166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1725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78107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4972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29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0592" indent="0">
              <a:buNone/>
              <a:defRPr sz="6082"/>
            </a:lvl2pPr>
            <a:lvl3pPr marL="3101160" indent="0">
              <a:buNone/>
              <a:defRPr sz="5249"/>
            </a:lvl3pPr>
            <a:lvl4pPr marL="4651743" indent="0">
              <a:buNone/>
              <a:defRPr sz="4833"/>
            </a:lvl4pPr>
            <a:lvl5pPr marL="6202327" indent="0">
              <a:buNone/>
              <a:defRPr sz="4833"/>
            </a:lvl5pPr>
            <a:lvl6pPr marL="7752909" indent="0">
              <a:buNone/>
              <a:defRPr sz="4833"/>
            </a:lvl6pPr>
            <a:lvl7pPr marL="9303486" indent="0">
              <a:buNone/>
              <a:defRPr sz="4833"/>
            </a:lvl7pPr>
            <a:lvl8pPr marL="10854078" indent="0">
              <a:buNone/>
              <a:defRPr sz="4833"/>
            </a:lvl8pPr>
            <a:lvl9pPr marL="12404648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8671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36945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592" indent="0">
              <a:buNone/>
              <a:defRPr sz="6916" b="1"/>
            </a:lvl2pPr>
            <a:lvl3pPr marL="3101160" indent="0">
              <a:buNone/>
              <a:defRPr sz="6082" b="1"/>
            </a:lvl3pPr>
            <a:lvl4pPr marL="4651743" indent="0">
              <a:buNone/>
              <a:defRPr sz="5249" b="1"/>
            </a:lvl4pPr>
            <a:lvl5pPr marL="6202327" indent="0">
              <a:buNone/>
              <a:defRPr sz="5249" b="1"/>
            </a:lvl5pPr>
            <a:lvl6pPr marL="7752909" indent="0">
              <a:buNone/>
              <a:defRPr sz="5249" b="1"/>
            </a:lvl6pPr>
            <a:lvl7pPr marL="9303486" indent="0">
              <a:buNone/>
              <a:defRPr sz="5249" b="1"/>
            </a:lvl7pPr>
            <a:lvl8pPr marL="10854078" indent="0">
              <a:buNone/>
              <a:defRPr sz="5249" b="1"/>
            </a:lvl8pPr>
            <a:lvl9pPr marL="1240464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2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592" indent="0">
              <a:buNone/>
              <a:defRPr sz="6916" b="1"/>
            </a:lvl2pPr>
            <a:lvl3pPr marL="3101160" indent="0">
              <a:buNone/>
              <a:defRPr sz="6082" b="1"/>
            </a:lvl3pPr>
            <a:lvl4pPr marL="4651743" indent="0">
              <a:buNone/>
              <a:defRPr sz="5249" b="1"/>
            </a:lvl4pPr>
            <a:lvl5pPr marL="6202327" indent="0">
              <a:buNone/>
              <a:defRPr sz="5249" b="1"/>
            </a:lvl5pPr>
            <a:lvl6pPr marL="7752909" indent="0">
              <a:buNone/>
              <a:defRPr sz="5249" b="1"/>
            </a:lvl6pPr>
            <a:lvl7pPr marL="9303486" indent="0">
              <a:buNone/>
              <a:defRPr sz="5249" b="1"/>
            </a:lvl7pPr>
            <a:lvl8pPr marL="10854078" indent="0">
              <a:buNone/>
              <a:defRPr sz="5249" b="1"/>
            </a:lvl8pPr>
            <a:lvl9pPr marL="1240464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2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01310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2251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51860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8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0592" indent="0">
              <a:buNone/>
              <a:defRPr sz="4166"/>
            </a:lvl2pPr>
            <a:lvl3pPr marL="3101160" indent="0">
              <a:buNone/>
              <a:defRPr sz="3333"/>
            </a:lvl3pPr>
            <a:lvl4pPr marL="4651743" indent="0">
              <a:buNone/>
              <a:defRPr sz="3166"/>
            </a:lvl4pPr>
            <a:lvl5pPr marL="6202327" indent="0">
              <a:buNone/>
              <a:defRPr sz="3166"/>
            </a:lvl5pPr>
            <a:lvl6pPr marL="7752909" indent="0">
              <a:buNone/>
              <a:defRPr sz="3166"/>
            </a:lvl6pPr>
            <a:lvl7pPr marL="9303486" indent="0">
              <a:buNone/>
              <a:defRPr sz="3166"/>
            </a:lvl7pPr>
            <a:lvl8pPr marL="10854078" indent="0">
              <a:buNone/>
              <a:defRPr sz="3166"/>
            </a:lvl8pPr>
            <a:lvl9pPr marL="1240464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6139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0592" indent="0">
              <a:buNone/>
              <a:defRPr sz="9415"/>
            </a:lvl2pPr>
            <a:lvl3pPr marL="3101160" indent="0">
              <a:buNone/>
              <a:defRPr sz="8332"/>
            </a:lvl3pPr>
            <a:lvl4pPr marL="4651743" indent="0">
              <a:buNone/>
              <a:defRPr sz="6916"/>
            </a:lvl4pPr>
            <a:lvl5pPr marL="6202327" indent="0">
              <a:buNone/>
              <a:defRPr sz="6916"/>
            </a:lvl5pPr>
            <a:lvl6pPr marL="7752909" indent="0">
              <a:buNone/>
              <a:defRPr sz="6916"/>
            </a:lvl6pPr>
            <a:lvl7pPr marL="9303486" indent="0">
              <a:buNone/>
              <a:defRPr sz="6916"/>
            </a:lvl7pPr>
            <a:lvl8pPr marL="10854078" indent="0">
              <a:buNone/>
              <a:defRPr sz="6916"/>
            </a:lvl8pPr>
            <a:lvl9pPr marL="12404648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0592" indent="0">
              <a:buNone/>
              <a:defRPr sz="4166"/>
            </a:lvl2pPr>
            <a:lvl3pPr marL="3101160" indent="0">
              <a:buNone/>
              <a:defRPr sz="3333"/>
            </a:lvl3pPr>
            <a:lvl4pPr marL="4651743" indent="0">
              <a:buNone/>
              <a:defRPr sz="3166"/>
            </a:lvl4pPr>
            <a:lvl5pPr marL="6202327" indent="0">
              <a:buNone/>
              <a:defRPr sz="3166"/>
            </a:lvl5pPr>
            <a:lvl6pPr marL="7752909" indent="0">
              <a:buNone/>
              <a:defRPr sz="3166"/>
            </a:lvl6pPr>
            <a:lvl7pPr marL="9303486" indent="0">
              <a:buNone/>
              <a:defRPr sz="3166"/>
            </a:lvl7pPr>
            <a:lvl8pPr marL="10854078" indent="0">
              <a:buNone/>
              <a:defRPr sz="3166"/>
            </a:lvl8pPr>
            <a:lvl9pPr marL="1240464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81542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98632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2556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61719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6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7377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067" tIns="155009" rIns="310067" bIns="155009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067" tIns="155009" rIns="310067" bIns="15500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067" tIns="155009" rIns="310067" bIns="15500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130" tIns="186035" rIns="372130" bIns="18603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87702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34813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39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0231" indent="0">
              <a:buNone/>
              <a:defRPr sz="6082"/>
            </a:lvl2pPr>
            <a:lvl3pPr marL="3100440" indent="0">
              <a:buNone/>
              <a:defRPr sz="5249"/>
            </a:lvl3pPr>
            <a:lvl4pPr marL="4650656" indent="0">
              <a:buNone/>
              <a:defRPr sz="4833"/>
            </a:lvl4pPr>
            <a:lvl5pPr marL="6200883" indent="0">
              <a:buNone/>
              <a:defRPr sz="4833"/>
            </a:lvl5pPr>
            <a:lvl6pPr marL="7751104" indent="0">
              <a:buNone/>
              <a:defRPr sz="4833"/>
            </a:lvl6pPr>
            <a:lvl7pPr marL="9301316" indent="0">
              <a:buNone/>
              <a:defRPr sz="4833"/>
            </a:lvl7pPr>
            <a:lvl8pPr marL="10851547" indent="0">
              <a:buNone/>
              <a:defRPr sz="4833"/>
            </a:lvl8pPr>
            <a:lvl9pPr marL="1240175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4383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05304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231" indent="0">
              <a:buNone/>
              <a:defRPr sz="6916" b="1"/>
            </a:lvl2pPr>
            <a:lvl3pPr marL="3100440" indent="0">
              <a:buNone/>
              <a:defRPr sz="6082" b="1"/>
            </a:lvl3pPr>
            <a:lvl4pPr marL="4650656" indent="0">
              <a:buNone/>
              <a:defRPr sz="5249" b="1"/>
            </a:lvl4pPr>
            <a:lvl5pPr marL="6200883" indent="0">
              <a:buNone/>
              <a:defRPr sz="5249" b="1"/>
            </a:lvl5pPr>
            <a:lvl6pPr marL="7751104" indent="0">
              <a:buNone/>
              <a:defRPr sz="5249" b="1"/>
            </a:lvl6pPr>
            <a:lvl7pPr marL="9301316" indent="0">
              <a:buNone/>
              <a:defRPr sz="5249" b="1"/>
            </a:lvl7pPr>
            <a:lvl8pPr marL="10851547" indent="0">
              <a:buNone/>
              <a:defRPr sz="5249" b="1"/>
            </a:lvl8pPr>
            <a:lvl9pPr marL="1240175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2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231" indent="0">
              <a:buNone/>
              <a:defRPr sz="6916" b="1"/>
            </a:lvl2pPr>
            <a:lvl3pPr marL="3100440" indent="0">
              <a:buNone/>
              <a:defRPr sz="6082" b="1"/>
            </a:lvl3pPr>
            <a:lvl4pPr marL="4650656" indent="0">
              <a:buNone/>
              <a:defRPr sz="5249" b="1"/>
            </a:lvl4pPr>
            <a:lvl5pPr marL="6200883" indent="0">
              <a:buNone/>
              <a:defRPr sz="5249" b="1"/>
            </a:lvl5pPr>
            <a:lvl6pPr marL="7751104" indent="0">
              <a:buNone/>
              <a:defRPr sz="5249" b="1"/>
            </a:lvl6pPr>
            <a:lvl7pPr marL="9301316" indent="0">
              <a:buNone/>
              <a:defRPr sz="5249" b="1"/>
            </a:lvl7pPr>
            <a:lvl8pPr marL="10851547" indent="0">
              <a:buNone/>
              <a:defRPr sz="5249" b="1"/>
            </a:lvl8pPr>
            <a:lvl9pPr marL="1240175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2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39478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37398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60687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04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0231" indent="0">
              <a:buNone/>
              <a:defRPr sz="4166"/>
            </a:lvl2pPr>
            <a:lvl3pPr marL="3100440" indent="0">
              <a:buNone/>
              <a:defRPr sz="3333"/>
            </a:lvl3pPr>
            <a:lvl4pPr marL="4650656" indent="0">
              <a:buNone/>
              <a:defRPr sz="3166"/>
            </a:lvl4pPr>
            <a:lvl5pPr marL="6200883" indent="0">
              <a:buNone/>
              <a:defRPr sz="3166"/>
            </a:lvl5pPr>
            <a:lvl6pPr marL="7751104" indent="0">
              <a:buNone/>
              <a:defRPr sz="3166"/>
            </a:lvl6pPr>
            <a:lvl7pPr marL="9301316" indent="0">
              <a:buNone/>
              <a:defRPr sz="3166"/>
            </a:lvl7pPr>
            <a:lvl8pPr marL="10851547" indent="0">
              <a:buNone/>
              <a:defRPr sz="3166"/>
            </a:lvl8pPr>
            <a:lvl9pPr marL="1240175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82533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0231" indent="0">
              <a:buNone/>
              <a:defRPr sz="9415"/>
            </a:lvl2pPr>
            <a:lvl3pPr marL="3100440" indent="0">
              <a:buNone/>
              <a:defRPr sz="8332"/>
            </a:lvl3pPr>
            <a:lvl4pPr marL="4650656" indent="0">
              <a:buNone/>
              <a:defRPr sz="6916"/>
            </a:lvl4pPr>
            <a:lvl5pPr marL="6200883" indent="0">
              <a:buNone/>
              <a:defRPr sz="6916"/>
            </a:lvl5pPr>
            <a:lvl6pPr marL="7751104" indent="0">
              <a:buNone/>
              <a:defRPr sz="6916"/>
            </a:lvl6pPr>
            <a:lvl7pPr marL="9301316" indent="0">
              <a:buNone/>
              <a:defRPr sz="6916"/>
            </a:lvl7pPr>
            <a:lvl8pPr marL="10851547" indent="0">
              <a:buNone/>
              <a:defRPr sz="6916"/>
            </a:lvl8pPr>
            <a:lvl9pPr marL="12401757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0231" indent="0">
              <a:buNone/>
              <a:defRPr sz="4166"/>
            </a:lvl2pPr>
            <a:lvl3pPr marL="3100440" indent="0">
              <a:buNone/>
              <a:defRPr sz="3333"/>
            </a:lvl3pPr>
            <a:lvl4pPr marL="4650656" indent="0">
              <a:buNone/>
              <a:defRPr sz="3166"/>
            </a:lvl4pPr>
            <a:lvl5pPr marL="6200883" indent="0">
              <a:buNone/>
              <a:defRPr sz="3166"/>
            </a:lvl5pPr>
            <a:lvl6pPr marL="7751104" indent="0">
              <a:buNone/>
              <a:defRPr sz="3166"/>
            </a:lvl6pPr>
            <a:lvl7pPr marL="9301316" indent="0">
              <a:buNone/>
              <a:defRPr sz="3166"/>
            </a:lvl7pPr>
            <a:lvl8pPr marL="10851547" indent="0">
              <a:buNone/>
              <a:defRPr sz="3166"/>
            </a:lvl8pPr>
            <a:lvl9pPr marL="1240175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8671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6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5651" indent="0">
              <a:buNone/>
              <a:defRPr sz="4166"/>
            </a:lvl2pPr>
            <a:lvl3pPr marL="3111309" indent="0">
              <a:buNone/>
              <a:defRPr sz="3333"/>
            </a:lvl3pPr>
            <a:lvl4pPr marL="4666956" indent="0">
              <a:buNone/>
              <a:defRPr sz="3166"/>
            </a:lvl4pPr>
            <a:lvl5pPr marL="6222613" indent="0">
              <a:buNone/>
              <a:defRPr sz="3166"/>
            </a:lvl5pPr>
            <a:lvl6pPr marL="7778266" indent="0">
              <a:buNone/>
              <a:defRPr sz="3166"/>
            </a:lvl6pPr>
            <a:lvl7pPr marL="9333919" indent="0">
              <a:buNone/>
              <a:defRPr sz="3166"/>
            </a:lvl7pPr>
            <a:lvl8pPr marL="10889570" indent="0">
              <a:buNone/>
              <a:defRPr sz="3166"/>
            </a:lvl8pPr>
            <a:lvl9pPr marL="1244522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4933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05794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52685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949" tIns="154949" rIns="309949" bIns="154949"/>
          <a:lstStyle/>
          <a:p>
            <a:pPr defTabSz="3099240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49" tIns="154949" rIns="309949" bIns="154949"/>
          <a:lstStyle/>
          <a:p>
            <a:pPr defTabSz="3099240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49" tIns="154949" rIns="309949" bIns="154949"/>
          <a:lstStyle/>
          <a:p>
            <a:pPr defTabSz="3099240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6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988" tIns="185963" rIns="371988" bIns="185963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pPr defTabSz="309924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61471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96594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69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81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9631" indent="0">
              <a:buNone/>
              <a:defRPr sz="6082"/>
            </a:lvl2pPr>
            <a:lvl3pPr marL="3099240" indent="0">
              <a:buNone/>
              <a:defRPr sz="5249"/>
            </a:lvl3pPr>
            <a:lvl4pPr marL="4648860" indent="0">
              <a:buNone/>
              <a:defRPr sz="4833"/>
            </a:lvl4pPr>
            <a:lvl5pPr marL="6198486" indent="0">
              <a:buNone/>
              <a:defRPr sz="4833"/>
            </a:lvl5pPr>
            <a:lvl6pPr marL="7748104" indent="0">
              <a:buNone/>
              <a:defRPr sz="4833"/>
            </a:lvl6pPr>
            <a:lvl7pPr marL="9297727" indent="0">
              <a:buNone/>
              <a:defRPr sz="4833"/>
            </a:lvl7pPr>
            <a:lvl8pPr marL="10847342" indent="0">
              <a:buNone/>
              <a:defRPr sz="4833"/>
            </a:lvl8pPr>
            <a:lvl9pPr marL="1239696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1075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8374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631" indent="0">
              <a:buNone/>
              <a:defRPr sz="6916" b="1"/>
            </a:lvl2pPr>
            <a:lvl3pPr marL="3099240" indent="0">
              <a:buNone/>
              <a:defRPr sz="6082" b="1"/>
            </a:lvl3pPr>
            <a:lvl4pPr marL="4648860" indent="0">
              <a:buNone/>
              <a:defRPr sz="5249" b="1"/>
            </a:lvl4pPr>
            <a:lvl5pPr marL="6198486" indent="0">
              <a:buNone/>
              <a:defRPr sz="5249" b="1"/>
            </a:lvl5pPr>
            <a:lvl6pPr marL="7748104" indent="0">
              <a:buNone/>
              <a:defRPr sz="5249" b="1"/>
            </a:lvl6pPr>
            <a:lvl7pPr marL="9297727" indent="0">
              <a:buNone/>
              <a:defRPr sz="5249" b="1"/>
            </a:lvl7pPr>
            <a:lvl8pPr marL="10847342" indent="0">
              <a:buNone/>
              <a:defRPr sz="5249" b="1"/>
            </a:lvl8pPr>
            <a:lvl9pPr marL="1239696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2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631" indent="0">
              <a:buNone/>
              <a:defRPr sz="6916" b="1"/>
            </a:lvl2pPr>
            <a:lvl3pPr marL="3099240" indent="0">
              <a:buNone/>
              <a:defRPr sz="6082" b="1"/>
            </a:lvl3pPr>
            <a:lvl4pPr marL="4648860" indent="0">
              <a:buNone/>
              <a:defRPr sz="5249" b="1"/>
            </a:lvl4pPr>
            <a:lvl5pPr marL="6198486" indent="0">
              <a:buNone/>
              <a:defRPr sz="5249" b="1"/>
            </a:lvl5pPr>
            <a:lvl6pPr marL="7748104" indent="0">
              <a:buNone/>
              <a:defRPr sz="5249" b="1"/>
            </a:lvl6pPr>
            <a:lvl7pPr marL="9297727" indent="0">
              <a:buNone/>
              <a:defRPr sz="5249" b="1"/>
            </a:lvl7pPr>
            <a:lvl8pPr marL="10847342" indent="0">
              <a:buNone/>
              <a:defRPr sz="5249" b="1"/>
            </a:lvl8pPr>
            <a:lvl9pPr marL="1239696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2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16713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69546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0339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6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2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6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9631" indent="0">
              <a:buNone/>
              <a:defRPr sz="4166"/>
            </a:lvl2pPr>
            <a:lvl3pPr marL="3099240" indent="0">
              <a:buNone/>
              <a:defRPr sz="3333"/>
            </a:lvl3pPr>
            <a:lvl4pPr marL="4648860" indent="0">
              <a:buNone/>
              <a:defRPr sz="3166"/>
            </a:lvl4pPr>
            <a:lvl5pPr marL="6198486" indent="0">
              <a:buNone/>
              <a:defRPr sz="3166"/>
            </a:lvl5pPr>
            <a:lvl6pPr marL="7748104" indent="0">
              <a:buNone/>
              <a:defRPr sz="3166"/>
            </a:lvl6pPr>
            <a:lvl7pPr marL="9297727" indent="0">
              <a:buNone/>
              <a:defRPr sz="3166"/>
            </a:lvl7pPr>
            <a:lvl8pPr marL="10847342" indent="0">
              <a:buNone/>
              <a:defRPr sz="3166"/>
            </a:lvl8pPr>
            <a:lvl9pPr marL="1239696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24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64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5651" indent="0">
              <a:buNone/>
              <a:defRPr sz="9415"/>
            </a:lvl2pPr>
            <a:lvl3pPr marL="3111309" indent="0">
              <a:buNone/>
              <a:defRPr sz="8332"/>
            </a:lvl3pPr>
            <a:lvl4pPr marL="4666956" indent="0">
              <a:buNone/>
              <a:defRPr sz="6916"/>
            </a:lvl4pPr>
            <a:lvl5pPr marL="6222613" indent="0">
              <a:buNone/>
              <a:defRPr sz="6916"/>
            </a:lvl5pPr>
            <a:lvl6pPr marL="7778266" indent="0">
              <a:buNone/>
              <a:defRPr sz="6916"/>
            </a:lvl6pPr>
            <a:lvl7pPr marL="9333919" indent="0">
              <a:buNone/>
              <a:defRPr sz="6916"/>
            </a:lvl7pPr>
            <a:lvl8pPr marL="10889570" indent="0">
              <a:buNone/>
              <a:defRPr sz="6916"/>
            </a:lvl8pPr>
            <a:lvl9pPr marL="12445223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5651" indent="0">
              <a:buNone/>
              <a:defRPr sz="4166"/>
            </a:lvl2pPr>
            <a:lvl3pPr marL="3111309" indent="0">
              <a:buNone/>
              <a:defRPr sz="3333"/>
            </a:lvl3pPr>
            <a:lvl4pPr marL="4666956" indent="0">
              <a:buNone/>
              <a:defRPr sz="3166"/>
            </a:lvl4pPr>
            <a:lvl5pPr marL="6222613" indent="0">
              <a:buNone/>
              <a:defRPr sz="3166"/>
            </a:lvl5pPr>
            <a:lvl6pPr marL="7778266" indent="0">
              <a:buNone/>
              <a:defRPr sz="3166"/>
            </a:lvl6pPr>
            <a:lvl7pPr marL="9333919" indent="0">
              <a:buNone/>
              <a:defRPr sz="3166"/>
            </a:lvl7pPr>
            <a:lvl8pPr marL="10889570" indent="0">
              <a:buNone/>
              <a:defRPr sz="3166"/>
            </a:lvl8pPr>
            <a:lvl9pPr marL="1244522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98358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9631" indent="0">
              <a:buNone/>
              <a:defRPr sz="9415"/>
            </a:lvl2pPr>
            <a:lvl3pPr marL="3099240" indent="0">
              <a:buNone/>
              <a:defRPr sz="8332"/>
            </a:lvl3pPr>
            <a:lvl4pPr marL="4648860" indent="0">
              <a:buNone/>
              <a:defRPr sz="6916"/>
            </a:lvl4pPr>
            <a:lvl5pPr marL="6198486" indent="0">
              <a:buNone/>
              <a:defRPr sz="6916"/>
            </a:lvl5pPr>
            <a:lvl6pPr marL="7748104" indent="0">
              <a:buNone/>
              <a:defRPr sz="6916"/>
            </a:lvl6pPr>
            <a:lvl7pPr marL="9297727" indent="0">
              <a:buNone/>
              <a:defRPr sz="6916"/>
            </a:lvl7pPr>
            <a:lvl8pPr marL="10847342" indent="0">
              <a:buNone/>
              <a:defRPr sz="6916"/>
            </a:lvl8pPr>
            <a:lvl9pPr marL="12396965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9631" indent="0">
              <a:buNone/>
              <a:defRPr sz="4166"/>
            </a:lvl2pPr>
            <a:lvl3pPr marL="3099240" indent="0">
              <a:buNone/>
              <a:defRPr sz="3333"/>
            </a:lvl3pPr>
            <a:lvl4pPr marL="4648860" indent="0">
              <a:buNone/>
              <a:defRPr sz="3166"/>
            </a:lvl4pPr>
            <a:lvl5pPr marL="6198486" indent="0">
              <a:buNone/>
              <a:defRPr sz="3166"/>
            </a:lvl5pPr>
            <a:lvl6pPr marL="7748104" indent="0">
              <a:buNone/>
              <a:defRPr sz="3166"/>
            </a:lvl6pPr>
            <a:lvl7pPr marL="9297727" indent="0">
              <a:buNone/>
              <a:defRPr sz="3166"/>
            </a:lvl7pPr>
            <a:lvl8pPr marL="10847342" indent="0">
              <a:buNone/>
              <a:defRPr sz="3166"/>
            </a:lvl8pPr>
            <a:lvl9pPr marL="1239696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12716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3054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61304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926" tIns="154934" rIns="309926" bIns="15493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26" tIns="154934" rIns="309926" bIns="1549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26" tIns="154934" rIns="309926" bIns="1549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960" tIns="185945" rIns="371960" bIns="18594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04585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91767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69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9513" indent="0">
              <a:buNone/>
              <a:defRPr sz="6082"/>
            </a:lvl2pPr>
            <a:lvl3pPr marL="3098996" indent="0">
              <a:buNone/>
              <a:defRPr sz="5249"/>
            </a:lvl3pPr>
            <a:lvl4pPr marL="4648489" indent="0">
              <a:buNone/>
              <a:defRPr sz="4833"/>
            </a:lvl4pPr>
            <a:lvl5pPr marL="6197990" indent="0">
              <a:buNone/>
              <a:defRPr sz="4833"/>
            </a:lvl5pPr>
            <a:lvl6pPr marL="7747489" indent="0">
              <a:buNone/>
              <a:defRPr sz="4833"/>
            </a:lvl6pPr>
            <a:lvl7pPr marL="9296977" indent="0">
              <a:buNone/>
              <a:defRPr sz="4833"/>
            </a:lvl7pPr>
            <a:lvl8pPr marL="10846489" indent="0">
              <a:buNone/>
              <a:defRPr sz="4833"/>
            </a:lvl8pPr>
            <a:lvl9pPr marL="1239597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55113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57307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513" indent="0">
              <a:buNone/>
              <a:defRPr sz="6916" b="1"/>
            </a:lvl2pPr>
            <a:lvl3pPr marL="3098996" indent="0">
              <a:buNone/>
              <a:defRPr sz="6082" b="1"/>
            </a:lvl3pPr>
            <a:lvl4pPr marL="4648489" indent="0">
              <a:buNone/>
              <a:defRPr sz="5249" b="1"/>
            </a:lvl4pPr>
            <a:lvl5pPr marL="6197990" indent="0">
              <a:buNone/>
              <a:defRPr sz="5249" b="1"/>
            </a:lvl5pPr>
            <a:lvl6pPr marL="7747489" indent="0">
              <a:buNone/>
              <a:defRPr sz="5249" b="1"/>
            </a:lvl6pPr>
            <a:lvl7pPr marL="9296977" indent="0">
              <a:buNone/>
              <a:defRPr sz="5249" b="1"/>
            </a:lvl7pPr>
            <a:lvl8pPr marL="10846489" indent="0">
              <a:buNone/>
              <a:defRPr sz="5249" b="1"/>
            </a:lvl8pPr>
            <a:lvl9pPr marL="1239597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2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513" indent="0">
              <a:buNone/>
              <a:defRPr sz="6916" b="1"/>
            </a:lvl2pPr>
            <a:lvl3pPr marL="3098996" indent="0">
              <a:buNone/>
              <a:defRPr sz="6082" b="1"/>
            </a:lvl3pPr>
            <a:lvl4pPr marL="4648489" indent="0">
              <a:buNone/>
              <a:defRPr sz="5249" b="1"/>
            </a:lvl4pPr>
            <a:lvl5pPr marL="6197990" indent="0">
              <a:buNone/>
              <a:defRPr sz="5249" b="1"/>
            </a:lvl5pPr>
            <a:lvl6pPr marL="7747489" indent="0">
              <a:buNone/>
              <a:defRPr sz="5249" b="1"/>
            </a:lvl6pPr>
            <a:lvl7pPr marL="9296977" indent="0">
              <a:buNone/>
              <a:defRPr sz="5249" b="1"/>
            </a:lvl7pPr>
            <a:lvl8pPr marL="10846489" indent="0">
              <a:buNone/>
              <a:defRPr sz="5249" b="1"/>
            </a:lvl8pPr>
            <a:lvl9pPr marL="1239597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2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34663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77883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5219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33569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6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2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6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9513" indent="0">
              <a:buNone/>
              <a:defRPr sz="4166"/>
            </a:lvl2pPr>
            <a:lvl3pPr marL="3098996" indent="0">
              <a:buNone/>
              <a:defRPr sz="3333"/>
            </a:lvl3pPr>
            <a:lvl4pPr marL="4648489" indent="0">
              <a:buNone/>
              <a:defRPr sz="3166"/>
            </a:lvl4pPr>
            <a:lvl5pPr marL="6197990" indent="0">
              <a:buNone/>
              <a:defRPr sz="3166"/>
            </a:lvl5pPr>
            <a:lvl6pPr marL="7747489" indent="0">
              <a:buNone/>
              <a:defRPr sz="3166"/>
            </a:lvl6pPr>
            <a:lvl7pPr marL="9296977" indent="0">
              <a:buNone/>
              <a:defRPr sz="3166"/>
            </a:lvl7pPr>
            <a:lvl8pPr marL="10846489" indent="0">
              <a:buNone/>
              <a:defRPr sz="3166"/>
            </a:lvl8pPr>
            <a:lvl9pPr marL="1239597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2681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9513" indent="0">
              <a:buNone/>
              <a:defRPr sz="9415"/>
            </a:lvl2pPr>
            <a:lvl3pPr marL="3098996" indent="0">
              <a:buNone/>
              <a:defRPr sz="8332"/>
            </a:lvl3pPr>
            <a:lvl4pPr marL="4648489" indent="0">
              <a:buNone/>
              <a:defRPr sz="6916"/>
            </a:lvl4pPr>
            <a:lvl5pPr marL="6197990" indent="0">
              <a:buNone/>
              <a:defRPr sz="6916"/>
            </a:lvl5pPr>
            <a:lvl6pPr marL="7747489" indent="0">
              <a:buNone/>
              <a:defRPr sz="6916"/>
            </a:lvl6pPr>
            <a:lvl7pPr marL="9296977" indent="0">
              <a:buNone/>
              <a:defRPr sz="6916"/>
            </a:lvl7pPr>
            <a:lvl8pPr marL="10846489" indent="0">
              <a:buNone/>
              <a:defRPr sz="6916"/>
            </a:lvl8pPr>
            <a:lvl9pPr marL="12395975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9513" indent="0">
              <a:buNone/>
              <a:defRPr sz="4166"/>
            </a:lvl2pPr>
            <a:lvl3pPr marL="3098996" indent="0">
              <a:buNone/>
              <a:defRPr sz="3333"/>
            </a:lvl3pPr>
            <a:lvl4pPr marL="4648489" indent="0">
              <a:buNone/>
              <a:defRPr sz="3166"/>
            </a:lvl4pPr>
            <a:lvl5pPr marL="6197990" indent="0">
              <a:buNone/>
              <a:defRPr sz="3166"/>
            </a:lvl5pPr>
            <a:lvl6pPr marL="7747489" indent="0">
              <a:buNone/>
              <a:defRPr sz="3166"/>
            </a:lvl6pPr>
            <a:lvl7pPr marL="9296977" indent="0">
              <a:buNone/>
              <a:defRPr sz="3166"/>
            </a:lvl7pPr>
            <a:lvl8pPr marL="10846489" indent="0">
              <a:buNone/>
              <a:defRPr sz="3166"/>
            </a:lvl8pPr>
            <a:lvl9pPr marL="1239597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74264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19455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9661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855" tIns="154896" rIns="309855" bIns="154896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855" tIns="154896" rIns="309855" bIns="1548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855" tIns="154896" rIns="309855" bIns="1548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875" tIns="185900" rIns="371875" bIns="18590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1117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9348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586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9148" indent="0">
              <a:buNone/>
              <a:defRPr sz="6082"/>
            </a:lvl2pPr>
            <a:lvl3pPr marL="3098273" indent="0">
              <a:buNone/>
              <a:defRPr sz="5249"/>
            </a:lvl3pPr>
            <a:lvl4pPr marL="4647406" indent="0">
              <a:buNone/>
              <a:defRPr sz="4833"/>
            </a:lvl4pPr>
            <a:lvl5pPr marL="6196542" indent="0">
              <a:buNone/>
              <a:defRPr sz="4833"/>
            </a:lvl5pPr>
            <a:lvl6pPr marL="7745681" indent="0">
              <a:buNone/>
              <a:defRPr sz="4833"/>
            </a:lvl6pPr>
            <a:lvl7pPr marL="9294811" indent="0">
              <a:buNone/>
              <a:defRPr sz="4833"/>
            </a:lvl7pPr>
            <a:lvl8pPr marL="10843959" indent="0">
              <a:buNone/>
              <a:defRPr sz="4833"/>
            </a:lvl8pPr>
            <a:lvl9pPr marL="12393086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8463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14282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148" indent="0">
              <a:buNone/>
              <a:defRPr sz="6916" b="1"/>
            </a:lvl2pPr>
            <a:lvl3pPr marL="3098273" indent="0">
              <a:buNone/>
              <a:defRPr sz="6082" b="1"/>
            </a:lvl3pPr>
            <a:lvl4pPr marL="4647406" indent="0">
              <a:buNone/>
              <a:defRPr sz="5249" b="1"/>
            </a:lvl4pPr>
            <a:lvl5pPr marL="6196542" indent="0">
              <a:buNone/>
              <a:defRPr sz="5249" b="1"/>
            </a:lvl5pPr>
            <a:lvl6pPr marL="7745681" indent="0">
              <a:buNone/>
              <a:defRPr sz="5249" b="1"/>
            </a:lvl6pPr>
            <a:lvl7pPr marL="9294811" indent="0">
              <a:buNone/>
              <a:defRPr sz="5249" b="1"/>
            </a:lvl7pPr>
            <a:lvl8pPr marL="10843959" indent="0">
              <a:buNone/>
              <a:defRPr sz="5249" b="1"/>
            </a:lvl8pPr>
            <a:lvl9pPr marL="1239308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148" indent="0">
              <a:buNone/>
              <a:defRPr sz="6916" b="1"/>
            </a:lvl2pPr>
            <a:lvl3pPr marL="3098273" indent="0">
              <a:buNone/>
              <a:defRPr sz="6082" b="1"/>
            </a:lvl3pPr>
            <a:lvl4pPr marL="4647406" indent="0">
              <a:buNone/>
              <a:defRPr sz="5249" b="1"/>
            </a:lvl4pPr>
            <a:lvl5pPr marL="6196542" indent="0">
              <a:buNone/>
              <a:defRPr sz="5249" b="1"/>
            </a:lvl5pPr>
            <a:lvl6pPr marL="7745681" indent="0">
              <a:buNone/>
              <a:defRPr sz="5249" b="1"/>
            </a:lvl6pPr>
            <a:lvl7pPr marL="9294811" indent="0">
              <a:buNone/>
              <a:defRPr sz="5249" b="1"/>
            </a:lvl7pPr>
            <a:lvl8pPr marL="10843959" indent="0">
              <a:buNone/>
              <a:defRPr sz="5249" b="1"/>
            </a:lvl8pPr>
            <a:lvl9pPr marL="1239308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8318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0850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25198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47624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44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9148" indent="0">
              <a:buNone/>
              <a:defRPr sz="4166"/>
            </a:lvl2pPr>
            <a:lvl3pPr marL="3098273" indent="0">
              <a:buNone/>
              <a:defRPr sz="3333"/>
            </a:lvl3pPr>
            <a:lvl4pPr marL="4647406" indent="0">
              <a:buNone/>
              <a:defRPr sz="3166"/>
            </a:lvl4pPr>
            <a:lvl5pPr marL="6196542" indent="0">
              <a:buNone/>
              <a:defRPr sz="3166"/>
            </a:lvl5pPr>
            <a:lvl6pPr marL="7745681" indent="0">
              <a:buNone/>
              <a:defRPr sz="3166"/>
            </a:lvl6pPr>
            <a:lvl7pPr marL="9294811" indent="0">
              <a:buNone/>
              <a:defRPr sz="3166"/>
            </a:lvl7pPr>
            <a:lvl8pPr marL="10843959" indent="0">
              <a:buNone/>
              <a:defRPr sz="3166"/>
            </a:lvl8pPr>
            <a:lvl9pPr marL="1239308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324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9148" indent="0">
              <a:buNone/>
              <a:defRPr sz="9415"/>
            </a:lvl2pPr>
            <a:lvl3pPr marL="3098273" indent="0">
              <a:buNone/>
              <a:defRPr sz="8332"/>
            </a:lvl3pPr>
            <a:lvl4pPr marL="4647406" indent="0">
              <a:buNone/>
              <a:defRPr sz="6916"/>
            </a:lvl4pPr>
            <a:lvl5pPr marL="6196542" indent="0">
              <a:buNone/>
              <a:defRPr sz="6916"/>
            </a:lvl5pPr>
            <a:lvl6pPr marL="7745681" indent="0">
              <a:buNone/>
              <a:defRPr sz="6916"/>
            </a:lvl6pPr>
            <a:lvl7pPr marL="9294811" indent="0">
              <a:buNone/>
              <a:defRPr sz="6916"/>
            </a:lvl7pPr>
            <a:lvl8pPr marL="10843959" indent="0">
              <a:buNone/>
              <a:defRPr sz="6916"/>
            </a:lvl8pPr>
            <a:lvl9pPr marL="12393086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9148" indent="0">
              <a:buNone/>
              <a:defRPr sz="4166"/>
            </a:lvl2pPr>
            <a:lvl3pPr marL="3098273" indent="0">
              <a:buNone/>
              <a:defRPr sz="3333"/>
            </a:lvl3pPr>
            <a:lvl4pPr marL="4647406" indent="0">
              <a:buNone/>
              <a:defRPr sz="3166"/>
            </a:lvl4pPr>
            <a:lvl5pPr marL="6196542" indent="0">
              <a:buNone/>
              <a:defRPr sz="3166"/>
            </a:lvl5pPr>
            <a:lvl6pPr marL="7745681" indent="0">
              <a:buNone/>
              <a:defRPr sz="3166"/>
            </a:lvl6pPr>
            <a:lvl7pPr marL="9294811" indent="0">
              <a:buNone/>
              <a:defRPr sz="3166"/>
            </a:lvl7pPr>
            <a:lvl8pPr marL="10843959" indent="0">
              <a:buNone/>
              <a:defRPr sz="3166"/>
            </a:lvl8pPr>
            <a:lvl9pPr marL="1239308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88283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53028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77554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784" tIns="154859" rIns="309784" bIns="15485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784" tIns="154859" rIns="309784" bIns="15485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784" tIns="154859" rIns="309784" bIns="15485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790" tIns="185855" rIns="371790" bIns="185855" numCol="1" anchor="b" anchorCtr="0" compatLnSpc="1">
            <a:prstTxWarp prst="textNoShape">
              <a:avLst/>
            </a:prstTxWarp>
          </a:bodyPr>
          <a:lstStyle>
            <a:lvl1pPr>
              <a:defRPr sz="4166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5126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0775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07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8788" indent="0">
              <a:buNone/>
              <a:defRPr sz="6082"/>
            </a:lvl2pPr>
            <a:lvl3pPr marL="3097553" indent="0">
              <a:buNone/>
              <a:defRPr sz="5249"/>
            </a:lvl3pPr>
            <a:lvl4pPr marL="4646323" indent="0">
              <a:buNone/>
              <a:defRPr sz="4833"/>
            </a:lvl4pPr>
            <a:lvl5pPr marL="6195099" indent="0">
              <a:buNone/>
              <a:defRPr sz="4833"/>
            </a:lvl5pPr>
            <a:lvl6pPr marL="7743876" indent="0">
              <a:buNone/>
              <a:defRPr sz="4833"/>
            </a:lvl6pPr>
            <a:lvl7pPr marL="9292645" indent="0">
              <a:buNone/>
              <a:defRPr sz="4833"/>
            </a:lvl7pPr>
            <a:lvl8pPr marL="10841428" indent="0">
              <a:buNone/>
              <a:defRPr sz="4833"/>
            </a:lvl8pPr>
            <a:lvl9pPr marL="1239019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5435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9894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8788" indent="0">
              <a:buNone/>
              <a:defRPr sz="6916" b="1"/>
            </a:lvl2pPr>
            <a:lvl3pPr marL="3097553" indent="0">
              <a:buNone/>
              <a:defRPr sz="6082" b="1"/>
            </a:lvl3pPr>
            <a:lvl4pPr marL="4646323" indent="0">
              <a:buNone/>
              <a:defRPr sz="5249" b="1"/>
            </a:lvl4pPr>
            <a:lvl5pPr marL="6195099" indent="0">
              <a:buNone/>
              <a:defRPr sz="5249" b="1"/>
            </a:lvl5pPr>
            <a:lvl6pPr marL="7743876" indent="0">
              <a:buNone/>
              <a:defRPr sz="5249" b="1"/>
            </a:lvl6pPr>
            <a:lvl7pPr marL="9292645" indent="0">
              <a:buNone/>
              <a:defRPr sz="5249" b="1"/>
            </a:lvl7pPr>
            <a:lvl8pPr marL="10841428" indent="0">
              <a:buNone/>
              <a:defRPr sz="5249" b="1"/>
            </a:lvl8pPr>
            <a:lvl9pPr marL="1239019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8788" indent="0">
              <a:buNone/>
              <a:defRPr sz="6916" b="1"/>
            </a:lvl2pPr>
            <a:lvl3pPr marL="3097553" indent="0">
              <a:buNone/>
              <a:defRPr sz="6082" b="1"/>
            </a:lvl3pPr>
            <a:lvl4pPr marL="4646323" indent="0">
              <a:buNone/>
              <a:defRPr sz="5249" b="1"/>
            </a:lvl4pPr>
            <a:lvl5pPr marL="6195099" indent="0">
              <a:buNone/>
              <a:defRPr sz="5249" b="1"/>
            </a:lvl5pPr>
            <a:lvl6pPr marL="7743876" indent="0">
              <a:buNone/>
              <a:defRPr sz="5249" b="1"/>
            </a:lvl6pPr>
            <a:lvl7pPr marL="9292645" indent="0">
              <a:buNone/>
              <a:defRPr sz="5249" b="1"/>
            </a:lvl7pPr>
            <a:lvl8pPr marL="10841428" indent="0">
              <a:buNone/>
              <a:defRPr sz="5249" b="1"/>
            </a:lvl8pPr>
            <a:lvl9pPr marL="1239019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0162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6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430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9750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5548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6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8788" indent="0">
              <a:buNone/>
              <a:defRPr sz="4166"/>
            </a:lvl2pPr>
            <a:lvl3pPr marL="3097553" indent="0">
              <a:buNone/>
              <a:defRPr sz="3333"/>
            </a:lvl3pPr>
            <a:lvl4pPr marL="4646323" indent="0">
              <a:buNone/>
              <a:defRPr sz="3166"/>
            </a:lvl4pPr>
            <a:lvl5pPr marL="6195099" indent="0">
              <a:buNone/>
              <a:defRPr sz="3166"/>
            </a:lvl5pPr>
            <a:lvl6pPr marL="7743876" indent="0">
              <a:buNone/>
              <a:defRPr sz="3166"/>
            </a:lvl6pPr>
            <a:lvl7pPr marL="9292645" indent="0">
              <a:buNone/>
              <a:defRPr sz="3166"/>
            </a:lvl7pPr>
            <a:lvl8pPr marL="10841428" indent="0">
              <a:buNone/>
              <a:defRPr sz="3166"/>
            </a:lvl8pPr>
            <a:lvl9pPr marL="1239019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1108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8788" indent="0">
              <a:buNone/>
              <a:defRPr sz="9415"/>
            </a:lvl2pPr>
            <a:lvl3pPr marL="3097553" indent="0">
              <a:buNone/>
              <a:defRPr sz="8332"/>
            </a:lvl3pPr>
            <a:lvl4pPr marL="4646323" indent="0">
              <a:buNone/>
              <a:defRPr sz="6916"/>
            </a:lvl4pPr>
            <a:lvl5pPr marL="6195099" indent="0">
              <a:buNone/>
              <a:defRPr sz="6916"/>
            </a:lvl5pPr>
            <a:lvl6pPr marL="7743876" indent="0">
              <a:buNone/>
              <a:defRPr sz="6916"/>
            </a:lvl6pPr>
            <a:lvl7pPr marL="9292645" indent="0">
              <a:buNone/>
              <a:defRPr sz="6916"/>
            </a:lvl7pPr>
            <a:lvl8pPr marL="10841428" indent="0">
              <a:buNone/>
              <a:defRPr sz="6916"/>
            </a:lvl8pPr>
            <a:lvl9pPr marL="12390192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8788" indent="0">
              <a:buNone/>
              <a:defRPr sz="4166"/>
            </a:lvl2pPr>
            <a:lvl3pPr marL="3097553" indent="0">
              <a:buNone/>
              <a:defRPr sz="3333"/>
            </a:lvl3pPr>
            <a:lvl4pPr marL="4646323" indent="0">
              <a:buNone/>
              <a:defRPr sz="3166"/>
            </a:lvl4pPr>
            <a:lvl5pPr marL="6195099" indent="0">
              <a:buNone/>
              <a:defRPr sz="3166"/>
            </a:lvl5pPr>
            <a:lvl6pPr marL="7743876" indent="0">
              <a:buNone/>
              <a:defRPr sz="3166"/>
            </a:lvl6pPr>
            <a:lvl7pPr marL="9292645" indent="0">
              <a:buNone/>
              <a:defRPr sz="3166"/>
            </a:lvl7pPr>
            <a:lvl8pPr marL="10841428" indent="0">
              <a:buNone/>
              <a:defRPr sz="3166"/>
            </a:lvl8pPr>
            <a:lvl9pPr marL="1239019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20310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41506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1974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6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6806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659" tIns="154799" rIns="309659" bIns="154799"/>
          <a:lstStyle/>
          <a:p>
            <a:pPr defTabSz="3096355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59" tIns="154799" rIns="309659" bIns="154799"/>
          <a:lstStyle/>
          <a:p>
            <a:pPr defTabSz="3096355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59" tIns="154799" rIns="309659" bIns="154799"/>
          <a:lstStyle/>
          <a:p>
            <a:pPr defTabSz="3096355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6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640" tIns="185783" rIns="371640" bIns="185783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pPr defTabSz="309635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71964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60616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34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81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8188" indent="0">
              <a:buNone/>
              <a:defRPr sz="6082"/>
            </a:lvl2pPr>
            <a:lvl3pPr marL="3096355" indent="0">
              <a:buNone/>
              <a:defRPr sz="5249"/>
            </a:lvl3pPr>
            <a:lvl4pPr marL="4644526" indent="0">
              <a:buNone/>
              <a:defRPr sz="4833"/>
            </a:lvl4pPr>
            <a:lvl5pPr marL="6192707" indent="0">
              <a:buNone/>
              <a:defRPr sz="4833"/>
            </a:lvl5pPr>
            <a:lvl6pPr marL="7740880" indent="0">
              <a:buNone/>
              <a:defRPr sz="4833"/>
            </a:lvl6pPr>
            <a:lvl7pPr marL="9289062" indent="0">
              <a:buNone/>
              <a:defRPr sz="4833"/>
            </a:lvl7pPr>
            <a:lvl8pPr marL="10837227" indent="0">
              <a:buNone/>
              <a:defRPr sz="4833"/>
            </a:lvl8pPr>
            <a:lvl9pPr marL="1238540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5503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1070" tIns="155529" rIns="311070" bIns="155529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070" tIns="155529" rIns="311070" bIns="15552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070" tIns="155529" rIns="311070" bIns="15552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333" tIns="186660" rIns="373333" bIns="18666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62758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20662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8188" indent="0">
              <a:buNone/>
              <a:defRPr sz="6916" b="1"/>
            </a:lvl2pPr>
            <a:lvl3pPr marL="3096355" indent="0">
              <a:buNone/>
              <a:defRPr sz="6082" b="1"/>
            </a:lvl3pPr>
            <a:lvl4pPr marL="4644526" indent="0">
              <a:buNone/>
              <a:defRPr sz="5249" b="1"/>
            </a:lvl4pPr>
            <a:lvl5pPr marL="6192707" indent="0">
              <a:buNone/>
              <a:defRPr sz="5249" b="1"/>
            </a:lvl5pPr>
            <a:lvl6pPr marL="7740880" indent="0">
              <a:buNone/>
              <a:defRPr sz="5249" b="1"/>
            </a:lvl6pPr>
            <a:lvl7pPr marL="9289062" indent="0">
              <a:buNone/>
              <a:defRPr sz="5249" b="1"/>
            </a:lvl7pPr>
            <a:lvl8pPr marL="10837227" indent="0">
              <a:buNone/>
              <a:defRPr sz="5249" b="1"/>
            </a:lvl8pPr>
            <a:lvl9pPr marL="1238540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8188" indent="0">
              <a:buNone/>
              <a:defRPr sz="6916" b="1"/>
            </a:lvl2pPr>
            <a:lvl3pPr marL="3096355" indent="0">
              <a:buNone/>
              <a:defRPr sz="6082" b="1"/>
            </a:lvl3pPr>
            <a:lvl4pPr marL="4644526" indent="0">
              <a:buNone/>
              <a:defRPr sz="5249" b="1"/>
            </a:lvl4pPr>
            <a:lvl5pPr marL="6192707" indent="0">
              <a:buNone/>
              <a:defRPr sz="5249" b="1"/>
            </a:lvl5pPr>
            <a:lvl6pPr marL="7740880" indent="0">
              <a:buNone/>
              <a:defRPr sz="5249" b="1"/>
            </a:lvl6pPr>
            <a:lvl7pPr marL="9289062" indent="0">
              <a:buNone/>
              <a:defRPr sz="5249" b="1"/>
            </a:lvl7pPr>
            <a:lvl8pPr marL="10837227" indent="0">
              <a:buNone/>
              <a:defRPr sz="5249" b="1"/>
            </a:lvl8pPr>
            <a:lvl9pPr marL="1238540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14440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5182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32224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94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8188" indent="0">
              <a:buNone/>
              <a:defRPr sz="4166"/>
            </a:lvl2pPr>
            <a:lvl3pPr marL="3096355" indent="0">
              <a:buNone/>
              <a:defRPr sz="3333"/>
            </a:lvl3pPr>
            <a:lvl4pPr marL="4644526" indent="0">
              <a:buNone/>
              <a:defRPr sz="3166"/>
            </a:lvl4pPr>
            <a:lvl5pPr marL="6192707" indent="0">
              <a:buNone/>
              <a:defRPr sz="3166"/>
            </a:lvl5pPr>
            <a:lvl6pPr marL="7740880" indent="0">
              <a:buNone/>
              <a:defRPr sz="3166"/>
            </a:lvl6pPr>
            <a:lvl7pPr marL="9289062" indent="0">
              <a:buNone/>
              <a:defRPr sz="3166"/>
            </a:lvl7pPr>
            <a:lvl8pPr marL="10837227" indent="0">
              <a:buNone/>
              <a:defRPr sz="3166"/>
            </a:lvl8pPr>
            <a:lvl9pPr marL="1238540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1078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8188" indent="0">
              <a:buNone/>
              <a:defRPr sz="9415"/>
            </a:lvl2pPr>
            <a:lvl3pPr marL="3096355" indent="0">
              <a:buNone/>
              <a:defRPr sz="8332"/>
            </a:lvl3pPr>
            <a:lvl4pPr marL="4644526" indent="0">
              <a:buNone/>
              <a:defRPr sz="6916"/>
            </a:lvl4pPr>
            <a:lvl5pPr marL="6192707" indent="0">
              <a:buNone/>
              <a:defRPr sz="6916"/>
            </a:lvl5pPr>
            <a:lvl6pPr marL="7740880" indent="0">
              <a:buNone/>
              <a:defRPr sz="6916"/>
            </a:lvl6pPr>
            <a:lvl7pPr marL="9289062" indent="0">
              <a:buNone/>
              <a:defRPr sz="6916"/>
            </a:lvl7pPr>
            <a:lvl8pPr marL="10837227" indent="0">
              <a:buNone/>
              <a:defRPr sz="6916"/>
            </a:lvl8pPr>
            <a:lvl9pPr marL="12385401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8188" indent="0">
              <a:buNone/>
              <a:defRPr sz="4166"/>
            </a:lvl2pPr>
            <a:lvl3pPr marL="3096355" indent="0">
              <a:buNone/>
              <a:defRPr sz="3333"/>
            </a:lvl3pPr>
            <a:lvl4pPr marL="4644526" indent="0">
              <a:buNone/>
              <a:defRPr sz="3166"/>
            </a:lvl4pPr>
            <a:lvl5pPr marL="6192707" indent="0">
              <a:buNone/>
              <a:defRPr sz="3166"/>
            </a:lvl5pPr>
            <a:lvl6pPr marL="7740880" indent="0">
              <a:buNone/>
              <a:defRPr sz="3166"/>
            </a:lvl6pPr>
            <a:lvl7pPr marL="9289062" indent="0">
              <a:buNone/>
              <a:defRPr sz="3166"/>
            </a:lvl7pPr>
            <a:lvl8pPr marL="10837227" indent="0">
              <a:buNone/>
              <a:defRPr sz="3166"/>
            </a:lvl8pPr>
            <a:lvl9pPr marL="1238540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53365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03271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32820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588" tIns="154761" rIns="309588" bIns="154761"/>
          <a:lstStyle/>
          <a:p>
            <a:pPr defTabSz="3095634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88" tIns="154761" rIns="309588" bIns="154761"/>
          <a:lstStyle/>
          <a:p>
            <a:pPr defTabSz="3095634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88" tIns="154761" rIns="309588" bIns="154761"/>
          <a:lstStyle/>
          <a:p>
            <a:pPr defTabSz="3095634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6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555" tIns="185738" rIns="371555" bIns="185738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pPr defTabSz="309563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94793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420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9496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46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81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7827" indent="0">
              <a:buNone/>
              <a:defRPr sz="6082"/>
            </a:lvl2pPr>
            <a:lvl3pPr marL="3095634" indent="0">
              <a:buNone/>
              <a:defRPr sz="5249"/>
            </a:lvl3pPr>
            <a:lvl4pPr marL="4643443" indent="0">
              <a:buNone/>
              <a:defRPr sz="4833"/>
            </a:lvl4pPr>
            <a:lvl5pPr marL="6191263" indent="0">
              <a:buNone/>
              <a:defRPr sz="4833"/>
            </a:lvl5pPr>
            <a:lvl6pPr marL="7739077" indent="0">
              <a:buNone/>
              <a:defRPr sz="4833"/>
            </a:lvl6pPr>
            <a:lvl7pPr marL="9286893" indent="0">
              <a:buNone/>
              <a:defRPr sz="4833"/>
            </a:lvl7pPr>
            <a:lvl8pPr marL="10834700" indent="0">
              <a:buNone/>
              <a:defRPr sz="4833"/>
            </a:lvl8pPr>
            <a:lvl9pPr marL="12382514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67587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81269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827" indent="0">
              <a:buNone/>
              <a:defRPr sz="6916" b="1"/>
            </a:lvl2pPr>
            <a:lvl3pPr marL="3095634" indent="0">
              <a:buNone/>
              <a:defRPr sz="6082" b="1"/>
            </a:lvl3pPr>
            <a:lvl4pPr marL="4643443" indent="0">
              <a:buNone/>
              <a:defRPr sz="5249" b="1"/>
            </a:lvl4pPr>
            <a:lvl5pPr marL="6191263" indent="0">
              <a:buNone/>
              <a:defRPr sz="5249" b="1"/>
            </a:lvl5pPr>
            <a:lvl6pPr marL="7739077" indent="0">
              <a:buNone/>
              <a:defRPr sz="5249" b="1"/>
            </a:lvl6pPr>
            <a:lvl7pPr marL="9286893" indent="0">
              <a:buNone/>
              <a:defRPr sz="5249" b="1"/>
            </a:lvl7pPr>
            <a:lvl8pPr marL="10834700" indent="0">
              <a:buNone/>
              <a:defRPr sz="5249" b="1"/>
            </a:lvl8pPr>
            <a:lvl9pPr marL="1238251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827" indent="0">
              <a:buNone/>
              <a:defRPr sz="6916" b="1"/>
            </a:lvl2pPr>
            <a:lvl3pPr marL="3095634" indent="0">
              <a:buNone/>
              <a:defRPr sz="6082" b="1"/>
            </a:lvl3pPr>
            <a:lvl4pPr marL="4643443" indent="0">
              <a:buNone/>
              <a:defRPr sz="5249" b="1"/>
            </a:lvl4pPr>
            <a:lvl5pPr marL="6191263" indent="0">
              <a:buNone/>
              <a:defRPr sz="5249" b="1"/>
            </a:lvl5pPr>
            <a:lvl6pPr marL="7739077" indent="0">
              <a:buNone/>
              <a:defRPr sz="5249" b="1"/>
            </a:lvl6pPr>
            <a:lvl7pPr marL="9286893" indent="0">
              <a:buNone/>
              <a:defRPr sz="5249" b="1"/>
            </a:lvl7pPr>
            <a:lvl8pPr marL="10834700" indent="0">
              <a:buNone/>
              <a:defRPr sz="5249" b="1"/>
            </a:lvl8pPr>
            <a:lvl9pPr marL="1238251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93219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71989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28673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0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7827" indent="0">
              <a:buNone/>
              <a:defRPr sz="4166"/>
            </a:lvl2pPr>
            <a:lvl3pPr marL="3095634" indent="0">
              <a:buNone/>
              <a:defRPr sz="3333"/>
            </a:lvl3pPr>
            <a:lvl4pPr marL="4643443" indent="0">
              <a:buNone/>
              <a:defRPr sz="3166"/>
            </a:lvl4pPr>
            <a:lvl5pPr marL="6191263" indent="0">
              <a:buNone/>
              <a:defRPr sz="3166"/>
            </a:lvl5pPr>
            <a:lvl6pPr marL="7739077" indent="0">
              <a:buNone/>
              <a:defRPr sz="3166"/>
            </a:lvl6pPr>
            <a:lvl7pPr marL="9286893" indent="0">
              <a:buNone/>
              <a:defRPr sz="3166"/>
            </a:lvl7pPr>
            <a:lvl8pPr marL="10834700" indent="0">
              <a:buNone/>
              <a:defRPr sz="3166"/>
            </a:lvl8pPr>
            <a:lvl9pPr marL="1238251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50739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7827" indent="0">
              <a:buNone/>
              <a:defRPr sz="9415"/>
            </a:lvl2pPr>
            <a:lvl3pPr marL="3095634" indent="0">
              <a:buNone/>
              <a:defRPr sz="8332"/>
            </a:lvl3pPr>
            <a:lvl4pPr marL="4643443" indent="0">
              <a:buNone/>
              <a:defRPr sz="6916"/>
            </a:lvl4pPr>
            <a:lvl5pPr marL="6191263" indent="0">
              <a:buNone/>
              <a:defRPr sz="6916"/>
            </a:lvl5pPr>
            <a:lvl6pPr marL="7739077" indent="0">
              <a:buNone/>
              <a:defRPr sz="6916"/>
            </a:lvl6pPr>
            <a:lvl7pPr marL="9286893" indent="0">
              <a:buNone/>
              <a:defRPr sz="6916"/>
            </a:lvl7pPr>
            <a:lvl8pPr marL="10834700" indent="0">
              <a:buNone/>
              <a:defRPr sz="6916"/>
            </a:lvl8pPr>
            <a:lvl9pPr marL="12382514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7827" indent="0">
              <a:buNone/>
              <a:defRPr sz="4166"/>
            </a:lvl2pPr>
            <a:lvl3pPr marL="3095634" indent="0">
              <a:buNone/>
              <a:defRPr sz="3333"/>
            </a:lvl3pPr>
            <a:lvl4pPr marL="4643443" indent="0">
              <a:buNone/>
              <a:defRPr sz="3166"/>
            </a:lvl4pPr>
            <a:lvl5pPr marL="6191263" indent="0">
              <a:buNone/>
              <a:defRPr sz="3166"/>
            </a:lvl5pPr>
            <a:lvl6pPr marL="7739077" indent="0">
              <a:buNone/>
              <a:defRPr sz="3166"/>
            </a:lvl6pPr>
            <a:lvl7pPr marL="9286893" indent="0">
              <a:buNone/>
              <a:defRPr sz="3166"/>
            </a:lvl7pPr>
            <a:lvl8pPr marL="10834700" indent="0">
              <a:buNone/>
              <a:defRPr sz="3166"/>
            </a:lvl8pPr>
            <a:lvl9pPr marL="1238251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65333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75814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08778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570" tIns="154750" rIns="309570" bIns="15475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70" tIns="154750" rIns="309570" bIns="1547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70" tIns="154750" rIns="309570" bIns="1547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533" tIns="185725" rIns="371533" bIns="18572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1157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19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5293" indent="0">
              <a:buNone/>
              <a:defRPr sz="6082"/>
            </a:lvl2pPr>
            <a:lvl3pPr marL="3110581" indent="0">
              <a:buNone/>
              <a:defRPr sz="5249"/>
            </a:lvl3pPr>
            <a:lvl4pPr marL="4665866" indent="0">
              <a:buNone/>
              <a:defRPr sz="4833"/>
            </a:lvl4pPr>
            <a:lvl5pPr marL="6221163" indent="0">
              <a:buNone/>
              <a:defRPr sz="4833"/>
            </a:lvl5pPr>
            <a:lvl6pPr marL="7776446" indent="0">
              <a:buNone/>
              <a:defRPr sz="4833"/>
            </a:lvl6pPr>
            <a:lvl7pPr marL="9331740" indent="0">
              <a:buNone/>
              <a:defRPr sz="4833"/>
            </a:lvl7pPr>
            <a:lvl8pPr marL="10887031" indent="0">
              <a:buNone/>
              <a:defRPr sz="4833"/>
            </a:lvl8pPr>
            <a:lvl9pPr marL="1244232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04317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72147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46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7705" indent="0">
              <a:buNone/>
              <a:defRPr sz="6082"/>
            </a:lvl2pPr>
            <a:lvl3pPr marL="3095386" indent="0">
              <a:buNone/>
              <a:defRPr sz="5249"/>
            </a:lvl3pPr>
            <a:lvl4pPr marL="4643076" indent="0">
              <a:buNone/>
              <a:defRPr sz="4833"/>
            </a:lvl4pPr>
            <a:lvl5pPr marL="6190766" indent="0">
              <a:buNone/>
              <a:defRPr sz="4833"/>
            </a:lvl5pPr>
            <a:lvl6pPr marL="7738462" indent="0">
              <a:buNone/>
              <a:defRPr sz="4833"/>
            </a:lvl6pPr>
            <a:lvl7pPr marL="9286147" indent="0">
              <a:buNone/>
              <a:defRPr sz="4833"/>
            </a:lvl7pPr>
            <a:lvl8pPr marL="10833852" indent="0">
              <a:buNone/>
              <a:defRPr sz="4833"/>
            </a:lvl8pPr>
            <a:lvl9pPr marL="1238152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2976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07229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705" indent="0">
              <a:buNone/>
              <a:defRPr sz="6916" b="1"/>
            </a:lvl2pPr>
            <a:lvl3pPr marL="3095386" indent="0">
              <a:buNone/>
              <a:defRPr sz="6082" b="1"/>
            </a:lvl3pPr>
            <a:lvl4pPr marL="4643076" indent="0">
              <a:buNone/>
              <a:defRPr sz="5249" b="1"/>
            </a:lvl4pPr>
            <a:lvl5pPr marL="6190766" indent="0">
              <a:buNone/>
              <a:defRPr sz="5249" b="1"/>
            </a:lvl5pPr>
            <a:lvl6pPr marL="7738462" indent="0">
              <a:buNone/>
              <a:defRPr sz="5249" b="1"/>
            </a:lvl6pPr>
            <a:lvl7pPr marL="9286147" indent="0">
              <a:buNone/>
              <a:defRPr sz="5249" b="1"/>
            </a:lvl7pPr>
            <a:lvl8pPr marL="10833852" indent="0">
              <a:buNone/>
              <a:defRPr sz="5249" b="1"/>
            </a:lvl8pPr>
            <a:lvl9pPr marL="1238152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705" indent="0">
              <a:buNone/>
              <a:defRPr sz="6916" b="1"/>
            </a:lvl2pPr>
            <a:lvl3pPr marL="3095386" indent="0">
              <a:buNone/>
              <a:defRPr sz="6082" b="1"/>
            </a:lvl3pPr>
            <a:lvl4pPr marL="4643076" indent="0">
              <a:buNone/>
              <a:defRPr sz="5249" b="1"/>
            </a:lvl4pPr>
            <a:lvl5pPr marL="6190766" indent="0">
              <a:buNone/>
              <a:defRPr sz="5249" b="1"/>
            </a:lvl5pPr>
            <a:lvl6pPr marL="7738462" indent="0">
              <a:buNone/>
              <a:defRPr sz="5249" b="1"/>
            </a:lvl6pPr>
            <a:lvl7pPr marL="9286147" indent="0">
              <a:buNone/>
              <a:defRPr sz="5249" b="1"/>
            </a:lvl7pPr>
            <a:lvl8pPr marL="10833852" indent="0">
              <a:buNone/>
              <a:defRPr sz="5249" b="1"/>
            </a:lvl8pPr>
            <a:lvl9pPr marL="1238152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1471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31530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34814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0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7705" indent="0">
              <a:buNone/>
              <a:defRPr sz="4166"/>
            </a:lvl2pPr>
            <a:lvl3pPr marL="3095386" indent="0">
              <a:buNone/>
              <a:defRPr sz="3333"/>
            </a:lvl3pPr>
            <a:lvl4pPr marL="4643076" indent="0">
              <a:buNone/>
              <a:defRPr sz="3166"/>
            </a:lvl4pPr>
            <a:lvl5pPr marL="6190766" indent="0">
              <a:buNone/>
              <a:defRPr sz="3166"/>
            </a:lvl5pPr>
            <a:lvl6pPr marL="7738462" indent="0">
              <a:buNone/>
              <a:defRPr sz="3166"/>
            </a:lvl6pPr>
            <a:lvl7pPr marL="9286147" indent="0">
              <a:buNone/>
              <a:defRPr sz="3166"/>
            </a:lvl7pPr>
            <a:lvl8pPr marL="10833852" indent="0">
              <a:buNone/>
              <a:defRPr sz="3166"/>
            </a:lvl8pPr>
            <a:lvl9pPr marL="1238152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93808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7705" indent="0">
              <a:buNone/>
              <a:defRPr sz="9415"/>
            </a:lvl2pPr>
            <a:lvl3pPr marL="3095386" indent="0">
              <a:buNone/>
              <a:defRPr sz="8332"/>
            </a:lvl3pPr>
            <a:lvl4pPr marL="4643076" indent="0">
              <a:buNone/>
              <a:defRPr sz="6916"/>
            </a:lvl4pPr>
            <a:lvl5pPr marL="6190766" indent="0">
              <a:buNone/>
              <a:defRPr sz="6916"/>
            </a:lvl5pPr>
            <a:lvl6pPr marL="7738462" indent="0">
              <a:buNone/>
              <a:defRPr sz="6916"/>
            </a:lvl6pPr>
            <a:lvl7pPr marL="9286147" indent="0">
              <a:buNone/>
              <a:defRPr sz="6916"/>
            </a:lvl7pPr>
            <a:lvl8pPr marL="10833852" indent="0">
              <a:buNone/>
              <a:defRPr sz="6916"/>
            </a:lvl8pPr>
            <a:lvl9pPr marL="12381529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7705" indent="0">
              <a:buNone/>
              <a:defRPr sz="4166"/>
            </a:lvl2pPr>
            <a:lvl3pPr marL="3095386" indent="0">
              <a:buNone/>
              <a:defRPr sz="3333"/>
            </a:lvl3pPr>
            <a:lvl4pPr marL="4643076" indent="0">
              <a:buNone/>
              <a:defRPr sz="3166"/>
            </a:lvl4pPr>
            <a:lvl5pPr marL="6190766" indent="0">
              <a:buNone/>
              <a:defRPr sz="3166"/>
            </a:lvl5pPr>
            <a:lvl6pPr marL="7738462" indent="0">
              <a:buNone/>
              <a:defRPr sz="3166"/>
            </a:lvl6pPr>
            <a:lvl7pPr marL="9286147" indent="0">
              <a:buNone/>
              <a:defRPr sz="3166"/>
            </a:lvl7pPr>
            <a:lvl8pPr marL="10833852" indent="0">
              <a:buNone/>
              <a:defRPr sz="3166"/>
            </a:lvl8pPr>
            <a:lvl9pPr marL="1238152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45977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59566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825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71256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499" tIns="154713" rIns="309499" bIns="154713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99" tIns="154713" rIns="309499" bIns="1547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99" tIns="154713" rIns="309499" bIns="1547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448" tIns="185680" rIns="371448" bIns="18568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16296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96797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65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7344" indent="0">
              <a:buNone/>
              <a:defRPr sz="6082"/>
            </a:lvl2pPr>
            <a:lvl3pPr marL="3094663" indent="0">
              <a:buNone/>
              <a:defRPr sz="5249"/>
            </a:lvl3pPr>
            <a:lvl4pPr marL="4641993" indent="0">
              <a:buNone/>
              <a:defRPr sz="4833"/>
            </a:lvl4pPr>
            <a:lvl5pPr marL="6189320" indent="0">
              <a:buNone/>
              <a:defRPr sz="4833"/>
            </a:lvl5pPr>
            <a:lvl6pPr marL="7736654" indent="0">
              <a:buNone/>
              <a:defRPr sz="4833"/>
            </a:lvl6pPr>
            <a:lvl7pPr marL="9283985" indent="0">
              <a:buNone/>
              <a:defRPr sz="4833"/>
            </a:lvl7pPr>
            <a:lvl8pPr marL="10831325" indent="0">
              <a:buNone/>
              <a:defRPr sz="4833"/>
            </a:lvl8pPr>
            <a:lvl9pPr marL="1237864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93057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698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344" indent="0">
              <a:buNone/>
              <a:defRPr sz="6916" b="1"/>
            </a:lvl2pPr>
            <a:lvl3pPr marL="3094663" indent="0">
              <a:buNone/>
              <a:defRPr sz="6082" b="1"/>
            </a:lvl3pPr>
            <a:lvl4pPr marL="4641993" indent="0">
              <a:buNone/>
              <a:defRPr sz="5249" b="1"/>
            </a:lvl4pPr>
            <a:lvl5pPr marL="6189320" indent="0">
              <a:buNone/>
              <a:defRPr sz="5249" b="1"/>
            </a:lvl5pPr>
            <a:lvl6pPr marL="7736654" indent="0">
              <a:buNone/>
              <a:defRPr sz="5249" b="1"/>
            </a:lvl6pPr>
            <a:lvl7pPr marL="9283985" indent="0">
              <a:buNone/>
              <a:defRPr sz="5249" b="1"/>
            </a:lvl7pPr>
            <a:lvl8pPr marL="10831325" indent="0">
              <a:buNone/>
              <a:defRPr sz="5249" b="1"/>
            </a:lvl8pPr>
            <a:lvl9pPr marL="1237864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5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344" indent="0">
              <a:buNone/>
              <a:defRPr sz="6916" b="1"/>
            </a:lvl2pPr>
            <a:lvl3pPr marL="3094663" indent="0">
              <a:buNone/>
              <a:defRPr sz="6082" b="1"/>
            </a:lvl3pPr>
            <a:lvl4pPr marL="4641993" indent="0">
              <a:buNone/>
              <a:defRPr sz="5249" b="1"/>
            </a:lvl4pPr>
            <a:lvl5pPr marL="6189320" indent="0">
              <a:buNone/>
              <a:defRPr sz="5249" b="1"/>
            </a:lvl5pPr>
            <a:lvl6pPr marL="7736654" indent="0">
              <a:buNone/>
              <a:defRPr sz="5249" b="1"/>
            </a:lvl6pPr>
            <a:lvl7pPr marL="9283985" indent="0">
              <a:buNone/>
              <a:defRPr sz="5249" b="1"/>
            </a:lvl7pPr>
            <a:lvl8pPr marL="10831325" indent="0">
              <a:buNone/>
              <a:defRPr sz="5249" b="1"/>
            </a:lvl8pPr>
            <a:lvl9pPr marL="1237864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5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45306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1185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13346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8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2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8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7344" indent="0">
              <a:buNone/>
              <a:defRPr sz="4166"/>
            </a:lvl2pPr>
            <a:lvl3pPr marL="3094663" indent="0">
              <a:buNone/>
              <a:defRPr sz="3333"/>
            </a:lvl3pPr>
            <a:lvl4pPr marL="4641993" indent="0">
              <a:buNone/>
              <a:defRPr sz="3166"/>
            </a:lvl4pPr>
            <a:lvl5pPr marL="6189320" indent="0">
              <a:buNone/>
              <a:defRPr sz="3166"/>
            </a:lvl5pPr>
            <a:lvl6pPr marL="7736654" indent="0">
              <a:buNone/>
              <a:defRPr sz="3166"/>
            </a:lvl6pPr>
            <a:lvl7pPr marL="9283985" indent="0">
              <a:buNone/>
              <a:defRPr sz="3166"/>
            </a:lvl7pPr>
            <a:lvl8pPr marL="10831325" indent="0">
              <a:buNone/>
              <a:defRPr sz="3166"/>
            </a:lvl8pPr>
            <a:lvl9pPr marL="1237864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2464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7344" indent="0">
              <a:buNone/>
              <a:defRPr sz="9415"/>
            </a:lvl2pPr>
            <a:lvl3pPr marL="3094663" indent="0">
              <a:buNone/>
              <a:defRPr sz="8332"/>
            </a:lvl3pPr>
            <a:lvl4pPr marL="4641993" indent="0">
              <a:buNone/>
              <a:defRPr sz="6916"/>
            </a:lvl4pPr>
            <a:lvl5pPr marL="6189320" indent="0">
              <a:buNone/>
              <a:defRPr sz="6916"/>
            </a:lvl5pPr>
            <a:lvl6pPr marL="7736654" indent="0">
              <a:buNone/>
              <a:defRPr sz="6916"/>
            </a:lvl6pPr>
            <a:lvl7pPr marL="9283985" indent="0">
              <a:buNone/>
              <a:defRPr sz="6916"/>
            </a:lvl7pPr>
            <a:lvl8pPr marL="10831325" indent="0">
              <a:buNone/>
              <a:defRPr sz="6916"/>
            </a:lvl8pPr>
            <a:lvl9pPr marL="12378640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7344" indent="0">
              <a:buNone/>
              <a:defRPr sz="4166"/>
            </a:lvl2pPr>
            <a:lvl3pPr marL="3094663" indent="0">
              <a:buNone/>
              <a:defRPr sz="3333"/>
            </a:lvl3pPr>
            <a:lvl4pPr marL="4641993" indent="0">
              <a:buNone/>
              <a:defRPr sz="3166"/>
            </a:lvl4pPr>
            <a:lvl5pPr marL="6189320" indent="0">
              <a:buNone/>
              <a:defRPr sz="3166"/>
            </a:lvl5pPr>
            <a:lvl6pPr marL="7736654" indent="0">
              <a:buNone/>
              <a:defRPr sz="3166"/>
            </a:lvl6pPr>
            <a:lvl7pPr marL="9283985" indent="0">
              <a:buNone/>
              <a:defRPr sz="3166"/>
            </a:lvl7pPr>
            <a:lvl8pPr marL="10831325" indent="0">
              <a:buNone/>
              <a:defRPr sz="3166"/>
            </a:lvl8pPr>
            <a:lvl9pPr marL="1237864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01835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956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5293" indent="0">
              <a:buNone/>
              <a:defRPr sz="6916" b="1"/>
            </a:lvl2pPr>
            <a:lvl3pPr marL="3110581" indent="0">
              <a:buNone/>
              <a:defRPr sz="6082" b="1"/>
            </a:lvl3pPr>
            <a:lvl4pPr marL="4665866" indent="0">
              <a:buNone/>
              <a:defRPr sz="5249" b="1"/>
            </a:lvl4pPr>
            <a:lvl5pPr marL="6221163" indent="0">
              <a:buNone/>
              <a:defRPr sz="5249" b="1"/>
            </a:lvl5pPr>
            <a:lvl6pPr marL="7776446" indent="0">
              <a:buNone/>
              <a:defRPr sz="5249" b="1"/>
            </a:lvl6pPr>
            <a:lvl7pPr marL="9331740" indent="0">
              <a:buNone/>
              <a:defRPr sz="5249" b="1"/>
            </a:lvl7pPr>
            <a:lvl8pPr marL="10887031" indent="0">
              <a:buNone/>
              <a:defRPr sz="5249" b="1"/>
            </a:lvl8pPr>
            <a:lvl9pPr marL="1244232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5293" indent="0">
              <a:buNone/>
              <a:defRPr sz="6916" b="1"/>
            </a:lvl2pPr>
            <a:lvl3pPr marL="3110581" indent="0">
              <a:buNone/>
              <a:defRPr sz="6082" b="1"/>
            </a:lvl3pPr>
            <a:lvl4pPr marL="4665866" indent="0">
              <a:buNone/>
              <a:defRPr sz="5249" b="1"/>
            </a:lvl4pPr>
            <a:lvl5pPr marL="6221163" indent="0">
              <a:buNone/>
              <a:defRPr sz="5249" b="1"/>
            </a:lvl5pPr>
            <a:lvl6pPr marL="7776446" indent="0">
              <a:buNone/>
              <a:defRPr sz="5249" b="1"/>
            </a:lvl6pPr>
            <a:lvl7pPr marL="9331740" indent="0">
              <a:buNone/>
              <a:defRPr sz="5249" b="1"/>
            </a:lvl7pPr>
            <a:lvl8pPr marL="10887031" indent="0">
              <a:buNone/>
              <a:defRPr sz="5249" b="1"/>
            </a:lvl8pPr>
            <a:lvl9pPr marL="1244232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49370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40629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426" tIns="154675" rIns="309426" bIns="15467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26" tIns="154675" rIns="309426" bIns="15467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26" tIns="154675" rIns="309426" bIns="15467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360" tIns="185635" rIns="371360" bIns="18563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87853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03758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686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6984" indent="0">
              <a:buNone/>
              <a:defRPr sz="6082"/>
            </a:lvl2pPr>
            <a:lvl3pPr marL="3093942" indent="0">
              <a:buNone/>
              <a:defRPr sz="5249"/>
            </a:lvl3pPr>
            <a:lvl4pPr marL="4640910" indent="0">
              <a:buNone/>
              <a:defRPr sz="4833"/>
            </a:lvl4pPr>
            <a:lvl5pPr marL="6187876" indent="0">
              <a:buNone/>
              <a:defRPr sz="4833"/>
            </a:lvl5pPr>
            <a:lvl6pPr marL="7734852" indent="0">
              <a:buNone/>
              <a:defRPr sz="4833"/>
            </a:lvl6pPr>
            <a:lvl7pPr marL="9281817" indent="0">
              <a:buNone/>
              <a:defRPr sz="4833"/>
            </a:lvl7pPr>
            <a:lvl8pPr marL="10828799" indent="0">
              <a:buNone/>
              <a:defRPr sz="4833"/>
            </a:lvl8pPr>
            <a:lvl9pPr marL="1237575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58168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47874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984" indent="0">
              <a:buNone/>
              <a:defRPr sz="6916" b="1"/>
            </a:lvl2pPr>
            <a:lvl3pPr marL="3093942" indent="0">
              <a:buNone/>
              <a:defRPr sz="6082" b="1"/>
            </a:lvl3pPr>
            <a:lvl4pPr marL="4640910" indent="0">
              <a:buNone/>
              <a:defRPr sz="5249" b="1"/>
            </a:lvl4pPr>
            <a:lvl5pPr marL="6187876" indent="0">
              <a:buNone/>
              <a:defRPr sz="5249" b="1"/>
            </a:lvl5pPr>
            <a:lvl6pPr marL="7734852" indent="0">
              <a:buNone/>
              <a:defRPr sz="5249" b="1"/>
            </a:lvl6pPr>
            <a:lvl7pPr marL="9281817" indent="0">
              <a:buNone/>
              <a:defRPr sz="5249" b="1"/>
            </a:lvl7pPr>
            <a:lvl8pPr marL="10828799" indent="0">
              <a:buNone/>
              <a:defRPr sz="5249" b="1"/>
            </a:lvl8pPr>
            <a:lvl9pPr marL="1237575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5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984" indent="0">
              <a:buNone/>
              <a:defRPr sz="6916" b="1"/>
            </a:lvl2pPr>
            <a:lvl3pPr marL="3093942" indent="0">
              <a:buNone/>
              <a:defRPr sz="6082" b="1"/>
            </a:lvl3pPr>
            <a:lvl4pPr marL="4640910" indent="0">
              <a:buNone/>
              <a:defRPr sz="5249" b="1"/>
            </a:lvl4pPr>
            <a:lvl5pPr marL="6187876" indent="0">
              <a:buNone/>
              <a:defRPr sz="5249" b="1"/>
            </a:lvl5pPr>
            <a:lvl6pPr marL="7734852" indent="0">
              <a:buNone/>
              <a:defRPr sz="5249" b="1"/>
            </a:lvl6pPr>
            <a:lvl7pPr marL="9281817" indent="0">
              <a:buNone/>
              <a:defRPr sz="5249" b="1"/>
            </a:lvl7pPr>
            <a:lvl8pPr marL="10828799" indent="0">
              <a:buNone/>
              <a:defRPr sz="5249" b="1"/>
            </a:lvl8pPr>
            <a:lvl9pPr marL="1237575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5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19436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7837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96606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3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6984" indent="0">
              <a:buNone/>
              <a:defRPr sz="4166"/>
            </a:lvl2pPr>
            <a:lvl3pPr marL="3093942" indent="0">
              <a:buNone/>
              <a:defRPr sz="3333"/>
            </a:lvl3pPr>
            <a:lvl4pPr marL="4640910" indent="0">
              <a:buNone/>
              <a:defRPr sz="3166"/>
            </a:lvl4pPr>
            <a:lvl5pPr marL="6187876" indent="0">
              <a:buNone/>
              <a:defRPr sz="3166"/>
            </a:lvl5pPr>
            <a:lvl6pPr marL="7734852" indent="0">
              <a:buNone/>
              <a:defRPr sz="3166"/>
            </a:lvl6pPr>
            <a:lvl7pPr marL="9281817" indent="0">
              <a:buNone/>
              <a:defRPr sz="3166"/>
            </a:lvl7pPr>
            <a:lvl8pPr marL="10828799" indent="0">
              <a:buNone/>
              <a:defRPr sz="3166"/>
            </a:lvl8pPr>
            <a:lvl9pPr marL="1237575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77970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6984" indent="0">
              <a:buNone/>
              <a:defRPr sz="9415"/>
            </a:lvl2pPr>
            <a:lvl3pPr marL="3093942" indent="0">
              <a:buNone/>
              <a:defRPr sz="8332"/>
            </a:lvl3pPr>
            <a:lvl4pPr marL="4640910" indent="0">
              <a:buNone/>
              <a:defRPr sz="6916"/>
            </a:lvl4pPr>
            <a:lvl5pPr marL="6187876" indent="0">
              <a:buNone/>
              <a:defRPr sz="6916"/>
            </a:lvl5pPr>
            <a:lvl6pPr marL="7734852" indent="0">
              <a:buNone/>
              <a:defRPr sz="6916"/>
            </a:lvl6pPr>
            <a:lvl7pPr marL="9281817" indent="0">
              <a:buNone/>
              <a:defRPr sz="6916"/>
            </a:lvl7pPr>
            <a:lvl8pPr marL="10828799" indent="0">
              <a:buNone/>
              <a:defRPr sz="6916"/>
            </a:lvl8pPr>
            <a:lvl9pPr marL="12375753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6984" indent="0">
              <a:buNone/>
              <a:defRPr sz="4166"/>
            </a:lvl2pPr>
            <a:lvl3pPr marL="3093942" indent="0">
              <a:buNone/>
              <a:defRPr sz="3333"/>
            </a:lvl3pPr>
            <a:lvl4pPr marL="4640910" indent="0">
              <a:buNone/>
              <a:defRPr sz="3166"/>
            </a:lvl4pPr>
            <a:lvl5pPr marL="6187876" indent="0">
              <a:buNone/>
              <a:defRPr sz="3166"/>
            </a:lvl5pPr>
            <a:lvl6pPr marL="7734852" indent="0">
              <a:buNone/>
              <a:defRPr sz="3166"/>
            </a:lvl6pPr>
            <a:lvl7pPr marL="9281817" indent="0">
              <a:buNone/>
              <a:defRPr sz="3166"/>
            </a:lvl7pPr>
            <a:lvl8pPr marL="10828799" indent="0">
              <a:buNone/>
              <a:defRPr sz="3166"/>
            </a:lvl8pPr>
            <a:lvl9pPr marL="1237575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3901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38050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59795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36933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357" tIns="154636" rIns="309357" bIns="154636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357" tIns="154636" rIns="309357" bIns="15463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357" tIns="154636" rIns="309357" bIns="15463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278" tIns="185588" rIns="371278" bIns="185588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37013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55950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04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6622" indent="0">
              <a:buNone/>
              <a:defRPr sz="6082"/>
            </a:lvl2pPr>
            <a:lvl3pPr marL="3093220" indent="0">
              <a:buNone/>
              <a:defRPr sz="5249"/>
            </a:lvl3pPr>
            <a:lvl4pPr marL="4639827" indent="0">
              <a:buNone/>
              <a:defRPr sz="4833"/>
            </a:lvl4pPr>
            <a:lvl5pPr marL="6186435" indent="0">
              <a:buNone/>
              <a:defRPr sz="4833"/>
            </a:lvl5pPr>
            <a:lvl6pPr marL="7733048" indent="0">
              <a:buNone/>
              <a:defRPr sz="4833"/>
            </a:lvl6pPr>
            <a:lvl7pPr marL="9279655" indent="0">
              <a:buNone/>
              <a:defRPr sz="4833"/>
            </a:lvl7pPr>
            <a:lvl8pPr marL="10826272" indent="0">
              <a:buNone/>
              <a:defRPr sz="4833"/>
            </a:lvl8pPr>
            <a:lvl9pPr marL="1237287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52284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02559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622" indent="0">
              <a:buNone/>
              <a:defRPr sz="6916" b="1"/>
            </a:lvl2pPr>
            <a:lvl3pPr marL="3093220" indent="0">
              <a:buNone/>
              <a:defRPr sz="6082" b="1"/>
            </a:lvl3pPr>
            <a:lvl4pPr marL="4639827" indent="0">
              <a:buNone/>
              <a:defRPr sz="5249" b="1"/>
            </a:lvl4pPr>
            <a:lvl5pPr marL="6186435" indent="0">
              <a:buNone/>
              <a:defRPr sz="5249" b="1"/>
            </a:lvl5pPr>
            <a:lvl6pPr marL="7733048" indent="0">
              <a:buNone/>
              <a:defRPr sz="5249" b="1"/>
            </a:lvl6pPr>
            <a:lvl7pPr marL="9279655" indent="0">
              <a:buNone/>
              <a:defRPr sz="5249" b="1"/>
            </a:lvl7pPr>
            <a:lvl8pPr marL="10826272" indent="0">
              <a:buNone/>
              <a:defRPr sz="5249" b="1"/>
            </a:lvl8pPr>
            <a:lvl9pPr marL="1237287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622" indent="0">
              <a:buNone/>
              <a:defRPr sz="6916" b="1"/>
            </a:lvl2pPr>
            <a:lvl3pPr marL="3093220" indent="0">
              <a:buNone/>
              <a:defRPr sz="6082" b="1"/>
            </a:lvl3pPr>
            <a:lvl4pPr marL="4639827" indent="0">
              <a:buNone/>
              <a:defRPr sz="5249" b="1"/>
            </a:lvl4pPr>
            <a:lvl5pPr marL="6186435" indent="0">
              <a:buNone/>
              <a:defRPr sz="5249" b="1"/>
            </a:lvl5pPr>
            <a:lvl6pPr marL="7733048" indent="0">
              <a:buNone/>
              <a:defRPr sz="5249" b="1"/>
            </a:lvl6pPr>
            <a:lvl7pPr marL="9279655" indent="0">
              <a:buNone/>
              <a:defRPr sz="5249" b="1"/>
            </a:lvl7pPr>
            <a:lvl8pPr marL="10826272" indent="0">
              <a:buNone/>
              <a:defRPr sz="5249" b="1"/>
            </a:lvl8pPr>
            <a:lvl9pPr marL="1237287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94367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07674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88029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5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6622" indent="0">
              <a:buNone/>
              <a:defRPr sz="4166"/>
            </a:lvl2pPr>
            <a:lvl3pPr marL="3093220" indent="0">
              <a:buNone/>
              <a:defRPr sz="3333"/>
            </a:lvl3pPr>
            <a:lvl4pPr marL="4639827" indent="0">
              <a:buNone/>
              <a:defRPr sz="3166"/>
            </a:lvl4pPr>
            <a:lvl5pPr marL="6186435" indent="0">
              <a:buNone/>
              <a:defRPr sz="3166"/>
            </a:lvl5pPr>
            <a:lvl6pPr marL="7733048" indent="0">
              <a:buNone/>
              <a:defRPr sz="3166"/>
            </a:lvl6pPr>
            <a:lvl7pPr marL="9279655" indent="0">
              <a:buNone/>
              <a:defRPr sz="3166"/>
            </a:lvl7pPr>
            <a:lvl8pPr marL="10826272" indent="0">
              <a:buNone/>
              <a:defRPr sz="3166"/>
            </a:lvl8pPr>
            <a:lvl9pPr marL="1237287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532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260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6745" indent="0">
              <a:buNone/>
              <a:defRPr sz="6082"/>
            </a:lvl2pPr>
            <a:lvl3pPr marL="3113483" indent="0">
              <a:buNone/>
              <a:defRPr sz="5249"/>
            </a:lvl3pPr>
            <a:lvl4pPr marL="4670228" indent="0">
              <a:buNone/>
              <a:defRPr sz="4833"/>
            </a:lvl4pPr>
            <a:lvl5pPr marL="6226964" indent="0">
              <a:buNone/>
              <a:defRPr sz="4833"/>
            </a:lvl5pPr>
            <a:lvl6pPr marL="7783709" indent="0">
              <a:buNone/>
              <a:defRPr sz="4833"/>
            </a:lvl6pPr>
            <a:lvl7pPr marL="9340451" indent="0">
              <a:buNone/>
              <a:defRPr sz="4833"/>
            </a:lvl7pPr>
            <a:lvl8pPr marL="10897192" indent="0">
              <a:buNone/>
              <a:defRPr sz="4833"/>
            </a:lvl8pPr>
            <a:lvl9pPr marL="1245393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1217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08391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6622" indent="0">
              <a:buNone/>
              <a:defRPr sz="9415"/>
            </a:lvl2pPr>
            <a:lvl3pPr marL="3093220" indent="0">
              <a:buNone/>
              <a:defRPr sz="8332"/>
            </a:lvl3pPr>
            <a:lvl4pPr marL="4639827" indent="0">
              <a:buNone/>
              <a:defRPr sz="6916"/>
            </a:lvl4pPr>
            <a:lvl5pPr marL="6186435" indent="0">
              <a:buNone/>
              <a:defRPr sz="6916"/>
            </a:lvl5pPr>
            <a:lvl6pPr marL="7733048" indent="0">
              <a:buNone/>
              <a:defRPr sz="6916"/>
            </a:lvl6pPr>
            <a:lvl7pPr marL="9279655" indent="0">
              <a:buNone/>
              <a:defRPr sz="6916"/>
            </a:lvl7pPr>
            <a:lvl8pPr marL="10826272" indent="0">
              <a:buNone/>
              <a:defRPr sz="6916"/>
            </a:lvl8pPr>
            <a:lvl9pPr marL="12372870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6622" indent="0">
              <a:buNone/>
              <a:defRPr sz="4166"/>
            </a:lvl2pPr>
            <a:lvl3pPr marL="3093220" indent="0">
              <a:buNone/>
              <a:defRPr sz="3333"/>
            </a:lvl3pPr>
            <a:lvl4pPr marL="4639827" indent="0">
              <a:buNone/>
              <a:defRPr sz="3166"/>
            </a:lvl4pPr>
            <a:lvl5pPr marL="6186435" indent="0">
              <a:buNone/>
              <a:defRPr sz="3166"/>
            </a:lvl5pPr>
            <a:lvl6pPr marL="7733048" indent="0">
              <a:buNone/>
              <a:defRPr sz="3166"/>
            </a:lvl6pPr>
            <a:lvl7pPr marL="9279655" indent="0">
              <a:buNone/>
              <a:defRPr sz="3166"/>
            </a:lvl7pPr>
            <a:lvl8pPr marL="10826272" indent="0">
              <a:buNone/>
              <a:defRPr sz="3166"/>
            </a:lvl8pPr>
            <a:lvl9pPr marL="1237287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45358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77532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64863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8000492"/>
            <a:ext cx="24483061" cy="7716611"/>
          </a:xfrm>
        </p:spPr>
        <p:txBody>
          <a:bodyPr/>
          <a:lstStyle>
            <a:lvl1pPr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19599857"/>
            <a:ext cx="20162521" cy="9199933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154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92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38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84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30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76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822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68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reeform 10"/>
          <p:cNvSpPr>
            <a:spLocks noChangeArrowheads="1"/>
          </p:cNvSpPr>
          <p:nvPr userDrawn="1"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</p:spPr>
        <p:txBody>
          <a:bodyPr lIns="309232" tIns="154574" rIns="309232" bIns="154574"/>
          <a:lstStyle/>
          <a:p>
            <a:pPr defTabSz="3092024">
              <a:defRPr/>
            </a:pPr>
            <a:endParaRPr lang="en-US" sz="6082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</p:spPr>
        <p:txBody>
          <a:bodyPr lIns="309232" tIns="154574" rIns="309232" bIns="154574"/>
          <a:lstStyle/>
          <a:p>
            <a:pPr defTabSz="3092024">
              <a:defRPr/>
            </a:pPr>
            <a:endParaRPr lang="en-US" sz="6082" ker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19943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5" y="6799954"/>
            <a:ext cx="25923241" cy="26399805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122643" y="33683660"/>
            <a:ext cx="6720840" cy="1916651"/>
          </a:xfrm>
        </p:spPr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440185" y="5591623"/>
            <a:ext cx="25923241" cy="8337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22125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28"/>
            <a:ext cx="24483061" cy="7149947"/>
          </a:xfrm>
        </p:spPr>
        <p:txBody>
          <a:bodyPr anchor="t"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81"/>
            <a:ext cx="24483061" cy="7874938"/>
          </a:xfrm>
        </p:spPr>
        <p:txBody>
          <a:bodyPr anchor="b"/>
          <a:lstStyle>
            <a:lvl1pPr marL="0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1pPr>
            <a:lvl2pPr marL="1546022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9202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3803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84044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730053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7606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82207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6808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07642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99853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022" indent="0">
              <a:buNone/>
              <a:defRPr sz="6916" b="1"/>
            </a:lvl2pPr>
            <a:lvl3pPr marL="3092024" indent="0">
              <a:buNone/>
              <a:defRPr sz="6082" b="1"/>
            </a:lvl3pPr>
            <a:lvl4pPr marL="4638031" indent="0">
              <a:buNone/>
              <a:defRPr sz="5249" b="1"/>
            </a:lvl4pPr>
            <a:lvl5pPr marL="6184044" indent="0">
              <a:buNone/>
              <a:defRPr sz="5249" b="1"/>
            </a:lvl5pPr>
            <a:lvl6pPr marL="7730053" indent="0">
              <a:buNone/>
              <a:defRPr sz="5249" b="1"/>
            </a:lvl6pPr>
            <a:lvl7pPr marL="9276066" indent="0">
              <a:buNone/>
              <a:defRPr sz="5249" b="1"/>
            </a:lvl7pPr>
            <a:lvl8pPr marL="10822072" indent="0">
              <a:buNone/>
              <a:defRPr sz="5249" b="1"/>
            </a:lvl8pPr>
            <a:lvl9pPr marL="1236808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022" indent="0">
              <a:buNone/>
              <a:defRPr sz="6916" b="1"/>
            </a:lvl2pPr>
            <a:lvl3pPr marL="3092024" indent="0">
              <a:buNone/>
              <a:defRPr sz="6082" b="1"/>
            </a:lvl3pPr>
            <a:lvl4pPr marL="4638031" indent="0">
              <a:buNone/>
              <a:defRPr sz="5249" b="1"/>
            </a:lvl4pPr>
            <a:lvl5pPr marL="6184044" indent="0">
              <a:buNone/>
              <a:defRPr sz="5249" b="1"/>
            </a:lvl5pPr>
            <a:lvl6pPr marL="7730053" indent="0">
              <a:buNone/>
              <a:defRPr sz="5249" b="1"/>
            </a:lvl6pPr>
            <a:lvl7pPr marL="9276066" indent="0">
              <a:buNone/>
              <a:defRPr sz="5249" b="1"/>
            </a:lvl7pPr>
            <a:lvl8pPr marL="10822072" indent="0">
              <a:buNone/>
              <a:defRPr sz="5249" b="1"/>
            </a:lvl8pPr>
            <a:lvl9pPr marL="1236808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4917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33685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93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8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5293" indent="0">
              <a:buNone/>
              <a:defRPr sz="4166"/>
            </a:lvl2pPr>
            <a:lvl3pPr marL="3110581" indent="0">
              <a:buNone/>
              <a:defRPr sz="3333"/>
            </a:lvl3pPr>
            <a:lvl4pPr marL="4665866" indent="0">
              <a:buNone/>
              <a:defRPr sz="3166"/>
            </a:lvl4pPr>
            <a:lvl5pPr marL="6221163" indent="0">
              <a:buNone/>
              <a:defRPr sz="3166"/>
            </a:lvl5pPr>
            <a:lvl6pPr marL="7776446" indent="0">
              <a:buNone/>
              <a:defRPr sz="3166"/>
            </a:lvl6pPr>
            <a:lvl7pPr marL="9331740" indent="0">
              <a:buNone/>
              <a:defRPr sz="3166"/>
            </a:lvl7pPr>
            <a:lvl8pPr marL="10887031" indent="0">
              <a:buNone/>
              <a:defRPr sz="3166"/>
            </a:lvl8pPr>
            <a:lvl9pPr marL="1244232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61560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84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6022" indent="0">
              <a:buNone/>
              <a:defRPr sz="4166"/>
            </a:lvl2pPr>
            <a:lvl3pPr marL="3092024" indent="0">
              <a:buNone/>
              <a:defRPr sz="3333"/>
            </a:lvl3pPr>
            <a:lvl4pPr marL="4638031" indent="0">
              <a:buNone/>
              <a:defRPr sz="3166"/>
            </a:lvl4pPr>
            <a:lvl5pPr marL="6184044" indent="0">
              <a:buNone/>
              <a:defRPr sz="3166"/>
            </a:lvl5pPr>
            <a:lvl6pPr marL="7730053" indent="0">
              <a:buNone/>
              <a:defRPr sz="3166"/>
            </a:lvl6pPr>
            <a:lvl7pPr marL="9276066" indent="0">
              <a:buNone/>
              <a:defRPr sz="3166"/>
            </a:lvl7pPr>
            <a:lvl8pPr marL="10822072" indent="0">
              <a:buNone/>
              <a:defRPr sz="3166"/>
            </a:lvl8pPr>
            <a:lvl9pPr marL="1236808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11838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6022" indent="0">
              <a:buNone/>
              <a:defRPr sz="9415"/>
            </a:lvl2pPr>
            <a:lvl3pPr marL="3092024" indent="0">
              <a:buNone/>
              <a:defRPr sz="8332"/>
            </a:lvl3pPr>
            <a:lvl4pPr marL="4638031" indent="0">
              <a:buNone/>
              <a:defRPr sz="6916"/>
            </a:lvl4pPr>
            <a:lvl5pPr marL="6184044" indent="0">
              <a:buNone/>
              <a:defRPr sz="6916"/>
            </a:lvl5pPr>
            <a:lvl6pPr marL="7730053" indent="0">
              <a:buNone/>
              <a:defRPr sz="6916"/>
            </a:lvl6pPr>
            <a:lvl7pPr marL="9276066" indent="0">
              <a:buNone/>
              <a:defRPr sz="6916"/>
            </a:lvl7pPr>
            <a:lvl8pPr marL="10822072" indent="0">
              <a:buNone/>
              <a:defRPr sz="6916"/>
            </a:lvl8pPr>
            <a:lvl9pPr marL="12368086" indent="0">
              <a:buNone/>
              <a:defRPr sz="6916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6022" indent="0">
              <a:buNone/>
              <a:defRPr sz="4166"/>
            </a:lvl2pPr>
            <a:lvl3pPr marL="3092024" indent="0">
              <a:buNone/>
              <a:defRPr sz="3333"/>
            </a:lvl3pPr>
            <a:lvl4pPr marL="4638031" indent="0">
              <a:buNone/>
              <a:defRPr sz="3166"/>
            </a:lvl4pPr>
            <a:lvl5pPr marL="6184044" indent="0">
              <a:buNone/>
              <a:defRPr sz="3166"/>
            </a:lvl5pPr>
            <a:lvl6pPr marL="7730053" indent="0">
              <a:buNone/>
              <a:defRPr sz="3166"/>
            </a:lvl6pPr>
            <a:lvl7pPr marL="9276066" indent="0">
              <a:buNone/>
              <a:defRPr sz="3166"/>
            </a:lvl7pPr>
            <a:lvl8pPr marL="10822072" indent="0">
              <a:buNone/>
              <a:defRPr sz="3166"/>
            </a:lvl8pPr>
            <a:lvl9pPr marL="1236808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35497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10121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227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227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52675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209" tIns="154563" rIns="309209" bIns="154563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09" tIns="154563" rIns="309209" bIns="1545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09" tIns="154563" rIns="309209" bIns="1545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100" tIns="185500" rIns="371100" bIns="18550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45605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63812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28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5901" indent="0">
              <a:buNone/>
              <a:defRPr sz="6082"/>
            </a:lvl2pPr>
            <a:lvl3pPr marL="3091776" indent="0">
              <a:buNone/>
              <a:defRPr sz="5249"/>
            </a:lvl3pPr>
            <a:lvl4pPr marL="4637658" indent="0">
              <a:buNone/>
              <a:defRPr sz="4833"/>
            </a:lvl4pPr>
            <a:lvl5pPr marL="6183548" indent="0">
              <a:buNone/>
              <a:defRPr sz="4833"/>
            </a:lvl5pPr>
            <a:lvl6pPr marL="7729442" indent="0">
              <a:buNone/>
              <a:defRPr sz="4833"/>
            </a:lvl6pPr>
            <a:lvl7pPr marL="9275320" indent="0">
              <a:buNone/>
              <a:defRPr sz="4833"/>
            </a:lvl7pPr>
            <a:lvl8pPr marL="10821221" indent="0">
              <a:buNone/>
              <a:defRPr sz="4833"/>
            </a:lvl8pPr>
            <a:lvl9pPr marL="1236710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9548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9238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901" indent="0">
              <a:buNone/>
              <a:defRPr sz="6916" b="1"/>
            </a:lvl2pPr>
            <a:lvl3pPr marL="3091776" indent="0">
              <a:buNone/>
              <a:defRPr sz="6082" b="1"/>
            </a:lvl3pPr>
            <a:lvl4pPr marL="4637658" indent="0">
              <a:buNone/>
              <a:defRPr sz="5249" b="1"/>
            </a:lvl4pPr>
            <a:lvl5pPr marL="6183548" indent="0">
              <a:buNone/>
              <a:defRPr sz="5249" b="1"/>
            </a:lvl5pPr>
            <a:lvl6pPr marL="7729442" indent="0">
              <a:buNone/>
              <a:defRPr sz="5249" b="1"/>
            </a:lvl6pPr>
            <a:lvl7pPr marL="9275320" indent="0">
              <a:buNone/>
              <a:defRPr sz="5249" b="1"/>
            </a:lvl7pPr>
            <a:lvl8pPr marL="10821221" indent="0">
              <a:buNone/>
              <a:defRPr sz="5249" b="1"/>
            </a:lvl8pPr>
            <a:lvl9pPr marL="1236710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901" indent="0">
              <a:buNone/>
              <a:defRPr sz="6916" b="1"/>
            </a:lvl2pPr>
            <a:lvl3pPr marL="3091776" indent="0">
              <a:buNone/>
              <a:defRPr sz="6082" b="1"/>
            </a:lvl3pPr>
            <a:lvl4pPr marL="4637658" indent="0">
              <a:buNone/>
              <a:defRPr sz="5249" b="1"/>
            </a:lvl4pPr>
            <a:lvl5pPr marL="6183548" indent="0">
              <a:buNone/>
              <a:defRPr sz="5249" b="1"/>
            </a:lvl5pPr>
            <a:lvl6pPr marL="7729442" indent="0">
              <a:buNone/>
              <a:defRPr sz="5249" b="1"/>
            </a:lvl6pPr>
            <a:lvl7pPr marL="9275320" indent="0">
              <a:buNone/>
              <a:defRPr sz="5249" b="1"/>
            </a:lvl7pPr>
            <a:lvl8pPr marL="10821221" indent="0">
              <a:buNone/>
              <a:defRPr sz="5249" b="1"/>
            </a:lvl8pPr>
            <a:lvl9pPr marL="1236710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36374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9874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5293" indent="0">
              <a:buNone/>
              <a:defRPr sz="9415"/>
            </a:lvl2pPr>
            <a:lvl3pPr marL="3110581" indent="0">
              <a:buNone/>
              <a:defRPr sz="8332"/>
            </a:lvl3pPr>
            <a:lvl4pPr marL="4665866" indent="0">
              <a:buNone/>
              <a:defRPr sz="6916"/>
            </a:lvl4pPr>
            <a:lvl5pPr marL="6221163" indent="0">
              <a:buNone/>
              <a:defRPr sz="6916"/>
            </a:lvl5pPr>
            <a:lvl6pPr marL="7776446" indent="0">
              <a:buNone/>
              <a:defRPr sz="6916"/>
            </a:lvl6pPr>
            <a:lvl7pPr marL="9331740" indent="0">
              <a:buNone/>
              <a:defRPr sz="6916"/>
            </a:lvl7pPr>
            <a:lvl8pPr marL="10887031" indent="0">
              <a:buNone/>
              <a:defRPr sz="6916"/>
            </a:lvl8pPr>
            <a:lvl9pPr marL="12442320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5293" indent="0">
              <a:buNone/>
              <a:defRPr sz="4166"/>
            </a:lvl2pPr>
            <a:lvl3pPr marL="3110581" indent="0">
              <a:buNone/>
              <a:defRPr sz="3333"/>
            </a:lvl3pPr>
            <a:lvl4pPr marL="4665866" indent="0">
              <a:buNone/>
              <a:defRPr sz="3166"/>
            </a:lvl4pPr>
            <a:lvl5pPr marL="6221163" indent="0">
              <a:buNone/>
              <a:defRPr sz="3166"/>
            </a:lvl5pPr>
            <a:lvl6pPr marL="7776446" indent="0">
              <a:buNone/>
              <a:defRPr sz="3166"/>
            </a:lvl6pPr>
            <a:lvl7pPr marL="9331740" indent="0">
              <a:buNone/>
              <a:defRPr sz="3166"/>
            </a:lvl7pPr>
            <a:lvl8pPr marL="10887031" indent="0">
              <a:buNone/>
              <a:defRPr sz="3166"/>
            </a:lvl8pPr>
            <a:lvl9pPr marL="1244232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73639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82920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84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5901" indent="0">
              <a:buNone/>
              <a:defRPr sz="4166"/>
            </a:lvl2pPr>
            <a:lvl3pPr marL="3091776" indent="0">
              <a:buNone/>
              <a:defRPr sz="3333"/>
            </a:lvl3pPr>
            <a:lvl4pPr marL="4637658" indent="0">
              <a:buNone/>
              <a:defRPr sz="3166"/>
            </a:lvl4pPr>
            <a:lvl5pPr marL="6183548" indent="0">
              <a:buNone/>
              <a:defRPr sz="3166"/>
            </a:lvl5pPr>
            <a:lvl6pPr marL="7729442" indent="0">
              <a:buNone/>
              <a:defRPr sz="3166"/>
            </a:lvl6pPr>
            <a:lvl7pPr marL="9275320" indent="0">
              <a:buNone/>
              <a:defRPr sz="3166"/>
            </a:lvl7pPr>
            <a:lvl8pPr marL="10821221" indent="0">
              <a:buNone/>
              <a:defRPr sz="3166"/>
            </a:lvl8pPr>
            <a:lvl9pPr marL="1236710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18876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5901" indent="0">
              <a:buNone/>
              <a:defRPr sz="9415"/>
            </a:lvl2pPr>
            <a:lvl3pPr marL="3091776" indent="0">
              <a:buNone/>
              <a:defRPr sz="8332"/>
            </a:lvl3pPr>
            <a:lvl4pPr marL="4637658" indent="0">
              <a:buNone/>
              <a:defRPr sz="6916"/>
            </a:lvl4pPr>
            <a:lvl5pPr marL="6183548" indent="0">
              <a:buNone/>
              <a:defRPr sz="6916"/>
            </a:lvl5pPr>
            <a:lvl6pPr marL="7729442" indent="0">
              <a:buNone/>
              <a:defRPr sz="6916"/>
            </a:lvl6pPr>
            <a:lvl7pPr marL="9275320" indent="0">
              <a:buNone/>
              <a:defRPr sz="6916"/>
            </a:lvl7pPr>
            <a:lvl8pPr marL="10821221" indent="0">
              <a:buNone/>
              <a:defRPr sz="6916"/>
            </a:lvl8pPr>
            <a:lvl9pPr marL="12367100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5901" indent="0">
              <a:buNone/>
              <a:defRPr sz="4166"/>
            </a:lvl2pPr>
            <a:lvl3pPr marL="3091776" indent="0">
              <a:buNone/>
              <a:defRPr sz="3333"/>
            </a:lvl3pPr>
            <a:lvl4pPr marL="4637658" indent="0">
              <a:buNone/>
              <a:defRPr sz="3166"/>
            </a:lvl4pPr>
            <a:lvl5pPr marL="6183548" indent="0">
              <a:buNone/>
              <a:defRPr sz="3166"/>
            </a:lvl5pPr>
            <a:lvl6pPr marL="7729442" indent="0">
              <a:buNone/>
              <a:defRPr sz="3166"/>
            </a:lvl6pPr>
            <a:lvl7pPr marL="9275320" indent="0">
              <a:buNone/>
              <a:defRPr sz="3166"/>
            </a:lvl7pPr>
            <a:lvl8pPr marL="10821221" indent="0">
              <a:buNone/>
              <a:defRPr sz="3166"/>
            </a:lvl8pPr>
            <a:lvl9pPr marL="1236710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68738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7606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1028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142" tIns="154525" rIns="309142" bIns="15452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142" tIns="154525" rIns="309142" bIns="15452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142" tIns="154525" rIns="309142" bIns="15452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020" tIns="185455" rIns="371020" bIns="18545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70891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80138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44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5543" indent="0">
              <a:buNone/>
              <a:defRPr sz="6082"/>
            </a:lvl2pPr>
            <a:lvl3pPr marL="3091055" indent="0">
              <a:buNone/>
              <a:defRPr sz="5249"/>
            </a:lvl3pPr>
            <a:lvl4pPr marL="4636579" indent="0">
              <a:buNone/>
              <a:defRPr sz="4833"/>
            </a:lvl4pPr>
            <a:lvl5pPr marL="6182107" indent="0">
              <a:buNone/>
              <a:defRPr sz="4833"/>
            </a:lvl5pPr>
            <a:lvl6pPr marL="7727638" indent="0">
              <a:buNone/>
              <a:defRPr sz="4833"/>
            </a:lvl6pPr>
            <a:lvl7pPr marL="9273162" indent="0">
              <a:buNone/>
              <a:defRPr sz="4833"/>
            </a:lvl7pPr>
            <a:lvl8pPr marL="10818698" indent="0">
              <a:buNone/>
              <a:defRPr sz="4833"/>
            </a:lvl8pPr>
            <a:lvl9pPr marL="1236421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98850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84057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543" indent="0">
              <a:buNone/>
              <a:defRPr sz="6916" b="1"/>
            </a:lvl2pPr>
            <a:lvl3pPr marL="3091055" indent="0">
              <a:buNone/>
              <a:defRPr sz="6082" b="1"/>
            </a:lvl3pPr>
            <a:lvl4pPr marL="4636579" indent="0">
              <a:buNone/>
              <a:defRPr sz="5249" b="1"/>
            </a:lvl4pPr>
            <a:lvl5pPr marL="6182107" indent="0">
              <a:buNone/>
              <a:defRPr sz="5249" b="1"/>
            </a:lvl5pPr>
            <a:lvl6pPr marL="7727638" indent="0">
              <a:buNone/>
              <a:defRPr sz="5249" b="1"/>
            </a:lvl6pPr>
            <a:lvl7pPr marL="9273162" indent="0">
              <a:buNone/>
              <a:defRPr sz="5249" b="1"/>
            </a:lvl7pPr>
            <a:lvl8pPr marL="10818698" indent="0">
              <a:buNone/>
              <a:defRPr sz="5249" b="1"/>
            </a:lvl8pPr>
            <a:lvl9pPr marL="1236421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543" indent="0">
              <a:buNone/>
              <a:defRPr sz="6916" b="1"/>
            </a:lvl2pPr>
            <a:lvl3pPr marL="3091055" indent="0">
              <a:buNone/>
              <a:defRPr sz="6082" b="1"/>
            </a:lvl3pPr>
            <a:lvl4pPr marL="4636579" indent="0">
              <a:buNone/>
              <a:defRPr sz="5249" b="1"/>
            </a:lvl4pPr>
            <a:lvl5pPr marL="6182107" indent="0">
              <a:buNone/>
              <a:defRPr sz="5249" b="1"/>
            </a:lvl5pPr>
            <a:lvl6pPr marL="7727638" indent="0">
              <a:buNone/>
              <a:defRPr sz="5249" b="1"/>
            </a:lvl6pPr>
            <a:lvl7pPr marL="9273162" indent="0">
              <a:buNone/>
              <a:defRPr sz="5249" b="1"/>
            </a:lvl7pPr>
            <a:lvl8pPr marL="10818698" indent="0">
              <a:buNone/>
              <a:defRPr sz="5249" b="1"/>
            </a:lvl8pPr>
            <a:lvl9pPr marL="1236421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8589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5849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54126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42325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0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5543" indent="0">
              <a:buNone/>
              <a:defRPr sz="4166"/>
            </a:lvl2pPr>
            <a:lvl3pPr marL="3091055" indent="0">
              <a:buNone/>
              <a:defRPr sz="3333"/>
            </a:lvl3pPr>
            <a:lvl4pPr marL="4636579" indent="0">
              <a:buNone/>
              <a:defRPr sz="3166"/>
            </a:lvl4pPr>
            <a:lvl5pPr marL="6182107" indent="0">
              <a:buNone/>
              <a:defRPr sz="3166"/>
            </a:lvl5pPr>
            <a:lvl6pPr marL="7727638" indent="0">
              <a:buNone/>
              <a:defRPr sz="3166"/>
            </a:lvl6pPr>
            <a:lvl7pPr marL="9273162" indent="0">
              <a:buNone/>
              <a:defRPr sz="3166"/>
            </a:lvl7pPr>
            <a:lvl8pPr marL="10818698" indent="0">
              <a:buNone/>
              <a:defRPr sz="3166"/>
            </a:lvl8pPr>
            <a:lvl9pPr marL="1236421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59811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5543" indent="0">
              <a:buNone/>
              <a:defRPr sz="9415"/>
            </a:lvl2pPr>
            <a:lvl3pPr marL="3091055" indent="0">
              <a:buNone/>
              <a:defRPr sz="8332"/>
            </a:lvl3pPr>
            <a:lvl4pPr marL="4636579" indent="0">
              <a:buNone/>
              <a:defRPr sz="6916"/>
            </a:lvl4pPr>
            <a:lvl5pPr marL="6182107" indent="0">
              <a:buNone/>
              <a:defRPr sz="6916"/>
            </a:lvl5pPr>
            <a:lvl6pPr marL="7727638" indent="0">
              <a:buNone/>
              <a:defRPr sz="6916"/>
            </a:lvl6pPr>
            <a:lvl7pPr marL="9273162" indent="0">
              <a:buNone/>
              <a:defRPr sz="6916"/>
            </a:lvl7pPr>
            <a:lvl8pPr marL="10818698" indent="0">
              <a:buNone/>
              <a:defRPr sz="6916"/>
            </a:lvl8pPr>
            <a:lvl9pPr marL="12364217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5543" indent="0">
              <a:buNone/>
              <a:defRPr sz="4166"/>
            </a:lvl2pPr>
            <a:lvl3pPr marL="3091055" indent="0">
              <a:buNone/>
              <a:defRPr sz="3333"/>
            </a:lvl3pPr>
            <a:lvl4pPr marL="4636579" indent="0">
              <a:buNone/>
              <a:defRPr sz="3166"/>
            </a:lvl4pPr>
            <a:lvl5pPr marL="6182107" indent="0">
              <a:buNone/>
              <a:defRPr sz="3166"/>
            </a:lvl5pPr>
            <a:lvl6pPr marL="7727638" indent="0">
              <a:buNone/>
              <a:defRPr sz="3166"/>
            </a:lvl6pPr>
            <a:lvl7pPr marL="9273162" indent="0">
              <a:buNone/>
              <a:defRPr sz="3166"/>
            </a:lvl7pPr>
            <a:lvl8pPr marL="10818698" indent="0">
              <a:buNone/>
              <a:defRPr sz="3166"/>
            </a:lvl8pPr>
            <a:lvl9pPr marL="1236421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42033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40810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0326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070" tIns="154488" rIns="309070" bIns="154488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070" tIns="154488" rIns="309070" bIns="1544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070" tIns="154488" rIns="309070" bIns="1544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933" tIns="185410" rIns="370933" bIns="18541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6609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33851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59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5178" indent="0">
              <a:buNone/>
              <a:defRPr sz="6082"/>
            </a:lvl2pPr>
            <a:lvl3pPr marL="3090333" indent="0">
              <a:buNone/>
              <a:defRPr sz="5249"/>
            </a:lvl3pPr>
            <a:lvl4pPr marL="4635494" indent="0">
              <a:buNone/>
              <a:defRPr sz="4833"/>
            </a:lvl4pPr>
            <a:lvl5pPr marL="6180669" indent="0">
              <a:buNone/>
              <a:defRPr sz="4833"/>
            </a:lvl5pPr>
            <a:lvl6pPr marL="7725839" indent="0">
              <a:buNone/>
              <a:defRPr sz="4833"/>
            </a:lvl6pPr>
            <a:lvl7pPr marL="9270998" indent="0">
              <a:buNone/>
              <a:defRPr sz="4833"/>
            </a:lvl7pPr>
            <a:lvl8pPr marL="10816176" indent="0">
              <a:buNone/>
              <a:defRPr sz="4833"/>
            </a:lvl8pPr>
            <a:lvl9pPr marL="12361334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98925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4476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39749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178" indent="0">
              <a:buNone/>
              <a:defRPr sz="6916" b="1"/>
            </a:lvl2pPr>
            <a:lvl3pPr marL="3090333" indent="0">
              <a:buNone/>
              <a:defRPr sz="6082" b="1"/>
            </a:lvl3pPr>
            <a:lvl4pPr marL="4635494" indent="0">
              <a:buNone/>
              <a:defRPr sz="5249" b="1"/>
            </a:lvl4pPr>
            <a:lvl5pPr marL="6180669" indent="0">
              <a:buNone/>
              <a:defRPr sz="5249" b="1"/>
            </a:lvl5pPr>
            <a:lvl6pPr marL="7725839" indent="0">
              <a:buNone/>
              <a:defRPr sz="5249" b="1"/>
            </a:lvl6pPr>
            <a:lvl7pPr marL="9270998" indent="0">
              <a:buNone/>
              <a:defRPr sz="5249" b="1"/>
            </a:lvl7pPr>
            <a:lvl8pPr marL="10816176" indent="0">
              <a:buNone/>
              <a:defRPr sz="5249" b="1"/>
            </a:lvl8pPr>
            <a:lvl9pPr marL="1236133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178" indent="0">
              <a:buNone/>
              <a:defRPr sz="6916" b="1"/>
            </a:lvl2pPr>
            <a:lvl3pPr marL="3090333" indent="0">
              <a:buNone/>
              <a:defRPr sz="6082" b="1"/>
            </a:lvl3pPr>
            <a:lvl4pPr marL="4635494" indent="0">
              <a:buNone/>
              <a:defRPr sz="5249" b="1"/>
            </a:lvl4pPr>
            <a:lvl5pPr marL="6180669" indent="0">
              <a:buNone/>
              <a:defRPr sz="5249" b="1"/>
            </a:lvl5pPr>
            <a:lvl6pPr marL="7725839" indent="0">
              <a:buNone/>
              <a:defRPr sz="5249" b="1"/>
            </a:lvl6pPr>
            <a:lvl7pPr marL="9270998" indent="0">
              <a:buNone/>
              <a:defRPr sz="5249" b="1"/>
            </a:lvl7pPr>
            <a:lvl8pPr marL="10816176" indent="0">
              <a:buNone/>
              <a:defRPr sz="5249" b="1"/>
            </a:lvl8pPr>
            <a:lvl9pPr marL="1236133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98561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0365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4516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1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5178" indent="0">
              <a:buNone/>
              <a:defRPr sz="4166"/>
            </a:lvl2pPr>
            <a:lvl3pPr marL="3090333" indent="0">
              <a:buNone/>
              <a:defRPr sz="3333"/>
            </a:lvl3pPr>
            <a:lvl4pPr marL="4635494" indent="0">
              <a:buNone/>
              <a:defRPr sz="3166"/>
            </a:lvl4pPr>
            <a:lvl5pPr marL="6180669" indent="0">
              <a:buNone/>
              <a:defRPr sz="3166"/>
            </a:lvl5pPr>
            <a:lvl6pPr marL="7725839" indent="0">
              <a:buNone/>
              <a:defRPr sz="3166"/>
            </a:lvl6pPr>
            <a:lvl7pPr marL="9270998" indent="0">
              <a:buNone/>
              <a:defRPr sz="3166"/>
            </a:lvl7pPr>
            <a:lvl8pPr marL="10816176" indent="0">
              <a:buNone/>
              <a:defRPr sz="3166"/>
            </a:lvl8pPr>
            <a:lvl9pPr marL="1236133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86734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5178" indent="0">
              <a:buNone/>
              <a:defRPr sz="9415"/>
            </a:lvl2pPr>
            <a:lvl3pPr marL="3090333" indent="0">
              <a:buNone/>
              <a:defRPr sz="8332"/>
            </a:lvl3pPr>
            <a:lvl4pPr marL="4635494" indent="0">
              <a:buNone/>
              <a:defRPr sz="6916"/>
            </a:lvl4pPr>
            <a:lvl5pPr marL="6180669" indent="0">
              <a:buNone/>
              <a:defRPr sz="6916"/>
            </a:lvl5pPr>
            <a:lvl6pPr marL="7725839" indent="0">
              <a:buNone/>
              <a:defRPr sz="6916"/>
            </a:lvl6pPr>
            <a:lvl7pPr marL="9270998" indent="0">
              <a:buNone/>
              <a:defRPr sz="6916"/>
            </a:lvl7pPr>
            <a:lvl8pPr marL="10816176" indent="0">
              <a:buNone/>
              <a:defRPr sz="6916"/>
            </a:lvl8pPr>
            <a:lvl9pPr marL="12361334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5178" indent="0">
              <a:buNone/>
              <a:defRPr sz="4166"/>
            </a:lvl2pPr>
            <a:lvl3pPr marL="3090333" indent="0">
              <a:buNone/>
              <a:defRPr sz="3333"/>
            </a:lvl3pPr>
            <a:lvl4pPr marL="4635494" indent="0">
              <a:buNone/>
              <a:defRPr sz="3166"/>
            </a:lvl4pPr>
            <a:lvl5pPr marL="6180669" indent="0">
              <a:buNone/>
              <a:defRPr sz="3166"/>
            </a:lvl5pPr>
            <a:lvl6pPr marL="7725839" indent="0">
              <a:buNone/>
              <a:defRPr sz="3166"/>
            </a:lvl6pPr>
            <a:lvl7pPr marL="9270998" indent="0">
              <a:buNone/>
              <a:defRPr sz="3166"/>
            </a:lvl7pPr>
            <a:lvl8pPr marL="10816176" indent="0">
              <a:buNone/>
              <a:defRPr sz="3166"/>
            </a:lvl8pPr>
            <a:lvl9pPr marL="1236133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86241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39135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9980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997" tIns="154450" rIns="308997" bIns="15445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97" tIns="154450" rIns="308997" bIns="1544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97" tIns="154450" rIns="308997" bIns="1544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845" tIns="185365" rIns="370845" bIns="18536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64003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8409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79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4818" indent="0">
              <a:buNone/>
              <a:defRPr sz="6082"/>
            </a:lvl2pPr>
            <a:lvl3pPr marL="3089612" indent="0">
              <a:buNone/>
              <a:defRPr sz="5249"/>
            </a:lvl3pPr>
            <a:lvl4pPr marL="4634415" indent="0">
              <a:buNone/>
              <a:defRPr sz="4833"/>
            </a:lvl4pPr>
            <a:lvl5pPr marL="6179226" indent="0">
              <a:buNone/>
              <a:defRPr sz="4833"/>
            </a:lvl5pPr>
            <a:lvl6pPr marL="7724035" indent="0">
              <a:buNone/>
              <a:defRPr sz="4833"/>
            </a:lvl6pPr>
            <a:lvl7pPr marL="9268833" indent="0">
              <a:buNone/>
              <a:defRPr sz="4833"/>
            </a:lvl7pPr>
            <a:lvl8pPr marL="10813651" indent="0">
              <a:buNone/>
              <a:defRPr sz="4833"/>
            </a:lvl8pPr>
            <a:lvl9pPr marL="1235845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9605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999" tIns="155492" rIns="310999" bIns="155492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99" tIns="155492" rIns="310999" bIns="15549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99" tIns="155492" rIns="310999" bIns="15549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248" tIns="186615" rIns="373248" bIns="18661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29570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09803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818" indent="0">
              <a:buNone/>
              <a:defRPr sz="6916" b="1"/>
            </a:lvl2pPr>
            <a:lvl3pPr marL="3089612" indent="0">
              <a:buNone/>
              <a:defRPr sz="6082" b="1"/>
            </a:lvl3pPr>
            <a:lvl4pPr marL="4634415" indent="0">
              <a:buNone/>
              <a:defRPr sz="5249" b="1"/>
            </a:lvl4pPr>
            <a:lvl5pPr marL="6179226" indent="0">
              <a:buNone/>
              <a:defRPr sz="5249" b="1"/>
            </a:lvl5pPr>
            <a:lvl6pPr marL="7724035" indent="0">
              <a:buNone/>
              <a:defRPr sz="5249" b="1"/>
            </a:lvl6pPr>
            <a:lvl7pPr marL="9268833" indent="0">
              <a:buNone/>
              <a:defRPr sz="5249" b="1"/>
            </a:lvl7pPr>
            <a:lvl8pPr marL="10813651" indent="0">
              <a:buNone/>
              <a:defRPr sz="5249" b="1"/>
            </a:lvl8pPr>
            <a:lvl9pPr marL="1235845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7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818" indent="0">
              <a:buNone/>
              <a:defRPr sz="6916" b="1"/>
            </a:lvl2pPr>
            <a:lvl3pPr marL="3089612" indent="0">
              <a:buNone/>
              <a:defRPr sz="6082" b="1"/>
            </a:lvl3pPr>
            <a:lvl4pPr marL="4634415" indent="0">
              <a:buNone/>
              <a:defRPr sz="5249" b="1"/>
            </a:lvl4pPr>
            <a:lvl5pPr marL="6179226" indent="0">
              <a:buNone/>
              <a:defRPr sz="5249" b="1"/>
            </a:lvl5pPr>
            <a:lvl6pPr marL="7724035" indent="0">
              <a:buNone/>
              <a:defRPr sz="5249" b="1"/>
            </a:lvl6pPr>
            <a:lvl7pPr marL="9268833" indent="0">
              <a:buNone/>
              <a:defRPr sz="5249" b="1"/>
            </a:lvl7pPr>
            <a:lvl8pPr marL="10813651" indent="0">
              <a:buNone/>
              <a:defRPr sz="5249" b="1"/>
            </a:lvl8pPr>
            <a:lvl9pPr marL="1235845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7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15292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75695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00940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3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4818" indent="0">
              <a:buNone/>
              <a:defRPr sz="4166"/>
            </a:lvl2pPr>
            <a:lvl3pPr marL="3089612" indent="0">
              <a:buNone/>
              <a:defRPr sz="3333"/>
            </a:lvl3pPr>
            <a:lvl4pPr marL="4634415" indent="0">
              <a:buNone/>
              <a:defRPr sz="3166"/>
            </a:lvl4pPr>
            <a:lvl5pPr marL="6179226" indent="0">
              <a:buNone/>
              <a:defRPr sz="3166"/>
            </a:lvl5pPr>
            <a:lvl6pPr marL="7724035" indent="0">
              <a:buNone/>
              <a:defRPr sz="3166"/>
            </a:lvl6pPr>
            <a:lvl7pPr marL="9268833" indent="0">
              <a:buNone/>
              <a:defRPr sz="3166"/>
            </a:lvl7pPr>
            <a:lvl8pPr marL="10813651" indent="0">
              <a:buNone/>
              <a:defRPr sz="3166"/>
            </a:lvl8pPr>
            <a:lvl9pPr marL="1235845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87386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4818" indent="0">
              <a:buNone/>
              <a:defRPr sz="9415"/>
            </a:lvl2pPr>
            <a:lvl3pPr marL="3089612" indent="0">
              <a:buNone/>
              <a:defRPr sz="8332"/>
            </a:lvl3pPr>
            <a:lvl4pPr marL="4634415" indent="0">
              <a:buNone/>
              <a:defRPr sz="6916"/>
            </a:lvl4pPr>
            <a:lvl5pPr marL="6179226" indent="0">
              <a:buNone/>
              <a:defRPr sz="6916"/>
            </a:lvl5pPr>
            <a:lvl6pPr marL="7724035" indent="0">
              <a:buNone/>
              <a:defRPr sz="6916"/>
            </a:lvl6pPr>
            <a:lvl7pPr marL="9268833" indent="0">
              <a:buNone/>
              <a:defRPr sz="6916"/>
            </a:lvl7pPr>
            <a:lvl8pPr marL="10813651" indent="0">
              <a:buNone/>
              <a:defRPr sz="6916"/>
            </a:lvl8pPr>
            <a:lvl9pPr marL="12358451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4818" indent="0">
              <a:buNone/>
              <a:defRPr sz="4166"/>
            </a:lvl2pPr>
            <a:lvl3pPr marL="3089612" indent="0">
              <a:buNone/>
              <a:defRPr sz="3333"/>
            </a:lvl3pPr>
            <a:lvl4pPr marL="4634415" indent="0">
              <a:buNone/>
              <a:defRPr sz="3166"/>
            </a:lvl4pPr>
            <a:lvl5pPr marL="6179226" indent="0">
              <a:buNone/>
              <a:defRPr sz="3166"/>
            </a:lvl5pPr>
            <a:lvl6pPr marL="7724035" indent="0">
              <a:buNone/>
              <a:defRPr sz="3166"/>
            </a:lvl6pPr>
            <a:lvl7pPr marL="9268833" indent="0">
              <a:buNone/>
              <a:defRPr sz="3166"/>
            </a:lvl7pPr>
            <a:lvl8pPr marL="10813651" indent="0">
              <a:buNone/>
              <a:defRPr sz="3166"/>
            </a:lvl8pPr>
            <a:lvl9pPr marL="1235845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44454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1596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43106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924" tIns="154413" rIns="308924" bIns="154413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24" tIns="154413" rIns="308924" bIns="1544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24" tIns="154413" rIns="308924" bIns="1544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758" tIns="185320" rIns="370758" bIns="18532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56762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8375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59718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795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4457" indent="0">
              <a:buNone/>
              <a:defRPr sz="6082"/>
            </a:lvl2pPr>
            <a:lvl3pPr marL="3088889" indent="0">
              <a:buNone/>
              <a:defRPr sz="5249"/>
            </a:lvl3pPr>
            <a:lvl4pPr marL="4633336" indent="0">
              <a:buNone/>
              <a:defRPr sz="4833"/>
            </a:lvl4pPr>
            <a:lvl5pPr marL="6177786" indent="0">
              <a:buNone/>
              <a:defRPr sz="4833"/>
            </a:lvl5pPr>
            <a:lvl6pPr marL="7722235" indent="0">
              <a:buNone/>
              <a:defRPr sz="4833"/>
            </a:lvl6pPr>
            <a:lvl7pPr marL="9266671" indent="0">
              <a:buNone/>
              <a:defRPr sz="4833"/>
            </a:lvl7pPr>
            <a:lvl8pPr marL="10811132" indent="0">
              <a:buNone/>
              <a:defRPr sz="4833"/>
            </a:lvl8pPr>
            <a:lvl9pPr marL="1235557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87763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76722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457" indent="0">
              <a:buNone/>
              <a:defRPr sz="6916" b="1"/>
            </a:lvl2pPr>
            <a:lvl3pPr marL="3088889" indent="0">
              <a:buNone/>
              <a:defRPr sz="6082" b="1"/>
            </a:lvl3pPr>
            <a:lvl4pPr marL="4633336" indent="0">
              <a:buNone/>
              <a:defRPr sz="5249" b="1"/>
            </a:lvl4pPr>
            <a:lvl5pPr marL="6177786" indent="0">
              <a:buNone/>
              <a:defRPr sz="5249" b="1"/>
            </a:lvl5pPr>
            <a:lvl6pPr marL="7722235" indent="0">
              <a:buNone/>
              <a:defRPr sz="5249" b="1"/>
            </a:lvl6pPr>
            <a:lvl7pPr marL="9266671" indent="0">
              <a:buNone/>
              <a:defRPr sz="5249" b="1"/>
            </a:lvl7pPr>
            <a:lvl8pPr marL="10811132" indent="0">
              <a:buNone/>
              <a:defRPr sz="5249" b="1"/>
            </a:lvl8pPr>
            <a:lvl9pPr marL="123555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7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457" indent="0">
              <a:buNone/>
              <a:defRPr sz="6916" b="1"/>
            </a:lvl2pPr>
            <a:lvl3pPr marL="3088889" indent="0">
              <a:buNone/>
              <a:defRPr sz="6082" b="1"/>
            </a:lvl3pPr>
            <a:lvl4pPr marL="4633336" indent="0">
              <a:buNone/>
              <a:defRPr sz="5249" b="1"/>
            </a:lvl4pPr>
            <a:lvl5pPr marL="6177786" indent="0">
              <a:buNone/>
              <a:defRPr sz="5249" b="1"/>
            </a:lvl5pPr>
            <a:lvl6pPr marL="7722235" indent="0">
              <a:buNone/>
              <a:defRPr sz="5249" b="1"/>
            </a:lvl6pPr>
            <a:lvl7pPr marL="9266671" indent="0">
              <a:buNone/>
              <a:defRPr sz="5249" b="1"/>
            </a:lvl7pPr>
            <a:lvl8pPr marL="10811132" indent="0">
              <a:buNone/>
              <a:defRPr sz="5249" b="1"/>
            </a:lvl8pPr>
            <a:lvl9pPr marL="123555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7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1964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7969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01118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5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4457" indent="0">
              <a:buNone/>
              <a:defRPr sz="4166"/>
            </a:lvl2pPr>
            <a:lvl3pPr marL="3088889" indent="0">
              <a:buNone/>
              <a:defRPr sz="3333"/>
            </a:lvl3pPr>
            <a:lvl4pPr marL="4633336" indent="0">
              <a:buNone/>
              <a:defRPr sz="3166"/>
            </a:lvl4pPr>
            <a:lvl5pPr marL="6177786" indent="0">
              <a:buNone/>
              <a:defRPr sz="3166"/>
            </a:lvl5pPr>
            <a:lvl6pPr marL="7722235" indent="0">
              <a:buNone/>
              <a:defRPr sz="3166"/>
            </a:lvl6pPr>
            <a:lvl7pPr marL="9266671" indent="0">
              <a:buNone/>
              <a:defRPr sz="3166"/>
            </a:lvl7pPr>
            <a:lvl8pPr marL="10811132" indent="0">
              <a:buNone/>
              <a:defRPr sz="3166"/>
            </a:lvl8pPr>
            <a:lvl9pPr marL="123555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68950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4457" indent="0">
              <a:buNone/>
              <a:defRPr sz="9415"/>
            </a:lvl2pPr>
            <a:lvl3pPr marL="3088889" indent="0">
              <a:buNone/>
              <a:defRPr sz="8332"/>
            </a:lvl3pPr>
            <a:lvl4pPr marL="4633336" indent="0">
              <a:buNone/>
              <a:defRPr sz="6916"/>
            </a:lvl4pPr>
            <a:lvl5pPr marL="6177786" indent="0">
              <a:buNone/>
              <a:defRPr sz="6916"/>
            </a:lvl5pPr>
            <a:lvl6pPr marL="7722235" indent="0">
              <a:buNone/>
              <a:defRPr sz="6916"/>
            </a:lvl6pPr>
            <a:lvl7pPr marL="9266671" indent="0">
              <a:buNone/>
              <a:defRPr sz="6916"/>
            </a:lvl7pPr>
            <a:lvl8pPr marL="10811132" indent="0">
              <a:buNone/>
              <a:defRPr sz="6916"/>
            </a:lvl8pPr>
            <a:lvl9pPr marL="12355571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4457" indent="0">
              <a:buNone/>
              <a:defRPr sz="4166"/>
            </a:lvl2pPr>
            <a:lvl3pPr marL="3088889" indent="0">
              <a:buNone/>
              <a:defRPr sz="3333"/>
            </a:lvl3pPr>
            <a:lvl4pPr marL="4633336" indent="0">
              <a:buNone/>
              <a:defRPr sz="3166"/>
            </a:lvl4pPr>
            <a:lvl5pPr marL="6177786" indent="0">
              <a:buNone/>
              <a:defRPr sz="3166"/>
            </a:lvl5pPr>
            <a:lvl6pPr marL="7722235" indent="0">
              <a:buNone/>
              <a:defRPr sz="3166"/>
            </a:lvl6pPr>
            <a:lvl7pPr marL="9266671" indent="0">
              <a:buNone/>
              <a:defRPr sz="3166"/>
            </a:lvl7pPr>
            <a:lvl8pPr marL="10811132" indent="0">
              <a:buNone/>
              <a:defRPr sz="3166"/>
            </a:lvl8pPr>
            <a:lvl9pPr marL="123555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59640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06589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7518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853" tIns="154374" rIns="308853" bIns="15437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853" tIns="154374" rIns="308853" bIns="15437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853" tIns="154374" rIns="308853" bIns="15437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673" tIns="185273" rIns="370673" bIns="185273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0043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39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4929" indent="0">
              <a:buNone/>
              <a:defRPr sz="6082"/>
            </a:lvl2pPr>
            <a:lvl3pPr marL="3109857" indent="0">
              <a:buNone/>
              <a:defRPr sz="5249"/>
            </a:lvl3pPr>
            <a:lvl4pPr marL="4664779" indent="0">
              <a:buNone/>
              <a:defRPr sz="4833"/>
            </a:lvl4pPr>
            <a:lvl5pPr marL="6219713" indent="0">
              <a:buNone/>
              <a:defRPr sz="4833"/>
            </a:lvl5pPr>
            <a:lvl6pPr marL="7774635" indent="0">
              <a:buNone/>
              <a:defRPr sz="4833"/>
            </a:lvl6pPr>
            <a:lvl7pPr marL="9329565" indent="0">
              <a:buNone/>
              <a:defRPr sz="4833"/>
            </a:lvl7pPr>
            <a:lvl8pPr marL="10884498" indent="0">
              <a:buNone/>
              <a:defRPr sz="4833"/>
            </a:lvl8pPr>
            <a:lvl9pPr marL="12439418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34274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38060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07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4095" indent="0">
              <a:buNone/>
              <a:defRPr sz="6082"/>
            </a:lvl2pPr>
            <a:lvl3pPr marL="3088168" indent="0">
              <a:buNone/>
              <a:defRPr sz="5249"/>
            </a:lvl3pPr>
            <a:lvl4pPr marL="4632257" indent="0">
              <a:buNone/>
              <a:defRPr sz="4833"/>
            </a:lvl4pPr>
            <a:lvl5pPr marL="6176345" indent="0">
              <a:buNone/>
              <a:defRPr sz="4833"/>
            </a:lvl5pPr>
            <a:lvl6pPr marL="7720438" indent="0">
              <a:buNone/>
              <a:defRPr sz="4833"/>
            </a:lvl6pPr>
            <a:lvl7pPr marL="9264513" indent="0">
              <a:buNone/>
              <a:defRPr sz="4833"/>
            </a:lvl7pPr>
            <a:lvl8pPr marL="10808610" indent="0">
              <a:buNone/>
              <a:defRPr sz="4833"/>
            </a:lvl8pPr>
            <a:lvl9pPr marL="1235269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27771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06285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095" indent="0">
              <a:buNone/>
              <a:defRPr sz="6916" b="1"/>
            </a:lvl2pPr>
            <a:lvl3pPr marL="3088168" indent="0">
              <a:buNone/>
              <a:defRPr sz="6082" b="1"/>
            </a:lvl3pPr>
            <a:lvl4pPr marL="4632257" indent="0">
              <a:buNone/>
              <a:defRPr sz="5249" b="1"/>
            </a:lvl4pPr>
            <a:lvl5pPr marL="6176345" indent="0">
              <a:buNone/>
              <a:defRPr sz="5249" b="1"/>
            </a:lvl5pPr>
            <a:lvl6pPr marL="7720438" indent="0">
              <a:buNone/>
              <a:defRPr sz="5249" b="1"/>
            </a:lvl6pPr>
            <a:lvl7pPr marL="9264513" indent="0">
              <a:buNone/>
              <a:defRPr sz="5249" b="1"/>
            </a:lvl7pPr>
            <a:lvl8pPr marL="10808610" indent="0">
              <a:buNone/>
              <a:defRPr sz="5249" b="1"/>
            </a:lvl8pPr>
            <a:lvl9pPr marL="1235269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7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095" indent="0">
              <a:buNone/>
              <a:defRPr sz="6916" b="1"/>
            </a:lvl2pPr>
            <a:lvl3pPr marL="3088168" indent="0">
              <a:buNone/>
              <a:defRPr sz="6082" b="1"/>
            </a:lvl3pPr>
            <a:lvl4pPr marL="4632257" indent="0">
              <a:buNone/>
              <a:defRPr sz="5249" b="1"/>
            </a:lvl4pPr>
            <a:lvl5pPr marL="6176345" indent="0">
              <a:buNone/>
              <a:defRPr sz="5249" b="1"/>
            </a:lvl5pPr>
            <a:lvl6pPr marL="7720438" indent="0">
              <a:buNone/>
              <a:defRPr sz="5249" b="1"/>
            </a:lvl6pPr>
            <a:lvl7pPr marL="9264513" indent="0">
              <a:buNone/>
              <a:defRPr sz="5249" b="1"/>
            </a:lvl7pPr>
            <a:lvl8pPr marL="10808610" indent="0">
              <a:buNone/>
              <a:defRPr sz="5249" b="1"/>
            </a:lvl8pPr>
            <a:lvl9pPr marL="1235269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7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65854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33283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0750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6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4095" indent="0">
              <a:buNone/>
              <a:defRPr sz="4166"/>
            </a:lvl2pPr>
            <a:lvl3pPr marL="3088168" indent="0">
              <a:buNone/>
              <a:defRPr sz="3333"/>
            </a:lvl3pPr>
            <a:lvl4pPr marL="4632257" indent="0">
              <a:buNone/>
              <a:defRPr sz="3166"/>
            </a:lvl4pPr>
            <a:lvl5pPr marL="6176345" indent="0">
              <a:buNone/>
              <a:defRPr sz="3166"/>
            </a:lvl5pPr>
            <a:lvl6pPr marL="7720438" indent="0">
              <a:buNone/>
              <a:defRPr sz="3166"/>
            </a:lvl6pPr>
            <a:lvl7pPr marL="9264513" indent="0">
              <a:buNone/>
              <a:defRPr sz="3166"/>
            </a:lvl7pPr>
            <a:lvl8pPr marL="10808610" indent="0">
              <a:buNone/>
              <a:defRPr sz="3166"/>
            </a:lvl8pPr>
            <a:lvl9pPr marL="1235269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522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4095" indent="0">
              <a:buNone/>
              <a:defRPr sz="9415"/>
            </a:lvl2pPr>
            <a:lvl3pPr marL="3088168" indent="0">
              <a:buNone/>
              <a:defRPr sz="8332"/>
            </a:lvl3pPr>
            <a:lvl4pPr marL="4632257" indent="0">
              <a:buNone/>
              <a:defRPr sz="6916"/>
            </a:lvl4pPr>
            <a:lvl5pPr marL="6176345" indent="0">
              <a:buNone/>
              <a:defRPr sz="6916"/>
            </a:lvl5pPr>
            <a:lvl6pPr marL="7720438" indent="0">
              <a:buNone/>
              <a:defRPr sz="6916"/>
            </a:lvl6pPr>
            <a:lvl7pPr marL="9264513" indent="0">
              <a:buNone/>
              <a:defRPr sz="6916"/>
            </a:lvl7pPr>
            <a:lvl8pPr marL="10808610" indent="0">
              <a:buNone/>
              <a:defRPr sz="6916"/>
            </a:lvl8pPr>
            <a:lvl9pPr marL="12352692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4095" indent="0">
              <a:buNone/>
              <a:defRPr sz="4166"/>
            </a:lvl2pPr>
            <a:lvl3pPr marL="3088168" indent="0">
              <a:buNone/>
              <a:defRPr sz="3333"/>
            </a:lvl3pPr>
            <a:lvl4pPr marL="4632257" indent="0">
              <a:buNone/>
              <a:defRPr sz="3166"/>
            </a:lvl4pPr>
            <a:lvl5pPr marL="6176345" indent="0">
              <a:buNone/>
              <a:defRPr sz="3166"/>
            </a:lvl5pPr>
            <a:lvl6pPr marL="7720438" indent="0">
              <a:buNone/>
              <a:defRPr sz="3166"/>
            </a:lvl6pPr>
            <a:lvl7pPr marL="9264513" indent="0">
              <a:buNone/>
              <a:defRPr sz="3166"/>
            </a:lvl7pPr>
            <a:lvl8pPr marL="10808610" indent="0">
              <a:buNone/>
              <a:defRPr sz="3166"/>
            </a:lvl8pPr>
            <a:lvl9pPr marL="1235269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14324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1474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0295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82989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782" tIns="154338" rIns="308782" bIns="154338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82" tIns="154338" rIns="308782" bIns="15433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82" tIns="154338" rIns="308782" bIns="15433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588" tIns="185230" rIns="370588" bIns="18523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54385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87220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23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3735" indent="0">
              <a:buNone/>
              <a:defRPr sz="6082"/>
            </a:lvl2pPr>
            <a:lvl3pPr marL="3087450" indent="0">
              <a:buNone/>
              <a:defRPr sz="5249"/>
            </a:lvl3pPr>
            <a:lvl4pPr marL="4631176" indent="0">
              <a:buNone/>
              <a:defRPr sz="4833"/>
            </a:lvl4pPr>
            <a:lvl5pPr marL="6174908" indent="0">
              <a:buNone/>
              <a:defRPr sz="4833"/>
            </a:lvl5pPr>
            <a:lvl6pPr marL="7718631" indent="0">
              <a:buNone/>
              <a:defRPr sz="4833"/>
            </a:lvl6pPr>
            <a:lvl7pPr marL="9262354" indent="0">
              <a:buNone/>
              <a:defRPr sz="4833"/>
            </a:lvl7pPr>
            <a:lvl8pPr marL="10806090" indent="0">
              <a:buNone/>
              <a:defRPr sz="4833"/>
            </a:lvl8pPr>
            <a:lvl9pPr marL="12349814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79070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86981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735" indent="0">
              <a:buNone/>
              <a:defRPr sz="6916" b="1"/>
            </a:lvl2pPr>
            <a:lvl3pPr marL="3087450" indent="0">
              <a:buNone/>
              <a:defRPr sz="6082" b="1"/>
            </a:lvl3pPr>
            <a:lvl4pPr marL="4631176" indent="0">
              <a:buNone/>
              <a:defRPr sz="5249" b="1"/>
            </a:lvl4pPr>
            <a:lvl5pPr marL="6174908" indent="0">
              <a:buNone/>
              <a:defRPr sz="5249" b="1"/>
            </a:lvl5pPr>
            <a:lvl6pPr marL="7718631" indent="0">
              <a:buNone/>
              <a:defRPr sz="5249" b="1"/>
            </a:lvl6pPr>
            <a:lvl7pPr marL="9262354" indent="0">
              <a:buNone/>
              <a:defRPr sz="5249" b="1"/>
            </a:lvl7pPr>
            <a:lvl8pPr marL="10806090" indent="0">
              <a:buNone/>
              <a:defRPr sz="5249" b="1"/>
            </a:lvl8pPr>
            <a:lvl9pPr marL="1234981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735" indent="0">
              <a:buNone/>
              <a:defRPr sz="6916" b="1"/>
            </a:lvl2pPr>
            <a:lvl3pPr marL="3087450" indent="0">
              <a:buNone/>
              <a:defRPr sz="6082" b="1"/>
            </a:lvl3pPr>
            <a:lvl4pPr marL="4631176" indent="0">
              <a:buNone/>
              <a:defRPr sz="5249" b="1"/>
            </a:lvl4pPr>
            <a:lvl5pPr marL="6174908" indent="0">
              <a:buNone/>
              <a:defRPr sz="5249" b="1"/>
            </a:lvl5pPr>
            <a:lvl6pPr marL="7718631" indent="0">
              <a:buNone/>
              <a:defRPr sz="5249" b="1"/>
            </a:lvl6pPr>
            <a:lvl7pPr marL="9262354" indent="0">
              <a:buNone/>
              <a:defRPr sz="5249" b="1"/>
            </a:lvl7pPr>
            <a:lvl8pPr marL="10806090" indent="0">
              <a:buNone/>
              <a:defRPr sz="5249" b="1"/>
            </a:lvl8pPr>
            <a:lvl9pPr marL="1234981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84819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1546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5339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8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3735" indent="0">
              <a:buNone/>
              <a:defRPr sz="4166"/>
            </a:lvl2pPr>
            <a:lvl3pPr marL="3087450" indent="0">
              <a:buNone/>
              <a:defRPr sz="3333"/>
            </a:lvl3pPr>
            <a:lvl4pPr marL="4631176" indent="0">
              <a:buNone/>
              <a:defRPr sz="3166"/>
            </a:lvl4pPr>
            <a:lvl5pPr marL="6174908" indent="0">
              <a:buNone/>
              <a:defRPr sz="3166"/>
            </a:lvl5pPr>
            <a:lvl6pPr marL="7718631" indent="0">
              <a:buNone/>
              <a:defRPr sz="3166"/>
            </a:lvl6pPr>
            <a:lvl7pPr marL="9262354" indent="0">
              <a:buNone/>
              <a:defRPr sz="3166"/>
            </a:lvl7pPr>
            <a:lvl8pPr marL="10806090" indent="0">
              <a:buNone/>
              <a:defRPr sz="3166"/>
            </a:lvl8pPr>
            <a:lvl9pPr marL="1234981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86925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3735" indent="0">
              <a:buNone/>
              <a:defRPr sz="9415"/>
            </a:lvl2pPr>
            <a:lvl3pPr marL="3087450" indent="0">
              <a:buNone/>
              <a:defRPr sz="8332"/>
            </a:lvl3pPr>
            <a:lvl4pPr marL="4631176" indent="0">
              <a:buNone/>
              <a:defRPr sz="6916"/>
            </a:lvl4pPr>
            <a:lvl5pPr marL="6174908" indent="0">
              <a:buNone/>
              <a:defRPr sz="6916"/>
            </a:lvl5pPr>
            <a:lvl6pPr marL="7718631" indent="0">
              <a:buNone/>
              <a:defRPr sz="6916"/>
            </a:lvl6pPr>
            <a:lvl7pPr marL="9262354" indent="0">
              <a:buNone/>
              <a:defRPr sz="6916"/>
            </a:lvl7pPr>
            <a:lvl8pPr marL="10806090" indent="0">
              <a:buNone/>
              <a:defRPr sz="6916"/>
            </a:lvl8pPr>
            <a:lvl9pPr marL="12349814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3735" indent="0">
              <a:buNone/>
              <a:defRPr sz="4166"/>
            </a:lvl2pPr>
            <a:lvl3pPr marL="3087450" indent="0">
              <a:buNone/>
              <a:defRPr sz="3333"/>
            </a:lvl3pPr>
            <a:lvl4pPr marL="4631176" indent="0">
              <a:buNone/>
              <a:defRPr sz="3166"/>
            </a:lvl4pPr>
            <a:lvl5pPr marL="6174908" indent="0">
              <a:buNone/>
              <a:defRPr sz="3166"/>
            </a:lvl5pPr>
            <a:lvl6pPr marL="7718631" indent="0">
              <a:buNone/>
              <a:defRPr sz="3166"/>
            </a:lvl6pPr>
            <a:lvl7pPr marL="9262354" indent="0">
              <a:buNone/>
              <a:defRPr sz="3166"/>
            </a:lvl7pPr>
            <a:lvl8pPr marL="10806090" indent="0">
              <a:buNone/>
              <a:defRPr sz="3166"/>
            </a:lvl8pPr>
            <a:lvl9pPr marL="1234981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16118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6215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929" indent="0">
              <a:buNone/>
              <a:defRPr sz="6916" b="1"/>
            </a:lvl2pPr>
            <a:lvl3pPr marL="3109857" indent="0">
              <a:buNone/>
              <a:defRPr sz="6082" b="1"/>
            </a:lvl3pPr>
            <a:lvl4pPr marL="4664779" indent="0">
              <a:buNone/>
              <a:defRPr sz="5249" b="1"/>
            </a:lvl4pPr>
            <a:lvl5pPr marL="6219713" indent="0">
              <a:buNone/>
              <a:defRPr sz="5249" b="1"/>
            </a:lvl5pPr>
            <a:lvl6pPr marL="7774635" indent="0">
              <a:buNone/>
              <a:defRPr sz="5249" b="1"/>
            </a:lvl6pPr>
            <a:lvl7pPr marL="9329565" indent="0">
              <a:buNone/>
              <a:defRPr sz="5249" b="1"/>
            </a:lvl7pPr>
            <a:lvl8pPr marL="10884498" indent="0">
              <a:buNone/>
              <a:defRPr sz="5249" b="1"/>
            </a:lvl8pPr>
            <a:lvl9pPr marL="1243941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929" indent="0">
              <a:buNone/>
              <a:defRPr sz="6916" b="1"/>
            </a:lvl2pPr>
            <a:lvl3pPr marL="3109857" indent="0">
              <a:buNone/>
              <a:defRPr sz="6082" b="1"/>
            </a:lvl3pPr>
            <a:lvl4pPr marL="4664779" indent="0">
              <a:buNone/>
              <a:defRPr sz="5249" b="1"/>
            </a:lvl4pPr>
            <a:lvl5pPr marL="6219713" indent="0">
              <a:buNone/>
              <a:defRPr sz="5249" b="1"/>
            </a:lvl5pPr>
            <a:lvl6pPr marL="7774635" indent="0">
              <a:buNone/>
              <a:defRPr sz="5249" b="1"/>
            </a:lvl6pPr>
            <a:lvl7pPr marL="9329565" indent="0">
              <a:buNone/>
              <a:defRPr sz="5249" b="1"/>
            </a:lvl7pPr>
            <a:lvl8pPr marL="10884498" indent="0">
              <a:buNone/>
              <a:defRPr sz="5249" b="1"/>
            </a:lvl8pPr>
            <a:lvl9pPr marL="1243941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2115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81661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712" tIns="154300" rIns="308712" bIns="15430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12" tIns="154300" rIns="308712" bIns="1543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12" tIns="154300" rIns="308712" bIns="1543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503" tIns="185185" rIns="370503" bIns="18518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54283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43753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38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3374" indent="0">
              <a:buNone/>
              <a:defRPr sz="6082"/>
            </a:lvl2pPr>
            <a:lvl3pPr marL="3086729" indent="0">
              <a:buNone/>
              <a:defRPr sz="5249"/>
            </a:lvl3pPr>
            <a:lvl4pPr marL="4630097" indent="0">
              <a:buNone/>
              <a:defRPr sz="4833"/>
            </a:lvl4pPr>
            <a:lvl5pPr marL="6173466" indent="0">
              <a:buNone/>
              <a:defRPr sz="4833"/>
            </a:lvl5pPr>
            <a:lvl6pPr marL="7716834" indent="0">
              <a:buNone/>
              <a:defRPr sz="4833"/>
            </a:lvl6pPr>
            <a:lvl7pPr marL="9260193" indent="0">
              <a:buNone/>
              <a:defRPr sz="4833"/>
            </a:lvl7pPr>
            <a:lvl8pPr marL="10803571" indent="0">
              <a:buNone/>
              <a:defRPr sz="4833"/>
            </a:lvl8pPr>
            <a:lvl9pPr marL="1234693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55254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89162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374" indent="0">
              <a:buNone/>
              <a:defRPr sz="6916" b="1"/>
            </a:lvl2pPr>
            <a:lvl3pPr marL="3086729" indent="0">
              <a:buNone/>
              <a:defRPr sz="6082" b="1"/>
            </a:lvl3pPr>
            <a:lvl4pPr marL="4630097" indent="0">
              <a:buNone/>
              <a:defRPr sz="5249" b="1"/>
            </a:lvl4pPr>
            <a:lvl5pPr marL="6173466" indent="0">
              <a:buNone/>
              <a:defRPr sz="5249" b="1"/>
            </a:lvl5pPr>
            <a:lvl6pPr marL="7716834" indent="0">
              <a:buNone/>
              <a:defRPr sz="5249" b="1"/>
            </a:lvl6pPr>
            <a:lvl7pPr marL="9260193" indent="0">
              <a:buNone/>
              <a:defRPr sz="5249" b="1"/>
            </a:lvl7pPr>
            <a:lvl8pPr marL="10803571" indent="0">
              <a:buNone/>
              <a:defRPr sz="5249" b="1"/>
            </a:lvl8pPr>
            <a:lvl9pPr marL="1234693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374" indent="0">
              <a:buNone/>
              <a:defRPr sz="6916" b="1"/>
            </a:lvl2pPr>
            <a:lvl3pPr marL="3086729" indent="0">
              <a:buNone/>
              <a:defRPr sz="6082" b="1"/>
            </a:lvl3pPr>
            <a:lvl4pPr marL="4630097" indent="0">
              <a:buNone/>
              <a:defRPr sz="5249" b="1"/>
            </a:lvl4pPr>
            <a:lvl5pPr marL="6173466" indent="0">
              <a:buNone/>
              <a:defRPr sz="5249" b="1"/>
            </a:lvl5pPr>
            <a:lvl6pPr marL="7716834" indent="0">
              <a:buNone/>
              <a:defRPr sz="5249" b="1"/>
            </a:lvl6pPr>
            <a:lvl7pPr marL="9260193" indent="0">
              <a:buNone/>
              <a:defRPr sz="5249" b="1"/>
            </a:lvl7pPr>
            <a:lvl8pPr marL="10803571" indent="0">
              <a:buNone/>
              <a:defRPr sz="5249" b="1"/>
            </a:lvl8pPr>
            <a:lvl9pPr marL="1234693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96090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56897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01116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9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3374" indent="0">
              <a:buNone/>
              <a:defRPr sz="4166"/>
            </a:lvl2pPr>
            <a:lvl3pPr marL="3086729" indent="0">
              <a:buNone/>
              <a:defRPr sz="3333"/>
            </a:lvl3pPr>
            <a:lvl4pPr marL="4630097" indent="0">
              <a:buNone/>
              <a:defRPr sz="3166"/>
            </a:lvl4pPr>
            <a:lvl5pPr marL="6173466" indent="0">
              <a:buNone/>
              <a:defRPr sz="3166"/>
            </a:lvl5pPr>
            <a:lvl6pPr marL="7716834" indent="0">
              <a:buNone/>
              <a:defRPr sz="3166"/>
            </a:lvl6pPr>
            <a:lvl7pPr marL="9260193" indent="0">
              <a:buNone/>
              <a:defRPr sz="3166"/>
            </a:lvl7pPr>
            <a:lvl8pPr marL="10803571" indent="0">
              <a:buNone/>
              <a:defRPr sz="3166"/>
            </a:lvl8pPr>
            <a:lvl9pPr marL="1234693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6058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3374" indent="0">
              <a:buNone/>
              <a:defRPr sz="9415"/>
            </a:lvl2pPr>
            <a:lvl3pPr marL="3086729" indent="0">
              <a:buNone/>
              <a:defRPr sz="8332"/>
            </a:lvl3pPr>
            <a:lvl4pPr marL="4630097" indent="0">
              <a:buNone/>
              <a:defRPr sz="6916"/>
            </a:lvl4pPr>
            <a:lvl5pPr marL="6173466" indent="0">
              <a:buNone/>
              <a:defRPr sz="6916"/>
            </a:lvl5pPr>
            <a:lvl6pPr marL="7716834" indent="0">
              <a:buNone/>
              <a:defRPr sz="6916"/>
            </a:lvl6pPr>
            <a:lvl7pPr marL="9260193" indent="0">
              <a:buNone/>
              <a:defRPr sz="6916"/>
            </a:lvl7pPr>
            <a:lvl8pPr marL="10803571" indent="0">
              <a:buNone/>
              <a:defRPr sz="6916"/>
            </a:lvl8pPr>
            <a:lvl9pPr marL="12346931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3374" indent="0">
              <a:buNone/>
              <a:defRPr sz="4166"/>
            </a:lvl2pPr>
            <a:lvl3pPr marL="3086729" indent="0">
              <a:buNone/>
              <a:defRPr sz="3333"/>
            </a:lvl3pPr>
            <a:lvl4pPr marL="4630097" indent="0">
              <a:buNone/>
              <a:defRPr sz="3166"/>
            </a:lvl4pPr>
            <a:lvl5pPr marL="6173466" indent="0">
              <a:buNone/>
              <a:defRPr sz="3166"/>
            </a:lvl5pPr>
            <a:lvl6pPr marL="7716834" indent="0">
              <a:buNone/>
              <a:defRPr sz="3166"/>
            </a:lvl6pPr>
            <a:lvl7pPr marL="9260193" indent="0">
              <a:buNone/>
              <a:defRPr sz="3166"/>
            </a:lvl7pPr>
            <a:lvl8pPr marL="10803571" indent="0">
              <a:buNone/>
              <a:defRPr sz="3166"/>
            </a:lvl8pPr>
            <a:lvl9pPr marL="1234693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44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4659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6129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572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55792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641" tIns="154263" rIns="308641" bIns="154263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641" tIns="154263" rIns="308641" bIns="1542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641" tIns="154263" rIns="308641" bIns="1542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418" tIns="185140" rIns="370418" bIns="18514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88362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9841232" y="32799760"/>
            <a:ext cx="9121140" cy="2075106"/>
          </a:xfrm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11776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54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3014" indent="0">
              <a:buNone/>
              <a:defRPr sz="6082"/>
            </a:lvl2pPr>
            <a:lvl3pPr marL="3086014" indent="0">
              <a:buNone/>
              <a:defRPr sz="5249"/>
            </a:lvl3pPr>
            <a:lvl4pPr marL="4629020" indent="0">
              <a:buNone/>
              <a:defRPr sz="4833"/>
            </a:lvl4pPr>
            <a:lvl5pPr marL="6172023" indent="0">
              <a:buNone/>
              <a:defRPr sz="4833"/>
            </a:lvl5pPr>
            <a:lvl6pPr marL="7715030" indent="0">
              <a:buNone/>
              <a:defRPr sz="4833"/>
            </a:lvl6pPr>
            <a:lvl7pPr marL="9258035" indent="0">
              <a:buNone/>
              <a:defRPr sz="4833"/>
            </a:lvl7pPr>
            <a:lvl8pPr marL="10801053" indent="0">
              <a:buNone/>
              <a:defRPr sz="4833"/>
            </a:lvl8pPr>
            <a:lvl9pPr marL="1234405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29169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10073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014" indent="0">
              <a:buNone/>
              <a:defRPr sz="6916" b="1"/>
            </a:lvl2pPr>
            <a:lvl3pPr marL="3086014" indent="0">
              <a:buNone/>
              <a:defRPr sz="6082" b="1"/>
            </a:lvl3pPr>
            <a:lvl4pPr marL="4629020" indent="0">
              <a:buNone/>
              <a:defRPr sz="5249" b="1"/>
            </a:lvl4pPr>
            <a:lvl5pPr marL="6172023" indent="0">
              <a:buNone/>
              <a:defRPr sz="5249" b="1"/>
            </a:lvl5pPr>
            <a:lvl6pPr marL="7715030" indent="0">
              <a:buNone/>
              <a:defRPr sz="5249" b="1"/>
            </a:lvl6pPr>
            <a:lvl7pPr marL="9258035" indent="0">
              <a:buNone/>
              <a:defRPr sz="5249" b="1"/>
            </a:lvl7pPr>
            <a:lvl8pPr marL="10801053" indent="0">
              <a:buNone/>
              <a:defRPr sz="5249" b="1"/>
            </a:lvl8pPr>
            <a:lvl9pPr marL="1234405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014" indent="0">
              <a:buNone/>
              <a:defRPr sz="6916" b="1"/>
            </a:lvl2pPr>
            <a:lvl3pPr marL="3086014" indent="0">
              <a:buNone/>
              <a:defRPr sz="6082" b="1"/>
            </a:lvl3pPr>
            <a:lvl4pPr marL="4629020" indent="0">
              <a:buNone/>
              <a:defRPr sz="5249" b="1"/>
            </a:lvl4pPr>
            <a:lvl5pPr marL="6172023" indent="0">
              <a:buNone/>
              <a:defRPr sz="5249" b="1"/>
            </a:lvl5pPr>
            <a:lvl6pPr marL="7715030" indent="0">
              <a:buNone/>
              <a:defRPr sz="5249" b="1"/>
            </a:lvl6pPr>
            <a:lvl7pPr marL="9258035" indent="0">
              <a:buNone/>
              <a:defRPr sz="5249" b="1"/>
            </a:lvl7pPr>
            <a:lvl8pPr marL="10801053" indent="0">
              <a:buNone/>
              <a:defRPr sz="5249" b="1"/>
            </a:lvl8pPr>
            <a:lvl9pPr marL="1234405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10482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05175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85878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0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3014" indent="0">
              <a:buNone/>
              <a:defRPr sz="4166"/>
            </a:lvl2pPr>
            <a:lvl3pPr marL="3086014" indent="0">
              <a:buNone/>
              <a:defRPr sz="3333"/>
            </a:lvl3pPr>
            <a:lvl4pPr marL="4629020" indent="0">
              <a:buNone/>
              <a:defRPr sz="3166"/>
            </a:lvl4pPr>
            <a:lvl5pPr marL="6172023" indent="0">
              <a:buNone/>
              <a:defRPr sz="3166"/>
            </a:lvl5pPr>
            <a:lvl6pPr marL="7715030" indent="0">
              <a:buNone/>
              <a:defRPr sz="3166"/>
            </a:lvl6pPr>
            <a:lvl7pPr marL="9258035" indent="0">
              <a:buNone/>
              <a:defRPr sz="3166"/>
            </a:lvl7pPr>
            <a:lvl8pPr marL="10801053" indent="0">
              <a:buNone/>
              <a:defRPr sz="3166"/>
            </a:lvl8pPr>
            <a:lvl9pPr marL="1234405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6623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79754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3014" indent="0">
              <a:buNone/>
              <a:defRPr sz="9415"/>
            </a:lvl2pPr>
            <a:lvl3pPr marL="3086014" indent="0">
              <a:buNone/>
              <a:defRPr sz="8332"/>
            </a:lvl3pPr>
            <a:lvl4pPr marL="4629020" indent="0">
              <a:buNone/>
              <a:defRPr sz="6916"/>
            </a:lvl4pPr>
            <a:lvl5pPr marL="6172023" indent="0">
              <a:buNone/>
              <a:defRPr sz="6916"/>
            </a:lvl5pPr>
            <a:lvl6pPr marL="7715030" indent="0">
              <a:buNone/>
              <a:defRPr sz="6916"/>
            </a:lvl6pPr>
            <a:lvl7pPr marL="9258035" indent="0">
              <a:buNone/>
              <a:defRPr sz="6916"/>
            </a:lvl7pPr>
            <a:lvl8pPr marL="10801053" indent="0">
              <a:buNone/>
              <a:defRPr sz="6916"/>
            </a:lvl8pPr>
            <a:lvl9pPr marL="12344050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3014" indent="0">
              <a:buNone/>
              <a:defRPr sz="4166"/>
            </a:lvl2pPr>
            <a:lvl3pPr marL="3086014" indent="0">
              <a:buNone/>
              <a:defRPr sz="3333"/>
            </a:lvl3pPr>
            <a:lvl4pPr marL="4629020" indent="0">
              <a:buNone/>
              <a:defRPr sz="3166"/>
            </a:lvl4pPr>
            <a:lvl5pPr marL="6172023" indent="0">
              <a:buNone/>
              <a:defRPr sz="3166"/>
            </a:lvl5pPr>
            <a:lvl6pPr marL="7715030" indent="0">
              <a:buNone/>
              <a:defRPr sz="3166"/>
            </a:lvl6pPr>
            <a:lvl7pPr marL="9258035" indent="0">
              <a:buNone/>
              <a:defRPr sz="3166"/>
            </a:lvl7pPr>
            <a:lvl8pPr marL="10801053" indent="0">
              <a:buNone/>
              <a:defRPr sz="3166"/>
            </a:lvl8pPr>
            <a:lvl9pPr marL="1234405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52878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21500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84167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570" tIns="154228" rIns="308570" bIns="1542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570" tIns="154228" rIns="308570" bIns="1542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570" tIns="154228" rIns="308570" bIns="1542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333" tIns="185098" rIns="370333" bIns="185098" numCol="1" anchor="b" anchorCtr="0" compatLnSpc="1">
            <a:prstTxWarp prst="textNoShape">
              <a:avLst/>
            </a:prstTxWarp>
          </a:bodyPr>
          <a:lstStyle>
            <a:lvl1pPr>
              <a:defRPr sz="4166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05212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5290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76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2651" indent="0">
              <a:buNone/>
              <a:defRPr sz="6082"/>
            </a:lvl2pPr>
            <a:lvl3pPr marL="3085294" indent="0">
              <a:buNone/>
              <a:defRPr sz="5249"/>
            </a:lvl3pPr>
            <a:lvl4pPr marL="4627941" indent="0">
              <a:buNone/>
              <a:defRPr sz="4833"/>
            </a:lvl4pPr>
            <a:lvl5pPr marL="6170583" indent="0">
              <a:buNone/>
              <a:defRPr sz="4833"/>
            </a:lvl5pPr>
            <a:lvl6pPr marL="7713232" indent="0">
              <a:buNone/>
              <a:defRPr sz="4833"/>
            </a:lvl6pPr>
            <a:lvl7pPr marL="9255877" indent="0">
              <a:buNone/>
              <a:defRPr sz="4833"/>
            </a:lvl7pPr>
            <a:lvl8pPr marL="10798533" indent="0">
              <a:buNone/>
              <a:defRPr sz="4833"/>
            </a:lvl8pPr>
            <a:lvl9pPr marL="1234117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52055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63335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651" indent="0">
              <a:buNone/>
              <a:defRPr sz="6916" b="1"/>
            </a:lvl2pPr>
            <a:lvl3pPr marL="3085294" indent="0">
              <a:buNone/>
              <a:defRPr sz="6082" b="1"/>
            </a:lvl3pPr>
            <a:lvl4pPr marL="4627941" indent="0">
              <a:buNone/>
              <a:defRPr sz="5249" b="1"/>
            </a:lvl4pPr>
            <a:lvl5pPr marL="6170583" indent="0">
              <a:buNone/>
              <a:defRPr sz="5249" b="1"/>
            </a:lvl5pPr>
            <a:lvl6pPr marL="7713232" indent="0">
              <a:buNone/>
              <a:defRPr sz="5249" b="1"/>
            </a:lvl6pPr>
            <a:lvl7pPr marL="9255877" indent="0">
              <a:buNone/>
              <a:defRPr sz="5249" b="1"/>
            </a:lvl7pPr>
            <a:lvl8pPr marL="10798533" indent="0">
              <a:buNone/>
              <a:defRPr sz="5249" b="1"/>
            </a:lvl8pPr>
            <a:lvl9pPr marL="1234117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651" indent="0">
              <a:buNone/>
              <a:defRPr sz="6916" b="1"/>
            </a:lvl2pPr>
            <a:lvl3pPr marL="3085294" indent="0">
              <a:buNone/>
              <a:defRPr sz="6082" b="1"/>
            </a:lvl3pPr>
            <a:lvl4pPr marL="4627941" indent="0">
              <a:buNone/>
              <a:defRPr sz="5249" b="1"/>
            </a:lvl4pPr>
            <a:lvl5pPr marL="6170583" indent="0">
              <a:buNone/>
              <a:defRPr sz="5249" b="1"/>
            </a:lvl5pPr>
            <a:lvl6pPr marL="7713232" indent="0">
              <a:buNone/>
              <a:defRPr sz="5249" b="1"/>
            </a:lvl6pPr>
            <a:lvl7pPr marL="9255877" indent="0">
              <a:buNone/>
              <a:defRPr sz="5249" b="1"/>
            </a:lvl7pPr>
            <a:lvl8pPr marL="10798533" indent="0">
              <a:buNone/>
              <a:defRPr sz="5249" b="1"/>
            </a:lvl8pPr>
            <a:lvl9pPr marL="1234117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93087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73574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8499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94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4929" indent="0">
              <a:buNone/>
              <a:defRPr sz="4166"/>
            </a:lvl2pPr>
            <a:lvl3pPr marL="3109857" indent="0">
              <a:buNone/>
              <a:defRPr sz="3333"/>
            </a:lvl3pPr>
            <a:lvl4pPr marL="4664779" indent="0">
              <a:buNone/>
              <a:defRPr sz="3166"/>
            </a:lvl4pPr>
            <a:lvl5pPr marL="6219713" indent="0">
              <a:buNone/>
              <a:defRPr sz="3166"/>
            </a:lvl5pPr>
            <a:lvl6pPr marL="7774635" indent="0">
              <a:buNone/>
              <a:defRPr sz="3166"/>
            </a:lvl6pPr>
            <a:lvl7pPr marL="9329565" indent="0">
              <a:buNone/>
              <a:defRPr sz="3166"/>
            </a:lvl7pPr>
            <a:lvl8pPr marL="10884498" indent="0">
              <a:buNone/>
              <a:defRPr sz="3166"/>
            </a:lvl8pPr>
            <a:lvl9pPr marL="1243941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0210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2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2651" indent="0">
              <a:buNone/>
              <a:defRPr sz="4166"/>
            </a:lvl2pPr>
            <a:lvl3pPr marL="3085294" indent="0">
              <a:buNone/>
              <a:defRPr sz="3333"/>
            </a:lvl3pPr>
            <a:lvl4pPr marL="4627941" indent="0">
              <a:buNone/>
              <a:defRPr sz="3166"/>
            </a:lvl4pPr>
            <a:lvl5pPr marL="6170583" indent="0">
              <a:buNone/>
              <a:defRPr sz="3166"/>
            </a:lvl5pPr>
            <a:lvl6pPr marL="7713232" indent="0">
              <a:buNone/>
              <a:defRPr sz="3166"/>
            </a:lvl6pPr>
            <a:lvl7pPr marL="9255877" indent="0">
              <a:buNone/>
              <a:defRPr sz="3166"/>
            </a:lvl7pPr>
            <a:lvl8pPr marL="10798533" indent="0">
              <a:buNone/>
              <a:defRPr sz="3166"/>
            </a:lvl8pPr>
            <a:lvl9pPr marL="1234117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2007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2651" indent="0">
              <a:buNone/>
              <a:defRPr sz="9415"/>
            </a:lvl2pPr>
            <a:lvl3pPr marL="3085294" indent="0">
              <a:buNone/>
              <a:defRPr sz="8332"/>
            </a:lvl3pPr>
            <a:lvl4pPr marL="4627941" indent="0">
              <a:buNone/>
              <a:defRPr sz="6916"/>
            </a:lvl4pPr>
            <a:lvl5pPr marL="6170583" indent="0">
              <a:buNone/>
              <a:defRPr sz="6916"/>
            </a:lvl5pPr>
            <a:lvl6pPr marL="7713232" indent="0">
              <a:buNone/>
              <a:defRPr sz="6916"/>
            </a:lvl6pPr>
            <a:lvl7pPr marL="9255877" indent="0">
              <a:buNone/>
              <a:defRPr sz="6916"/>
            </a:lvl7pPr>
            <a:lvl8pPr marL="10798533" indent="0">
              <a:buNone/>
              <a:defRPr sz="6916"/>
            </a:lvl8pPr>
            <a:lvl9pPr marL="12341173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2651" indent="0">
              <a:buNone/>
              <a:defRPr sz="4166"/>
            </a:lvl2pPr>
            <a:lvl3pPr marL="3085294" indent="0">
              <a:buNone/>
              <a:defRPr sz="3333"/>
            </a:lvl3pPr>
            <a:lvl4pPr marL="4627941" indent="0">
              <a:buNone/>
              <a:defRPr sz="3166"/>
            </a:lvl4pPr>
            <a:lvl5pPr marL="6170583" indent="0">
              <a:buNone/>
              <a:defRPr sz="3166"/>
            </a:lvl5pPr>
            <a:lvl6pPr marL="7713232" indent="0">
              <a:buNone/>
              <a:defRPr sz="3166"/>
            </a:lvl6pPr>
            <a:lvl7pPr marL="9255877" indent="0">
              <a:buNone/>
              <a:defRPr sz="3166"/>
            </a:lvl7pPr>
            <a:lvl8pPr marL="10798533" indent="0">
              <a:buNone/>
              <a:defRPr sz="3166"/>
            </a:lvl8pPr>
            <a:lvl9pPr marL="1234117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1049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3673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97793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6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82868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497" tIns="154195" rIns="308497" bIns="15419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97" tIns="154195" rIns="308497" bIns="1541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97" tIns="154195" rIns="308497" bIns="1541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245" tIns="185058" rIns="370245" bIns="185058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4053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93096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889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2291" indent="0">
              <a:buNone/>
              <a:defRPr sz="6082"/>
            </a:lvl2pPr>
            <a:lvl3pPr marL="3084573" indent="0">
              <a:buNone/>
              <a:defRPr sz="5249"/>
            </a:lvl3pPr>
            <a:lvl4pPr marL="4626860" indent="0">
              <a:buNone/>
              <a:defRPr sz="4833"/>
            </a:lvl4pPr>
            <a:lvl5pPr marL="6169144" indent="0">
              <a:buNone/>
              <a:defRPr sz="4833"/>
            </a:lvl5pPr>
            <a:lvl6pPr marL="7711435" indent="0">
              <a:buNone/>
              <a:defRPr sz="4833"/>
            </a:lvl6pPr>
            <a:lvl7pPr marL="9253719" indent="0">
              <a:buNone/>
              <a:defRPr sz="4833"/>
            </a:lvl7pPr>
            <a:lvl8pPr marL="10796014" indent="0">
              <a:buNone/>
              <a:defRPr sz="4833"/>
            </a:lvl8pPr>
            <a:lvl9pPr marL="12338296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81453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0638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291" indent="0">
              <a:buNone/>
              <a:defRPr sz="6916" b="1"/>
            </a:lvl2pPr>
            <a:lvl3pPr marL="3084573" indent="0">
              <a:buNone/>
              <a:defRPr sz="6082" b="1"/>
            </a:lvl3pPr>
            <a:lvl4pPr marL="4626860" indent="0">
              <a:buNone/>
              <a:defRPr sz="5249" b="1"/>
            </a:lvl4pPr>
            <a:lvl5pPr marL="6169144" indent="0">
              <a:buNone/>
              <a:defRPr sz="5249" b="1"/>
            </a:lvl5pPr>
            <a:lvl6pPr marL="7711435" indent="0">
              <a:buNone/>
              <a:defRPr sz="5249" b="1"/>
            </a:lvl6pPr>
            <a:lvl7pPr marL="9253719" indent="0">
              <a:buNone/>
              <a:defRPr sz="5249" b="1"/>
            </a:lvl7pPr>
            <a:lvl8pPr marL="10796014" indent="0">
              <a:buNone/>
              <a:defRPr sz="5249" b="1"/>
            </a:lvl8pPr>
            <a:lvl9pPr marL="1233829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291" indent="0">
              <a:buNone/>
              <a:defRPr sz="6916" b="1"/>
            </a:lvl2pPr>
            <a:lvl3pPr marL="3084573" indent="0">
              <a:buNone/>
              <a:defRPr sz="6082" b="1"/>
            </a:lvl3pPr>
            <a:lvl4pPr marL="4626860" indent="0">
              <a:buNone/>
              <a:defRPr sz="5249" b="1"/>
            </a:lvl4pPr>
            <a:lvl5pPr marL="6169144" indent="0">
              <a:buNone/>
              <a:defRPr sz="5249" b="1"/>
            </a:lvl5pPr>
            <a:lvl6pPr marL="7711435" indent="0">
              <a:buNone/>
              <a:defRPr sz="5249" b="1"/>
            </a:lvl6pPr>
            <a:lvl7pPr marL="9253719" indent="0">
              <a:buNone/>
              <a:defRPr sz="5249" b="1"/>
            </a:lvl7pPr>
            <a:lvl8pPr marL="10796014" indent="0">
              <a:buNone/>
              <a:defRPr sz="5249" b="1"/>
            </a:lvl8pPr>
            <a:lvl9pPr marL="1233829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8956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4929" indent="0">
              <a:buNone/>
              <a:defRPr sz="9415"/>
            </a:lvl2pPr>
            <a:lvl3pPr marL="3109857" indent="0">
              <a:buNone/>
              <a:defRPr sz="8332"/>
            </a:lvl3pPr>
            <a:lvl4pPr marL="4664779" indent="0">
              <a:buNone/>
              <a:defRPr sz="6916"/>
            </a:lvl4pPr>
            <a:lvl5pPr marL="6219713" indent="0">
              <a:buNone/>
              <a:defRPr sz="6916"/>
            </a:lvl5pPr>
            <a:lvl6pPr marL="7774635" indent="0">
              <a:buNone/>
              <a:defRPr sz="6916"/>
            </a:lvl6pPr>
            <a:lvl7pPr marL="9329565" indent="0">
              <a:buNone/>
              <a:defRPr sz="6916"/>
            </a:lvl7pPr>
            <a:lvl8pPr marL="10884498" indent="0">
              <a:buNone/>
              <a:defRPr sz="6916"/>
            </a:lvl8pPr>
            <a:lvl9pPr marL="12439418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4929" indent="0">
              <a:buNone/>
              <a:defRPr sz="4166"/>
            </a:lvl2pPr>
            <a:lvl3pPr marL="3109857" indent="0">
              <a:buNone/>
              <a:defRPr sz="3333"/>
            </a:lvl3pPr>
            <a:lvl4pPr marL="4664779" indent="0">
              <a:buNone/>
              <a:defRPr sz="3166"/>
            </a:lvl4pPr>
            <a:lvl5pPr marL="6219713" indent="0">
              <a:buNone/>
              <a:defRPr sz="3166"/>
            </a:lvl5pPr>
            <a:lvl6pPr marL="7774635" indent="0">
              <a:buNone/>
              <a:defRPr sz="3166"/>
            </a:lvl6pPr>
            <a:lvl7pPr marL="9329565" indent="0">
              <a:buNone/>
              <a:defRPr sz="3166"/>
            </a:lvl7pPr>
            <a:lvl8pPr marL="10884498" indent="0">
              <a:buNone/>
              <a:defRPr sz="3166"/>
            </a:lvl8pPr>
            <a:lvl9pPr marL="1243941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01036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81457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55736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4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2291" indent="0">
              <a:buNone/>
              <a:defRPr sz="4166"/>
            </a:lvl2pPr>
            <a:lvl3pPr marL="3084573" indent="0">
              <a:buNone/>
              <a:defRPr sz="3333"/>
            </a:lvl3pPr>
            <a:lvl4pPr marL="4626860" indent="0">
              <a:buNone/>
              <a:defRPr sz="3166"/>
            </a:lvl4pPr>
            <a:lvl5pPr marL="6169144" indent="0">
              <a:buNone/>
              <a:defRPr sz="3166"/>
            </a:lvl5pPr>
            <a:lvl6pPr marL="7711435" indent="0">
              <a:buNone/>
              <a:defRPr sz="3166"/>
            </a:lvl6pPr>
            <a:lvl7pPr marL="9253719" indent="0">
              <a:buNone/>
              <a:defRPr sz="3166"/>
            </a:lvl7pPr>
            <a:lvl8pPr marL="10796014" indent="0">
              <a:buNone/>
              <a:defRPr sz="3166"/>
            </a:lvl8pPr>
            <a:lvl9pPr marL="1233829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04311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2291" indent="0">
              <a:buNone/>
              <a:defRPr sz="9415"/>
            </a:lvl2pPr>
            <a:lvl3pPr marL="3084573" indent="0">
              <a:buNone/>
              <a:defRPr sz="8332"/>
            </a:lvl3pPr>
            <a:lvl4pPr marL="4626860" indent="0">
              <a:buNone/>
              <a:defRPr sz="6916"/>
            </a:lvl4pPr>
            <a:lvl5pPr marL="6169144" indent="0">
              <a:buNone/>
              <a:defRPr sz="6916"/>
            </a:lvl5pPr>
            <a:lvl6pPr marL="7711435" indent="0">
              <a:buNone/>
              <a:defRPr sz="6916"/>
            </a:lvl6pPr>
            <a:lvl7pPr marL="9253719" indent="0">
              <a:buNone/>
              <a:defRPr sz="6916"/>
            </a:lvl7pPr>
            <a:lvl8pPr marL="10796014" indent="0">
              <a:buNone/>
              <a:defRPr sz="6916"/>
            </a:lvl8pPr>
            <a:lvl9pPr marL="12338296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2291" indent="0">
              <a:buNone/>
              <a:defRPr sz="4166"/>
            </a:lvl2pPr>
            <a:lvl3pPr marL="3084573" indent="0">
              <a:buNone/>
              <a:defRPr sz="3333"/>
            </a:lvl3pPr>
            <a:lvl4pPr marL="4626860" indent="0">
              <a:buNone/>
              <a:defRPr sz="3166"/>
            </a:lvl4pPr>
            <a:lvl5pPr marL="6169144" indent="0">
              <a:buNone/>
              <a:defRPr sz="3166"/>
            </a:lvl5pPr>
            <a:lvl6pPr marL="7711435" indent="0">
              <a:buNone/>
              <a:defRPr sz="3166"/>
            </a:lvl6pPr>
            <a:lvl7pPr marL="9253719" indent="0">
              <a:buNone/>
              <a:defRPr sz="3166"/>
            </a:lvl7pPr>
            <a:lvl8pPr marL="10796014" indent="0">
              <a:buNone/>
              <a:defRPr sz="3166"/>
            </a:lvl8pPr>
            <a:lvl9pPr marL="1233829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02735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96631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57545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426" tIns="154157" rIns="308426" bIns="15415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26" tIns="154157" rIns="308426" bIns="15415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26" tIns="154157" rIns="308426" bIns="15415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160" tIns="185013" rIns="370160" bIns="185013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51603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13223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00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1932" indent="0">
              <a:buNone/>
              <a:defRPr sz="6082"/>
            </a:lvl2pPr>
            <a:lvl3pPr marL="3083857" indent="0">
              <a:buNone/>
              <a:defRPr sz="5249"/>
            </a:lvl3pPr>
            <a:lvl4pPr marL="4625781" indent="0">
              <a:buNone/>
              <a:defRPr sz="4833"/>
            </a:lvl4pPr>
            <a:lvl5pPr marL="6167709" indent="0">
              <a:buNone/>
              <a:defRPr sz="4833"/>
            </a:lvl5pPr>
            <a:lvl6pPr marL="7709640" indent="0">
              <a:buNone/>
              <a:defRPr sz="4833"/>
            </a:lvl6pPr>
            <a:lvl7pPr marL="9251560" indent="0">
              <a:buNone/>
              <a:defRPr sz="4833"/>
            </a:lvl7pPr>
            <a:lvl8pPr marL="10793494" indent="0">
              <a:buNone/>
              <a:defRPr sz="4833"/>
            </a:lvl8pPr>
            <a:lvl9pPr marL="12335416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03496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8211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1317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932" indent="0">
              <a:buNone/>
              <a:defRPr sz="6916" b="1"/>
            </a:lvl2pPr>
            <a:lvl3pPr marL="3083857" indent="0">
              <a:buNone/>
              <a:defRPr sz="6082" b="1"/>
            </a:lvl3pPr>
            <a:lvl4pPr marL="4625781" indent="0">
              <a:buNone/>
              <a:defRPr sz="5249" b="1"/>
            </a:lvl4pPr>
            <a:lvl5pPr marL="6167709" indent="0">
              <a:buNone/>
              <a:defRPr sz="5249" b="1"/>
            </a:lvl5pPr>
            <a:lvl6pPr marL="7709640" indent="0">
              <a:buNone/>
              <a:defRPr sz="5249" b="1"/>
            </a:lvl6pPr>
            <a:lvl7pPr marL="9251560" indent="0">
              <a:buNone/>
              <a:defRPr sz="5249" b="1"/>
            </a:lvl7pPr>
            <a:lvl8pPr marL="10793494" indent="0">
              <a:buNone/>
              <a:defRPr sz="5249" b="1"/>
            </a:lvl8pPr>
            <a:lvl9pPr marL="1233541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932" indent="0">
              <a:buNone/>
              <a:defRPr sz="6916" b="1"/>
            </a:lvl2pPr>
            <a:lvl3pPr marL="3083857" indent="0">
              <a:buNone/>
              <a:defRPr sz="6082" b="1"/>
            </a:lvl3pPr>
            <a:lvl4pPr marL="4625781" indent="0">
              <a:buNone/>
              <a:defRPr sz="5249" b="1"/>
            </a:lvl4pPr>
            <a:lvl5pPr marL="6167709" indent="0">
              <a:buNone/>
              <a:defRPr sz="5249" b="1"/>
            </a:lvl5pPr>
            <a:lvl6pPr marL="7709640" indent="0">
              <a:buNone/>
              <a:defRPr sz="5249" b="1"/>
            </a:lvl6pPr>
            <a:lvl7pPr marL="9251560" indent="0">
              <a:buNone/>
              <a:defRPr sz="5249" b="1"/>
            </a:lvl7pPr>
            <a:lvl8pPr marL="10793494" indent="0">
              <a:buNone/>
              <a:defRPr sz="5249" b="1"/>
            </a:lvl8pPr>
            <a:lvl9pPr marL="1233541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98551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42371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77200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5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1932" indent="0">
              <a:buNone/>
              <a:defRPr sz="4166"/>
            </a:lvl2pPr>
            <a:lvl3pPr marL="3083857" indent="0">
              <a:buNone/>
              <a:defRPr sz="3333"/>
            </a:lvl3pPr>
            <a:lvl4pPr marL="4625781" indent="0">
              <a:buNone/>
              <a:defRPr sz="3166"/>
            </a:lvl4pPr>
            <a:lvl5pPr marL="6167709" indent="0">
              <a:buNone/>
              <a:defRPr sz="3166"/>
            </a:lvl5pPr>
            <a:lvl6pPr marL="7709640" indent="0">
              <a:buNone/>
              <a:defRPr sz="3166"/>
            </a:lvl6pPr>
            <a:lvl7pPr marL="9251560" indent="0">
              <a:buNone/>
              <a:defRPr sz="3166"/>
            </a:lvl7pPr>
            <a:lvl8pPr marL="10793494" indent="0">
              <a:buNone/>
              <a:defRPr sz="3166"/>
            </a:lvl8pPr>
            <a:lvl9pPr marL="1233541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12684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1932" indent="0">
              <a:buNone/>
              <a:defRPr sz="9415"/>
            </a:lvl2pPr>
            <a:lvl3pPr marL="3083857" indent="0">
              <a:buNone/>
              <a:defRPr sz="8332"/>
            </a:lvl3pPr>
            <a:lvl4pPr marL="4625781" indent="0">
              <a:buNone/>
              <a:defRPr sz="6916"/>
            </a:lvl4pPr>
            <a:lvl5pPr marL="6167709" indent="0">
              <a:buNone/>
              <a:defRPr sz="6916"/>
            </a:lvl5pPr>
            <a:lvl6pPr marL="7709640" indent="0">
              <a:buNone/>
              <a:defRPr sz="6916"/>
            </a:lvl6pPr>
            <a:lvl7pPr marL="9251560" indent="0">
              <a:buNone/>
              <a:defRPr sz="6916"/>
            </a:lvl7pPr>
            <a:lvl8pPr marL="10793494" indent="0">
              <a:buNone/>
              <a:defRPr sz="6916"/>
            </a:lvl8pPr>
            <a:lvl9pPr marL="12335416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1932" indent="0">
              <a:buNone/>
              <a:defRPr sz="4166"/>
            </a:lvl2pPr>
            <a:lvl3pPr marL="3083857" indent="0">
              <a:buNone/>
              <a:defRPr sz="3333"/>
            </a:lvl3pPr>
            <a:lvl4pPr marL="4625781" indent="0">
              <a:buNone/>
              <a:defRPr sz="3166"/>
            </a:lvl4pPr>
            <a:lvl5pPr marL="6167709" indent="0">
              <a:buNone/>
              <a:defRPr sz="3166"/>
            </a:lvl5pPr>
            <a:lvl6pPr marL="7709640" indent="0">
              <a:buNone/>
              <a:defRPr sz="3166"/>
            </a:lvl6pPr>
            <a:lvl7pPr marL="9251560" indent="0">
              <a:buNone/>
              <a:defRPr sz="3166"/>
            </a:lvl7pPr>
            <a:lvl8pPr marL="10793494" indent="0">
              <a:buNone/>
              <a:defRPr sz="3166"/>
            </a:lvl8pPr>
            <a:lvl9pPr marL="1233541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81529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11036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1348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355" tIns="154121" rIns="308355" bIns="15412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355" tIns="154121" rIns="308355" bIns="154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355" tIns="154121" rIns="308355" bIns="154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075" tIns="184970" rIns="370075" bIns="18497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78602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40525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18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1568" indent="0">
              <a:buNone/>
              <a:defRPr sz="6082"/>
            </a:lvl2pPr>
            <a:lvl3pPr marL="3083138" indent="0">
              <a:buNone/>
              <a:defRPr sz="5249"/>
            </a:lvl3pPr>
            <a:lvl4pPr marL="4624702" indent="0">
              <a:buNone/>
              <a:defRPr sz="4833"/>
            </a:lvl4pPr>
            <a:lvl5pPr marL="6166267" indent="0">
              <a:buNone/>
              <a:defRPr sz="4833"/>
            </a:lvl5pPr>
            <a:lvl6pPr marL="7707840" indent="0">
              <a:buNone/>
              <a:defRPr sz="4833"/>
            </a:lvl6pPr>
            <a:lvl7pPr marL="9249402" indent="0">
              <a:buNone/>
              <a:defRPr sz="4833"/>
            </a:lvl7pPr>
            <a:lvl8pPr marL="10790977" indent="0">
              <a:buNone/>
              <a:defRPr sz="4833"/>
            </a:lvl8pPr>
            <a:lvl9pPr marL="1233254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3899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7504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16500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568" indent="0">
              <a:buNone/>
              <a:defRPr sz="6916" b="1"/>
            </a:lvl2pPr>
            <a:lvl3pPr marL="3083138" indent="0">
              <a:buNone/>
              <a:defRPr sz="6082" b="1"/>
            </a:lvl3pPr>
            <a:lvl4pPr marL="4624702" indent="0">
              <a:buNone/>
              <a:defRPr sz="5249" b="1"/>
            </a:lvl4pPr>
            <a:lvl5pPr marL="6166267" indent="0">
              <a:buNone/>
              <a:defRPr sz="5249" b="1"/>
            </a:lvl5pPr>
            <a:lvl6pPr marL="7707840" indent="0">
              <a:buNone/>
              <a:defRPr sz="5249" b="1"/>
            </a:lvl6pPr>
            <a:lvl7pPr marL="9249402" indent="0">
              <a:buNone/>
              <a:defRPr sz="5249" b="1"/>
            </a:lvl7pPr>
            <a:lvl8pPr marL="10790977" indent="0">
              <a:buNone/>
              <a:defRPr sz="5249" b="1"/>
            </a:lvl8pPr>
            <a:lvl9pPr marL="1233254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568" indent="0">
              <a:buNone/>
              <a:defRPr sz="6916" b="1"/>
            </a:lvl2pPr>
            <a:lvl3pPr marL="3083138" indent="0">
              <a:buNone/>
              <a:defRPr sz="6082" b="1"/>
            </a:lvl3pPr>
            <a:lvl4pPr marL="4624702" indent="0">
              <a:buNone/>
              <a:defRPr sz="5249" b="1"/>
            </a:lvl4pPr>
            <a:lvl5pPr marL="6166267" indent="0">
              <a:buNone/>
              <a:defRPr sz="5249" b="1"/>
            </a:lvl5pPr>
            <a:lvl6pPr marL="7707840" indent="0">
              <a:buNone/>
              <a:defRPr sz="5249" b="1"/>
            </a:lvl6pPr>
            <a:lvl7pPr marL="9249402" indent="0">
              <a:buNone/>
              <a:defRPr sz="5249" b="1"/>
            </a:lvl7pPr>
            <a:lvl8pPr marL="10790977" indent="0">
              <a:buNone/>
              <a:defRPr sz="5249" b="1"/>
            </a:lvl8pPr>
            <a:lvl9pPr marL="1233254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53931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75857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52894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7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1568" indent="0">
              <a:buNone/>
              <a:defRPr sz="4166"/>
            </a:lvl2pPr>
            <a:lvl3pPr marL="3083138" indent="0">
              <a:buNone/>
              <a:defRPr sz="3333"/>
            </a:lvl3pPr>
            <a:lvl4pPr marL="4624702" indent="0">
              <a:buNone/>
              <a:defRPr sz="3166"/>
            </a:lvl4pPr>
            <a:lvl5pPr marL="6166267" indent="0">
              <a:buNone/>
              <a:defRPr sz="3166"/>
            </a:lvl5pPr>
            <a:lvl6pPr marL="7707840" indent="0">
              <a:buNone/>
              <a:defRPr sz="3166"/>
            </a:lvl6pPr>
            <a:lvl7pPr marL="9249402" indent="0">
              <a:buNone/>
              <a:defRPr sz="3166"/>
            </a:lvl7pPr>
            <a:lvl8pPr marL="10790977" indent="0">
              <a:buNone/>
              <a:defRPr sz="3166"/>
            </a:lvl8pPr>
            <a:lvl9pPr marL="1233254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58912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1568" indent="0">
              <a:buNone/>
              <a:defRPr sz="9415"/>
            </a:lvl2pPr>
            <a:lvl3pPr marL="3083138" indent="0">
              <a:buNone/>
              <a:defRPr sz="8332"/>
            </a:lvl3pPr>
            <a:lvl4pPr marL="4624702" indent="0">
              <a:buNone/>
              <a:defRPr sz="6916"/>
            </a:lvl4pPr>
            <a:lvl5pPr marL="6166267" indent="0">
              <a:buNone/>
              <a:defRPr sz="6916"/>
            </a:lvl5pPr>
            <a:lvl6pPr marL="7707840" indent="0">
              <a:buNone/>
              <a:defRPr sz="6916"/>
            </a:lvl6pPr>
            <a:lvl7pPr marL="9249402" indent="0">
              <a:buNone/>
              <a:defRPr sz="6916"/>
            </a:lvl7pPr>
            <a:lvl8pPr marL="10790977" indent="0">
              <a:buNone/>
              <a:defRPr sz="6916"/>
            </a:lvl8pPr>
            <a:lvl9pPr marL="12332541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1568" indent="0">
              <a:buNone/>
              <a:defRPr sz="4166"/>
            </a:lvl2pPr>
            <a:lvl3pPr marL="3083138" indent="0">
              <a:buNone/>
              <a:defRPr sz="3333"/>
            </a:lvl3pPr>
            <a:lvl4pPr marL="4624702" indent="0">
              <a:buNone/>
              <a:defRPr sz="3166"/>
            </a:lvl4pPr>
            <a:lvl5pPr marL="6166267" indent="0">
              <a:buNone/>
              <a:defRPr sz="3166"/>
            </a:lvl5pPr>
            <a:lvl6pPr marL="7707840" indent="0">
              <a:buNone/>
              <a:defRPr sz="3166"/>
            </a:lvl6pPr>
            <a:lvl7pPr marL="9249402" indent="0">
              <a:buNone/>
              <a:defRPr sz="3166"/>
            </a:lvl7pPr>
            <a:lvl8pPr marL="10790977" indent="0">
              <a:buNone/>
              <a:defRPr sz="3166"/>
            </a:lvl8pPr>
            <a:lvl9pPr marL="1233254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80220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77107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13713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08283" tIns="154082" rIns="308283" bIns="15408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08283" tIns="154082" rIns="308283" bIns="15408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08283" tIns="154082" rIns="308283" bIns="15408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988" tIns="184923" rIns="369988" bIns="184923" numCol="1" anchor="b" anchorCtr="0" compatLnSpc="1">
            <a:prstTxWarp prst="textNoShape">
              <a:avLst/>
            </a:prstTxWarp>
          </a:bodyPr>
          <a:lstStyle>
            <a:lvl1pPr>
              <a:defRPr sz="4166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 smtClean="0"/>
            </a:lvl1pPr>
          </a:lstStyle>
          <a:p>
            <a:pPr>
              <a:defRPr/>
            </a:pPr>
            <a:fld id="{9FB45B89-AB63-004A-9B1A-E0C3D2F13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68446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86FF2-CC60-CB43-AE88-3EA463621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0473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928" tIns="155454" rIns="310928" bIns="15545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28" tIns="155454" rIns="310928" bIns="15545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28" tIns="155454" rIns="310928" bIns="15545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163" tIns="186570" rIns="373163" bIns="18657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17085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34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1208" indent="0">
              <a:buNone/>
              <a:defRPr sz="6082"/>
            </a:lvl2pPr>
            <a:lvl3pPr marL="3082419" indent="0">
              <a:buNone/>
              <a:defRPr sz="5249"/>
            </a:lvl3pPr>
            <a:lvl4pPr marL="4623623" indent="0">
              <a:buNone/>
              <a:defRPr sz="4833"/>
            </a:lvl4pPr>
            <a:lvl5pPr marL="6164833" indent="0">
              <a:buNone/>
              <a:defRPr sz="4833"/>
            </a:lvl5pPr>
            <a:lvl6pPr marL="7706040" indent="0">
              <a:buNone/>
              <a:defRPr sz="4833"/>
            </a:lvl6pPr>
            <a:lvl7pPr marL="9247244" indent="0">
              <a:buNone/>
              <a:defRPr sz="4833"/>
            </a:lvl7pPr>
            <a:lvl8pPr marL="10788461" indent="0">
              <a:buNone/>
              <a:defRPr sz="4833"/>
            </a:lvl8pPr>
            <a:lvl9pPr marL="1232966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B67D9-EDEC-A741-9DF5-EF32C3580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26683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BCFC6-A067-DE42-860E-A89FDCFE5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76309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208" indent="0">
              <a:buNone/>
              <a:defRPr sz="6916" b="1"/>
            </a:lvl2pPr>
            <a:lvl3pPr marL="3082419" indent="0">
              <a:buNone/>
              <a:defRPr sz="6082" b="1"/>
            </a:lvl3pPr>
            <a:lvl4pPr marL="4623623" indent="0">
              <a:buNone/>
              <a:defRPr sz="5249" b="1"/>
            </a:lvl4pPr>
            <a:lvl5pPr marL="6164833" indent="0">
              <a:buNone/>
              <a:defRPr sz="5249" b="1"/>
            </a:lvl5pPr>
            <a:lvl6pPr marL="7706040" indent="0">
              <a:buNone/>
              <a:defRPr sz="5249" b="1"/>
            </a:lvl6pPr>
            <a:lvl7pPr marL="9247244" indent="0">
              <a:buNone/>
              <a:defRPr sz="5249" b="1"/>
            </a:lvl7pPr>
            <a:lvl8pPr marL="10788461" indent="0">
              <a:buNone/>
              <a:defRPr sz="5249" b="1"/>
            </a:lvl8pPr>
            <a:lvl9pPr marL="1232966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0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208" indent="0">
              <a:buNone/>
              <a:defRPr sz="6916" b="1"/>
            </a:lvl2pPr>
            <a:lvl3pPr marL="3082419" indent="0">
              <a:buNone/>
              <a:defRPr sz="6082" b="1"/>
            </a:lvl3pPr>
            <a:lvl4pPr marL="4623623" indent="0">
              <a:buNone/>
              <a:defRPr sz="5249" b="1"/>
            </a:lvl4pPr>
            <a:lvl5pPr marL="6164833" indent="0">
              <a:buNone/>
              <a:defRPr sz="5249" b="1"/>
            </a:lvl5pPr>
            <a:lvl6pPr marL="7706040" indent="0">
              <a:buNone/>
              <a:defRPr sz="5249" b="1"/>
            </a:lvl6pPr>
            <a:lvl7pPr marL="9247244" indent="0">
              <a:buNone/>
              <a:defRPr sz="5249" b="1"/>
            </a:lvl7pPr>
            <a:lvl8pPr marL="10788461" indent="0">
              <a:buNone/>
              <a:defRPr sz="5249" b="1"/>
            </a:lvl8pPr>
            <a:lvl9pPr marL="1232966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0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23650-6670-2E4B-9173-7024E0677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83293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B2A2B-D58C-424B-8C52-1450A618C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002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E46E6-5633-1B44-A976-C771A1908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18520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8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1208" indent="0">
              <a:buNone/>
              <a:defRPr sz="4166"/>
            </a:lvl2pPr>
            <a:lvl3pPr marL="3082419" indent="0">
              <a:buNone/>
              <a:defRPr sz="3333"/>
            </a:lvl3pPr>
            <a:lvl4pPr marL="4623623" indent="0">
              <a:buNone/>
              <a:defRPr sz="3166"/>
            </a:lvl4pPr>
            <a:lvl5pPr marL="6164833" indent="0">
              <a:buNone/>
              <a:defRPr sz="3166"/>
            </a:lvl5pPr>
            <a:lvl6pPr marL="7706040" indent="0">
              <a:buNone/>
              <a:defRPr sz="3166"/>
            </a:lvl6pPr>
            <a:lvl7pPr marL="9247244" indent="0">
              <a:buNone/>
              <a:defRPr sz="3166"/>
            </a:lvl7pPr>
            <a:lvl8pPr marL="10788461" indent="0">
              <a:buNone/>
              <a:defRPr sz="3166"/>
            </a:lvl8pPr>
            <a:lvl9pPr marL="1232966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86F1B-3148-F148-9013-DC5732F60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25494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1208" indent="0">
              <a:buNone/>
              <a:defRPr sz="9415"/>
            </a:lvl2pPr>
            <a:lvl3pPr marL="3082419" indent="0">
              <a:buNone/>
              <a:defRPr sz="8332"/>
            </a:lvl3pPr>
            <a:lvl4pPr marL="4623623" indent="0">
              <a:buNone/>
              <a:defRPr sz="6916"/>
            </a:lvl4pPr>
            <a:lvl5pPr marL="6164833" indent="0">
              <a:buNone/>
              <a:defRPr sz="6916"/>
            </a:lvl5pPr>
            <a:lvl6pPr marL="7706040" indent="0">
              <a:buNone/>
              <a:defRPr sz="6916"/>
            </a:lvl6pPr>
            <a:lvl7pPr marL="9247244" indent="0">
              <a:buNone/>
              <a:defRPr sz="6916"/>
            </a:lvl7pPr>
            <a:lvl8pPr marL="10788461" indent="0">
              <a:buNone/>
              <a:defRPr sz="6916"/>
            </a:lvl8pPr>
            <a:lvl9pPr marL="12329667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1208" indent="0">
              <a:buNone/>
              <a:defRPr sz="4166"/>
            </a:lvl2pPr>
            <a:lvl3pPr marL="3082419" indent="0">
              <a:buNone/>
              <a:defRPr sz="3333"/>
            </a:lvl3pPr>
            <a:lvl4pPr marL="4623623" indent="0">
              <a:buNone/>
              <a:defRPr sz="3166"/>
            </a:lvl4pPr>
            <a:lvl5pPr marL="6164833" indent="0">
              <a:buNone/>
              <a:defRPr sz="3166"/>
            </a:lvl5pPr>
            <a:lvl6pPr marL="7706040" indent="0">
              <a:buNone/>
              <a:defRPr sz="3166"/>
            </a:lvl6pPr>
            <a:lvl7pPr marL="9247244" indent="0">
              <a:buNone/>
              <a:defRPr sz="3166"/>
            </a:lvl7pPr>
            <a:lvl8pPr marL="10788461" indent="0">
              <a:buNone/>
              <a:defRPr sz="3166"/>
            </a:lvl8pPr>
            <a:lvl9pPr marL="1232966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0FF2-2A47-D34E-800A-BBFD5AFD8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61885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10C54-8025-3243-9501-A3ADC0E8E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8256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B42F1-5ED6-294A-9030-184DABF84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40382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6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6BCC2-B275-B743-80E7-C5A7F3F4E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5639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08796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11184037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4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81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22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6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04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45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85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2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4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430068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4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030780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54"/>
            <a:ext cx="24483061" cy="7149947"/>
          </a:xfrm>
        </p:spPr>
        <p:txBody>
          <a:bodyPr anchor="t"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1pPr>
            <a:lvl2pPr marL="1540848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81703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2254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63397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704245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45087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85945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26790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4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870036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44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20791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848" indent="0">
              <a:buNone/>
              <a:defRPr sz="6916" b="1"/>
            </a:lvl2pPr>
            <a:lvl3pPr marL="3081703" indent="0">
              <a:buNone/>
              <a:defRPr sz="6082" b="1"/>
            </a:lvl3pPr>
            <a:lvl4pPr marL="4622542" indent="0">
              <a:buNone/>
              <a:defRPr sz="5249" b="1"/>
            </a:lvl4pPr>
            <a:lvl5pPr marL="6163397" indent="0">
              <a:buNone/>
              <a:defRPr sz="5249" b="1"/>
            </a:lvl5pPr>
            <a:lvl6pPr marL="7704245" indent="0">
              <a:buNone/>
              <a:defRPr sz="5249" b="1"/>
            </a:lvl6pPr>
            <a:lvl7pPr marL="9245087" indent="0">
              <a:buNone/>
              <a:defRPr sz="5249" b="1"/>
            </a:lvl7pPr>
            <a:lvl8pPr marL="10785945" indent="0">
              <a:buNone/>
              <a:defRPr sz="5249" b="1"/>
            </a:lvl8pPr>
            <a:lvl9pPr marL="1232679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0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848" indent="0">
              <a:buNone/>
              <a:defRPr sz="6916" b="1"/>
            </a:lvl2pPr>
            <a:lvl3pPr marL="3081703" indent="0">
              <a:buNone/>
              <a:defRPr sz="6082" b="1"/>
            </a:lvl3pPr>
            <a:lvl4pPr marL="4622542" indent="0">
              <a:buNone/>
              <a:defRPr sz="5249" b="1"/>
            </a:lvl4pPr>
            <a:lvl5pPr marL="6163397" indent="0">
              <a:buNone/>
              <a:defRPr sz="5249" b="1"/>
            </a:lvl5pPr>
            <a:lvl6pPr marL="7704245" indent="0">
              <a:buNone/>
              <a:defRPr sz="5249" b="1"/>
            </a:lvl6pPr>
            <a:lvl7pPr marL="9245087" indent="0">
              <a:buNone/>
              <a:defRPr sz="5249" b="1"/>
            </a:lvl7pPr>
            <a:lvl8pPr marL="10785945" indent="0">
              <a:buNone/>
              <a:defRPr sz="5249" b="1"/>
            </a:lvl8pPr>
            <a:lvl9pPr marL="1232679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0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544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87886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544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35506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544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486557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4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0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4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0848" indent="0">
              <a:buNone/>
              <a:defRPr sz="4166"/>
            </a:lvl2pPr>
            <a:lvl3pPr marL="3081703" indent="0">
              <a:buNone/>
              <a:defRPr sz="3333"/>
            </a:lvl3pPr>
            <a:lvl4pPr marL="4622542" indent="0">
              <a:buNone/>
              <a:defRPr sz="3166"/>
            </a:lvl4pPr>
            <a:lvl5pPr marL="6163397" indent="0">
              <a:buNone/>
              <a:defRPr sz="3166"/>
            </a:lvl5pPr>
            <a:lvl6pPr marL="7704245" indent="0">
              <a:buNone/>
              <a:defRPr sz="3166"/>
            </a:lvl6pPr>
            <a:lvl7pPr marL="9245087" indent="0">
              <a:buNone/>
              <a:defRPr sz="3166"/>
            </a:lvl7pPr>
            <a:lvl8pPr marL="10785945" indent="0">
              <a:buNone/>
              <a:defRPr sz="3166"/>
            </a:lvl8pPr>
            <a:lvl9pPr marL="1232679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44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24142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0848" indent="0">
              <a:buNone/>
              <a:defRPr sz="9415"/>
            </a:lvl2pPr>
            <a:lvl3pPr marL="3081703" indent="0">
              <a:buNone/>
              <a:defRPr sz="8332"/>
            </a:lvl3pPr>
            <a:lvl4pPr marL="4622542" indent="0">
              <a:buNone/>
              <a:defRPr sz="6916"/>
            </a:lvl4pPr>
            <a:lvl5pPr marL="6163397" indent="0">
              <a:buNone/>
              <a:defRPr sz="6916"/>
            </a:lvl5pPr>
            <a:lvl6pPr marL="7704245" indent="0">
              <a:buNone/>
              <a:defRPr sz="6916"/>
            </a:lvl6pPr>
            <a:lvl7pPr marL="9245087" indent="0">
              <a:buNone/>
              <a:defRPr sz="6916"/>
            </a:lvl7pPr>
            <a:lvl8pPr marL="10785945" indent="0">
              <a:buNone/>
              <a:defRPr sz="6916"/>
            </a:lvl8pPr>
            <a:lvl9pPr marL="12326790" indent="0">
              <a:buNone/>
              <a:defRPr sz="6916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0848" indent="0">
              <a:buNone/>
              <a:defRPr sz="4166"/>
            </a:lvl2pPr>
            <a:lvl3pPr marL="3081703" indent="0">
              <a:buNone/>
              <a:defRPr sz="3333"/>
            </a:lvl3pPr>
            <a:lvl4pPr marL="4622542" indent="0">
              <a:buNone/>
              <a:defRPr sz="3166"/>
            </a:lvl4pPr>
            <a:lvl5pPr marL="6163397" indent="0">
              <a:buNone/>
              <a:defRPr sz="3166"/>
            </a:lvl5pPr>
            <a:lvl6pPr marL="7704245" indent="0">
              <a:buNone/>
              <a:defRPr sz="3166"/>
            </a:lvl6pPr>
            <a:lvl7pPr marL="9245087" indent="0">
              <a:buNone/>
              <a:defRPr sz="3166"/>
            </a:lvl7pPr>
            <a:lvl8pPr marL="10785945" indent="0">
              <a:buNone/>
              <a:defRPr sz="3166"/>
            </a:lvl8pPr>
            <a:lvl9pPr marL="1232679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44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63652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4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3247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50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4566" indent="0">
              <a:buNone/>
              <a:defRPr sz="6082"/>
            </a:lvl2pPr>
            <a:lvl3pPr marL="3109134" indent="0">
              <a:buNone/>
              <a:defRPr sz="5249"/>
            </a:lvl3pPr>
            <a:lvl4pPr marL="4663691" indent="0">
              <a:buNone/>
              <a:defRPr sz="4833"/>
            </a:lvl4pPr>
            <a:lvl5pPr marL="6218259" indent="0">
              <a:buNone/>
              <a:defRPr sz="4833"/>
            </a:lvl5pPr>
            <a:lvl6pPr marL="7772823" indent="0">
              <a:buNone/>
              <a:defRPr sz="4833"/>
            </a:lvl6pPr>
            <a:lvl7pPr marL="9327391" indent="0">
              <a:buNone/>
              <a:defRPr sz="4833"/>
            </a:lvl7pPr>
            <a:lvl8pPr marL="10881959" indent="0">
              <a:buNone/>
              <a:defRPr sz="4833"/>
            </a:lvl8pPr>
            <a:lvl9pPr marL="1243651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6320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446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446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4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933883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11184054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40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80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2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61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0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8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2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4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1319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4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14716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69"/>
            <a:ext cx="24483061" cy="7149947"/>
          </a:xfrm>
        </p:spPr>
        <p:txBody>
          <a:bodyPr anchor="t"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1pPr>
            <a:lvl2pPr marL="1540487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8098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21463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6196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702445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42933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8343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23920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4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16736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54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951308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487" indent="0">
              <a:buNone/>
              <a:defRPr sz="6916" b="1"/>
            </a:lvl2pPr>
            <a:lvl3pPr marL="3080982" indent="0">
              <a:buNone/>
              <a:defRPr sz="6082" b="1"/>
            </a:lvl3pPr>
            <a:lvl4pPr marL="4621463" indent="0">
              <a:buNone/>
              <a:defRPr sz="5249" b="1"/>
            </a:lvl4pPr>
            <a:lvl5pPr marL="6161962" indent="0">
              <a:buNone/>
              <a:defRPr sz="5249" b="1"/>
            </a:lvl5pPr>
            <a:lvl6pPr marL="7702445" indent="0">
              <a:buNone/>
              <a:defRPr sz="5249" b="1"/>
            </a:lvl6pPr>
            <a:lvl7pPr marL="9242933" indent="0">
              <a:buNone/>
              <a:defRPr sz="5249" b="1"/>
            </a:lvl7pPr>
            <a:lvl8pPr marL="10783431" indent="0">
              <a:buNone/>
              <a:defRPr sz="5249" b="1"/>
            </a:lvl8pPr>
            <a:lvl9pPr marL="1232392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0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487" indent="0">
              <a:buNone/>
              <a:defRPr sz="6916" b="1"/>
            </a:lvl2pPr>
            <a:lvl3pPr marL="3080982" indent="0">
              <a:buNone/>
              <a:defRPr sz="6082" b="1"/>
            </a:lvl3pPr>
            <a:lvl4pPr marL="4621463" indent="0">
              <a:buNone/>
              <a:defRPr sz="5249" b="1"/>
            </a:lvl4pPr>
            <a:lvl5pPr marL="6161962" indent="0">
              <a:buNone/>
              <a:defRPr sz="5249" b="1"/>
            </a:lvl5pPr>
            <a:lvl6pPr marL="7702445" indent="0">
              <a:buNone/>
              <a:defRPr sz="5249" b="1"/>
            </a:lvl6pPr>
            <a:lvl7pPr marL="9242933" indent="0">
              <a:buNone/>
              <a:defRPr sz="5249" b="1"/>
            </a:lvl7pPr>
            <a:lvl8pPr marL="10783431" indent="0">
              <a:buNone/>
              <a:defRPr sz="5249" b="1"/>
            </a:lvl8pPr>
            <a:lvl9pPr marL="1232392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0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554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13631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554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756274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554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73051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4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2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4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0487" indent="0">
              <a:buNone/>
              <a:defRPr sz="4166"/>
            </a:lvl2pPr>
            <a:lvl3pPr marL="3080982" indent="0">
              <a:buNone/>
              <a:defRPr sz="3333"/>
            </a:lvl3pPr>
            <a:lvl4pPr marL="4621463" indent="0">
              <a:buNone/>
              <a:defRPr sz="3166"/>
            </a:lvl4pPr>
            <a:lvl5pPr marL="6161962" indent="0">
              <a:buNone/>
              <a:defRPr sz="3166"/>
            </a:lvl5pPr>
            <a:lvl6pPr marL="7702445" indent="0">
              <a:buNone/>
              <a:defRPr sz="3166"/>
            </a:lvl6pPr>
            <a:lvl7pPr marL="9242933" indent="0">
              <a:buNone/>
              <a:defRPr sz="3166"/>
            </a:lvl7pPr>
            <a:lvl8pPr marL="10783431" indent="0">
              <a:buNone/>
              <a:defRPr sz="3166"/>
            </a:lvl8pPr>
            <a:lvl9pPr marL="1232392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54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849018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0487" indent="0">
              <a:buNone/>
              <a:defRPr sz="9415"/>
            </a:lvl2pPr>
            <a:lvl3pPr marL="3080982" indent="0">
              <a:buNone/>
              <a:defRPr sz="8332"/>
            </a:lvl3pPr>
            <a:lvl4pPr marL="4621463" indent="0">
              <a:buNone/>
              <a:defRPr sz="6916"/>
            </a:lvl4pPr>
            <a:lvl5pPr marL="6161962" indent="0">
              <a:buNone/>
              <a:defRPr sz="6916"/>
            </a:lvl5pPr>
            <a:lvl6pPr marL="7702445" indent="0">
              <a:buNone/>
              <a:defRPr sz="6916"/>
            </a:lvl6pPr>
            <a:lvl7pPr marL="9242933" indent="0">
              <a:buNone/>
              <a:defRPr sz="6916"/>
            </a:lvl7pPr>
            <a:lvl8pPr marL="10783431" indent="0">
              <a:buNone/>
              <a:defRPr sz="6916"/>
            </a:lvl8pPr>
            <a:lvl9pPr marL="12323920" indent="0">
              <a:buNone/>
              <a:defRPr sz="6916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0487" indent="0">
              <a:buNone/>
              <a:defRPr sz="4166"/>
            </a:lvl2pPr>
            <a:lvl3pPr marL="3080982" indent="0">
              <a:buNone/>
              <a:defRPr sz="3333"/>
            </a:lvl3pPr>
            <a:lvl4pPr marL="4621463" indent="0">
              <a:buNone/>
              <a:defRPr sz="3166"/>
            </a:lvl4pPr>
            <a:lvl5pPr marL="6161962" indent="0">
              <a:buNone/>
              <a:defRPr sz="3166"/>
            </a:lvl5pPr>
            <a:lvl6pPr marL="7702445" indent="0">
              <a:buNone/>
              <a:defRPr sz="3166"/>
            </a:lvl6pPr>
            <a:lvl7pPr marL="9242933" indent="0">
              <a:buNone/>
              <a:defRPr sz="3166"/>
            </a:lvl7pPr>
            <a:lvl8pPr marL="10783431" indent="0">
              <a:buNone/>
              <a:defRPr sz="3166"/>
            </a:lvl8pPr>
            <a:lvl9pPr marL="1232392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54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5362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64872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4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40201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463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463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4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83395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068" tIns="153970" rIns="308068" bIns="15397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068" tIns="153970" rIns="308068" bIns="15397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068" tIns="153970" rIns="308068" bIns="15397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730" tIns="184788" rIns="369730" bIns="184788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80089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65936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86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40127" indent="0">
              <a:buNone/>
              <a:defRPr sz="6082"/>
            </a:lvl2pPr>
            <a:lvl3pPr marL="3080268" indent="0">
              <a:buNone/>
              <a:defRPr sz="5249"/>
            </a:lvl3pPr>
            <a:lvl4pPr marL="4620386" indent="0">
              <a:buNone/>
              <a:defRPr sz="4833"/>
            </a:lvl4pPr>
            <a:lvl5pPr marL="6160521" indent="0">
              <a:buNone/>
              <a:defRPr sz="4833"/>
            </a:lvl5pPr>
            <a:lvl6pPr marL="7700654" indent="0">
              <a:buNone/>
              <a:defRPr sz="4833"/>
            </a:lvl6pPr>
            <a:lvl7pPr marL="9240775" indent="0">
              <a:buNone/>
              <a:defRPr sz="4833"/>
            </a:lvl7pPr>
            <a:lvl8pPr marL="10780916" indent="0">
              <a:buNone/>
              <a:defRPr sz="4833"/>
            </a:lvl8pPr>
            <a:lvl9pPr marL="1232104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15011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31455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127" indent="0">
              <a:buNone/>
              <a:defRPr sz="6916" b="1"/>
            </a:lvl2pPr>
            <a:lvl3pPr marL="3080268" indent="0">
              <a:buNone/>
              <a:defRPr sz="6082" b="1"/>
            </a:lvl3pPr>
            <a:lvl4pPr marL="4620386" indent="0">
              <a:buNone/>
              <a:defRPr sz="5249" b="1"/>
            </a:lvl4pPr>
            <a:lvl5pPr marL="6160521" indent="0">
              <a:buNone/>
              <a:defRPr sz="5249" b="1"/>
            </a:lvl5pPr>
            <a:lvl6pPr marL="7700654" indent="0">
              <a:buNone/>
              <a:defRPr sz="5249" b="1"/>
            </a:lvl6pPr>
            <a:lvl7pPr marL="9240775" indent="0">
              <a:buNone/>
              <a:defRPr sz="5249" b="1"/>
            </a:lvl7pPr>
            <a:lvl8pPr marL="10780916" indent="0">
              <a:buNone/>
              <a:defRPr sz="5249" b="1"/>
            </a:lvl8pPr>
            <a:lvl9pPr marL="1232104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127" indent="0">
              <a:buNone/>
              <a:defRPr sz="6916" b="1"/>
            </a:lvl2pPr>
            <a:lvl3pPr marL="3080268" indent="0">
              <a:buNone/>
              <a:defRPr sz="6082" b="1"/>
            </a:lvl3pPr>
            <a:lvl4pPr marL="4620386" indent="0">
              <a:buNone/>
              <a:defRPr sz="5249" b="1"/>
            </a:lvl4pPr>
            <a:lvl5pPr marL="6160521" indent="0">
              <a:buNone/>
              <a:defRPr sz="5249" b="1"/>
            </a:lvl5pPr>
            <a:lvl6pPr marL="7700654" indent="0">
              <a:buNone/>
              <a:defRPr sz="5249" b="1"/>
            </a:lvl6pPr>
            <a:lvl7pPr marL="9240775" indent="0">
              <a:buNone/>
              <a:defRPr sz="5249" b="1"/>
            </a:lvl7pPr>
            <a:lvl8pPr marL="10780916" indent="0">
              <a:buNone/>
              <a:defRPr sz="5249" b="1"/>
            </a:lvl8pPr>
            <a:lvl9pPr marL="1232104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05727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2300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50572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4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4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4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0127" indent="0">
              <a:buNone/>
              <a:defRPr sz="4166"/>
            </a:lvl2pPr>
            <a:lvl3pPr marL="3080268" indent="0">
              <a:buNone/>
              <a:defRPr sz="3333"/>
            </a:lvl3pPr>
            <a:lvl4pPr marL="4620386" indent="0">
              <a:buNone/>
              <a:defRPr sz="3166"/>
            </a:lvl4pPr>
            <a:lvl5pPr marL="6160521" indent="0">
              <a:buNone/>
              <a:defRPr sz="3166"/>
            </a:lvl5pPr>
            <a:lvl6pPr marL="7700654" indent="0">
              <a:buNone/>
              <a:defRPr sz="3166"/>
            </a:lvl6pPr>
            <a:lvl7pPr marL="9240775" indent="0">
              <a:buNone/>
              <a:defRPr sz="3166"/>
            </a:lvl7pPr>
            <a:lvl8pPr marL="10780916" indent="0">
              <a:buNone/>
              <a:defRPr sz="3166"/>
            </a:lvl8pPr>
            <a:lvl9pPr marL="1232104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5136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6745" indent="0">
              <a:buNone/>
              <a:defRPr sz="6916" b="1"/>
            </a:lvl2pPr>
            <a:lvl3pPr marL="3113483" indent="0">
              <a:buNone/>
              <a:defRPr sz="6082" b="1"/>
            </a:lvl3pPr>
            <a:lvl4pPr marL="4670228" indent="0">
              <a:buNone/>
              <a:defRPr sz="5249" b="1"/>
            </a:lvl4pPr>
            <a:lvl5pPr marL="6226964" indent="0">
              <a:buNone/>
              <a:defRPr sz="5249" b="1"/>
            </a:lvl5pPr>
            <a:lvl6pPr marL="7783709" indent="0">
              <a:buNone/>
              <a:defRPr sz="5249" b="1"/>
            </a:lvl6pPr>
            <a:lvl7pPr marL="9340451" indent="0">
              <a:buNone/>
              <a:defRPr sz="5249" b="1"/>
            </a:lvl7pPr>
            <a:lvl8pPr marL="10897192" indent="0">
              <a:buNone/>
              <a:defRPr sz="5249" b="1"/>
            </a:lvl8pPr>
            <a:lvl9pPr marL="1245393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6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6745" indent="0">
              <a:buNone/>
              <a:defRPr sz="6916" b="1"/>
            </a:lvl2pPr>
            <a:lvl3pPr marL="3113483" indent="0">
              <a:buNone/>
              <a:defRPr sz="6082" b="1"/>
            </a:lvl3pPr>
            <a:lvl4pPr marL="4670228" indent="0">
              <a:buNone/>
              <a:defRPr sz="5249" b="1"/>
            </a:lvl4pPr>
            <a:lvl5pPr marL="6226964" indent="0">
              <a:buNone/>
              <a:defRPr sz="5249" b="1"/>
            </a:lvl5pPr>
            <a:lvl6pPr marL="7783709" indent="0">
              <a:buNone/>
              <a:defRPr sz="5249" b="1"/>
            </a:lvl6pPr>
            <a:lvl7pPr marL="9340451" indent="0">
              <a:buNone/>
              <a:defRPr sz="5249" b="1"/>
            </a:lvl7pPr>
            <a:lvl8pPr marL="10897192" indent="0">
              <a:buNone/>
              <a:defRPr sz="5249" b="1"/>
            </a:lvl8pPr>
            <a:lvl9pPr marL="1245393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6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496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566" indent="0">
              <a:buNone/>
              <a:defRPr sz="6916" b="1"/>
            </a:lvl2pPr>
            <a:lvl3pPr marL="3109134" indent="0">
              <a:buNone/>
              <a:defRPr sz="6082" b="1"/>
            </a:lvl3pPr>
            <a:lvl4pPr marL="4663691" indent="0">
              <a:buNone/>
              <a:defRPr sz="5249" b="1"/>
            </a:lvl4pPr>
            <a:lvl5pPr marL="6218259" indent="0">
              <a:buNone/>
              <a:defRPr sz="5249" b="1"/>
            </a:lvl5pPr>
            <a:lvl6pPr marL="7772823" indent="0">
              <a:buNone/>
              <a:defRPr sz="5249" b="1"/>
            </a:lvl6pPr>
            <a:lvl7pPr marL="9327391" indent="0">
              <a:buNone/>
              <a:defRPr sz="5249" b="1"/>
            </a:lvl7pPr>
            <a:lvl8pPr marL="10881959" indent="0">
              <a:buNone/>
              <a:defRPr sz="5249" b="1"/>
            </a:lvl8pPr>
            <a:lvl9pPr marL="1243651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566" indent="0">
              <a:buNone/>
              <a:defRPr sz="6916" b="1"/>
            </a:lvl2pPr>
            <a:lvl3pPr marL="3109134" indent="0">
              <a:buNone/>
              <a:defRPr sz="6082" b="1"/>
            </a:lvl3pPr>
            <a:lvl4pPr marL="4663691" indent="0">
              <a:buNone/>
              <a:defRPr sz="5249" b="1"/>
            </a:lvl4pPr>
            <a:lvl5pPr marL="6218259" indent="0">
              <a:buNone/>
              <a:defRPr sz="5249" b="1"/>
            </a:lvl5pPr>
            <a:lvl6pPr marL="7772823" indent="0">
              <a:buNone/>
              <a:defRPr sz="5249" b="1"/>
            </a:lvl6pPr>
            <a:lvl7pPr marL="9327391" indent="0">
              <a:buNone/>
              <a:defRPr sz="5249" b="1"/>
            </a:lvl7pPr>
            <a:lvl8pPr marL="10881959" indent="0">
              <a:buNone/>
              <a:defRPr sz="5249" b="1"/>
            </a:lvl8pPr>
            <a:lvl9pPr marL="1243651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15837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0127" indent="0">
              <a:buNone/>
              <a:defRPr sz="9415"/>
            </a:lvl2pPr>
            <a:lvl3pPr marL="3080268" indent="0">
              <a:buNone/>
              <a:defRPr sz="8332"/>
            </a:lvl3pPr>
            <a:lvl4pPr marL="4620386" indent="0">
              <a:buNone/>
              <a:defRPr sz="6916"/>
            </a:lvl4pPr>
            <a:lvl5pPr marL="6160521" indent="0">
              <a:buNone/>
              <a:defRPr sz="6916"/>
            </a:lvl5pPr>
            <a:lvl6pPr marL="7700654" indent="0">
              <a:buNone/>
              <a:defRPr sz="6916"/>
            </a:lvl6pPr>
            <a:lvl7pPr marL="9240775" indent="0">
              <a:buNone/>
              <a:defRPr sz="6916"/>
            </a:lvl7pPr>
            <a:lvl8pPr marL="10780916" indent="0">
              <a:buNone/>
              <a:defRPr sz="6916"/>
            </a:lvl8pPr>
            <a:lvl9pPr marL="12321043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0127" indent="0">
              <a:buNone/>
              <a:defRPr sz="4166"/>
            </a:lvl2pPr>
            <a:lvl3pPr marL="3080268" indent="0">
              <a:buNone/>
              <a:defRPr sz="3333"/>
            </a:lvl3pPr>
            <a:lvl4pPr marL="4620386" indent="0">
              <a:buNone/>
              <a:defRPr sz="3166"/>
            </a:lvl4pPr>
            <a:lvl5pPr marL="6160521" indent="0">
              <a:buNone/>
              <a:defRPr sz="3166"/>
            </a:lvl5pPr>
            <a:lvl6pPr marL="7700654" indent="0">
              <a:buNone/>
              <a:defRPr sz="3166"/>
            </a:lvl6pPr>
            <a:lvl7pPr marL="9240775" indent="0">
              <a:buNone/>
              <a:defRPr sz="3166"/>
            </a:lvl7pPr>
            <a:lvl8pPr marL="10780916" indent="0">
              <a:buNone/>
              <a:defRPr sz="3166"/>
            </a:lvl8pPr>
            <a:lvl9pPr marL="1232104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73471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98943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92533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11184081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39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79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19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59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69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3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7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18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304621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615013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995"/>
            <a:ext cx="24483061" cy="7149947"/>
          </a:xfrm>
        </p:spPr>
        <p:txBody>
          <a:bodyPr anchor="t"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1pPr>
            <a:lvl2pPr marL="1539773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7954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1931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59085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698858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3862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78400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1816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34612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42433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9773" indent="0">
              <a:buNone/>
              <a:defRPr sz="6916" b="1"/>
            </a:lvl2pPr>
            <a:lvl3pPr marL="3079547" indent="0">
              <a:buNone/>
              <a:defRPr sz="6082" b="1"/>
            </a:lvl3pPr>
            <a:lvl4pPr marL="4619311" indent="0">
              <a:buNone/>
              <a:defRPr sz="5249" b="1"/>
            </a:lvl4pPr>
            <a:lvl5pPr marL="6159085" indent="0">
              <a:buNone/>
              <a:defRPr sz="5249" b="1"/>
            </a:lvl5pPr>
            <a:lvl6pPr marL="7698858" indent="0">
              <a:buNone/>
              <a:defRPr sz="5249" b="1"/>
            </a:lvl6pPr>
            <a:lvl7pPr marL="9238622" indent="0">
              <a:buNone/>
              <a:defRPr sz="5249" b="1"/>
            </a:lvl7pPr>
            <a:lvl8pPr marL="10778400" indent="0">
              <a:buNone/>
              <a:defRPr sz="5249" b="1"/>
            </a:lvl8pPr>
            <a:lvl9pPr marL="1231816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9773" indent="0">
              <a:buNone/>
              <a:defRPr sz="6916" b="1"/>
            </a:lvl2pPr>
            <a:lvl3pPr marL="3079547" indent="0">
              <a:buNone/>
              <a:defRPr sz="6082" b="1"/>
            </a:lvl3pPr>
            <a:lvl4pPr marL="4619311" indent="0">
              <a:buNone/>
              <a:defRPr sz="5249" b="1"/>
            </a:lvl4pPr>
            <a:lvl5pPr marL="6159085" indent="0">
              <a:buNone/>
              <a:defRPr sz="5249" b="1"/>
            </a:lvl5pPr>
            <a:lvl6pPr marL="7698858" indent="0">
              <a:buNone/>
              <a:defRPr sz="5249" b="1"/>
            </a:lvl6pPr>
            <a:lvl7pPr marL="9238622" indent="0">
              <a:buNone/>
              <a:defRPr sz="5249" b="1"/>
            </a:lvl7pPr>
            <a:lvl8pPr marL="10778400" indent="0">
              <a:buNone/>
              <a:defRPr sz="5249" b="1"/>
            </a:lvl8pPr>
            <a:lvl9pPr marL="1231816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056083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10543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354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87085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5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9773" indent="0">
              <a:buNone/>
              <a:defRPr sz="4166"/>
            </a:lvl2pPr>
            <a:lvl3pPr marL="3079547" indent="0">
              <a:buNone/>
              <a:defRPr sz="3333"/>
            </a:lvl3pPr>
            <a:lvl4pPr marL="4619311" indent="0">
              <a:buNone/>
              <a:defRPr sz="3166"/>
            </a:lvl4pPr>
            <a:lvl5pPr marL="6159085" indent="0">
              <a:buNone/>
              <a:defRPr sz="3166"/>
            </a:lvl5pPr>
            <a:lvl6pPr marL="7698858" indent="0">
              <a:buNone/>
              <a:defRPr sz="3166"/>
            </a:lvl6pPr>
            <a:lvl7pPr marL="9238622" indent="0">
              <a:buNone/>
              <a:defRPr sz="3166"/>
            </a:lvl7pPr>
            <a:lvl8pPr marL="10778400" indent="0">
              <a:buNone/>
              <a:defRPr sz="3166"/>
            </a:lvl8pPr>
            <a:lvl9pPr marL="1231816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917268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9773" indent="0">
              <a:buNone/>
              <a:defRPr sz="9415"/>
            </a:lvl2pPr>
            <a:lvl3pPr marL="3079547" indent="0">
              <a:buNone/>
              <a:defRPr sz="8332"/>
            </a:lvl3pPr>
            <a:lvl4pPr marL="4619311" indent="0">
              <a:buNone/>
              <a:defRPr sz="6916"/>
            </a:lvl4pPr>
            <a:lvl5pPr marL="6159085" indent="0">
              <a:buNone/>
              <a:defRPr sz="6916"/>
            </a:lvl5pPr>
            <a:lvl6pPr marL="7698858" indent="0">
              <a:buNone/>
              <a:defRPr sz="6916"/>
            </a:lvl6pPr>
            <a:lvl7pPr marL="9238622" indent="0">
              <a:buNone/>
              <a:defRPr sz="6916"/>
            </a:lvl7pPr>
            <a:lvl8pPr marL="10778400" indent="0">
              <a:buNone/>
              <a:defRPr sz="6916"/>
            </a:lvl8pPr>
            <a:lvl9pPr marL="12318166" indent="0">
              <a:buNone/>
              <a:defRPr sz="6916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9773" indent="0">
              <a:buNone/>
              <a:defRPr sz="4166"/>
            </a:lvl2pPr>
            <a:lvl3pPr marL="3079547" indent="0">
              <a:buNone/>
              <a:defRPr sz="3333"/>
            </a:lvl3pPr>
            <a:lvl4pPr marL="4619311" indent="0">
              <a:buNone/>
              <a:defRPr sz="3166"/>
            </a:lvl4pPr>
            <a:lvl5pPr marL="6159085" indent="0">
              <a:buNone/>
              <a:defRPr sz="3166"/>
            </a:lvl5pPr>
            <a:lvl6pPr marL="7698858" indent="0">
              <a:buNone/>
              <a:defRPr sz="3166"/>
            </a:lvl6pPr>
            <a:lvl7pPr marL="9238622" indent="0">
              <a:buNone/>
              <a:defRPr sz="3166"/>
            </a:lvl7pPr>
            <a:lvl8pPr marL="10778400" indent="0">
              <a:buNone/>
              <a:defRPr sz="3166"/>
            </a:lvl8pPr>
            <a:lvl9pPr marL="1231816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122457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69090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494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494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769408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11184116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20399852"/>
            <a:ext cx="20162521" cy="9199933"/>
          </a:xfrm>
        </p:spPr>
        <p:txBody>
          <a:bodyPr/>
          <a:lstStyle>
            <a:lvl1pPr marL="0" indent="0" algn="ctr">
              <a:buNone/>
              <a:defRPr/>
            </a:lvl1pPr>
            <a:lvl2pPr marL="769710" indent="0" algn="ctr">
              <a:buNone/>
              <a:defRPr/>
            </a:lvl2pPr>
            <a:lvl3pPr marL="1539416" indent="0" algn="ctr">
              <a:buNone/>
              <a:defRPr/>
            </a:lvl3pPr>
            <a:lvl4pPr marL="2309116" indent="0" algn="ctr">
              <a:buNone/>
              <a:defRPr/>
            </a:lvl4pPr>
            <a:lvl5pPr marL="3078826" indent="0" algn="ctr">
              <a:buNone/>
              <a:defRPr/>
            </a:lvl5pPr>
            <a:lvl6pPr marL="3848513" indent="0" algn="ctr">
              <a:buNone/>
              <a:defRPr/>
            </a:lvl6pPr>
            <a:lvl7pPr marL="4618236" indent="0" algn="ctr">
              <a:buNone/>
              <a:defRPr/>
            </a:lvl7pPr>
            <a:lvl8pPr marL="5387936" indent="0" algn="ctr">
              <a:buNone/>
              <a:defRPr/>
            </a:lvl8pPr>
            <a:lvl9pPr marL="6157650" indent="0" algn="ctr">
              <a:buNone/>
              <a:defRPr/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26729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21785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028"/>
            <a:ext cx="24483061" cy="7149947"/>
          </a:xfrm>
        </p:spPr>
        <p:txBody>
          <a:bodyPr/>
          <a:lstStyle>
            <a:lvl1pPr algn="l">
              <a:defRPr sz="691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20"/>
            <a:ext cx="24483061" cy="7874947"/>
          </a:xfrm>
        </p:spPr>
        <p:txBody>
          <a:bodyPr anchor="b"/>
          <a:lstStyle>
            <a:lvl1pPr marL="0" indent="0">
              <a:buNone/>
              <a:defRPr sz="3333"/>
            </a:lvl1pPr>
            <a:lvl2pPr marL="769710" indent="0">
              <a:buNone/>
              <a:defRPr sz="3166"/>
            </a:lvl2pPr>
            <a:lvl3pPr marL="1539416" indent="0">
              <a:buNone/>
              <a:defRPr sz="2750"/>
            </a:lvl3pPr>
            <a:lvl4pPr marL="2309116" indent="0">
              <a:buNone/>
              <a:defRPr sz="2333"/>
            </a:lvl4pPr>
            <a:lvl5pPr marL="3078826" indent="0">
              <a:buNone/>
              <a:defRPr sz="2333"/>
            </a:lvl5pPr>
            <a:lvl6pPr marL="3848513" indent="0">
              <a:buNone/>
              <a:defRPr sz="2333"/>
            </a:lvl6pPr>
            <a:lvl7pPr marL="4618236" indent="0">
              <a:buNone/>
              <a:defRPr sz="2333"/>
            </a:lvl7pPr>
            <a:lvl8pPr marL="5387936" indent="0">
              <a:buNone/>
              <a:defRPr sz="2333"/>
            </a:lvl8pPr>
            <a:lvl9pPr marL="6157650" indent="0">
              <a:buNone/>
              <a:defRPr sz="2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885148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170" y="5499963"/>
            <a:ext cx="12601575" cy="27166469"/>
          </a:xfrm>
        </p:spPr>
        <p:txBody>
          <a:bodyPr/>
          <a:lstStyle>
            <a:lvl1pPr>
              <a:defRPr sz="4833"/>
            </a:lvl1pPr>
            <a:lvl2pPr>
              <a:defRPr sz="4166"/>
            </a:lvl2pPr>
            <a:lvl3pPr>
              <a:defRPr sz="3333"/>
            </a:lvl3pPr>
            <a:lvl4pPr>
              <a:defRPr sz="3166"/>
            </a:lvl4pPr>
            <a:lvl5pPr>
              <a:defRPr sz="3166"/>
            </a:lvl5pPr>
            <a:lvl6pPr>
              <a:defRPr sz="3166"/>
            </a:lvl6pPr>
            <a:lvl7pPr>
              <a:defRPr sz="3166"/>
            </a:lvl7pPr>
            <a:lvl8pPr>
              <a:defRPr sz="3166"/>
            </a:lvl8pPr>
            <a:lvl9pPr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61777" y="5499963"/>
            <a:ext cx="12601575" cy="27166469"/>
          </a:xfrm>
        </p:spPr>
        <p:txBody>
          <a:bodyPr/>
          <a:lstStyle>
            <a:lvl1pPr>
              <a:defRPr sz="4833"/>
            </a:lvl1pPr>
            <a:lvl2pPr>
              <a:defRPr sz="4166"/>
            </a:lvl2pPr>
            <a:lvl3pPr>
              <a:defRPr sz="3333"/>
            </a:lvl3pPr>
            <a:lvl4pPr>
              <a:defRPr sz="3166"/>
            </a:lvl4pPr>
            <a:lvl5pPr>
              <a:defRPr sz="3166"/>
            </a:lvl5pPr>
            <a:lvl6pPr>
              <a:defRPr sz="3166"/>
            </a:lvl6pPr>
            <a:lvl7pPr>
              <a:defRPr sz="3166"/>
            </a:lvl7pPr>
            <a:lvl8pPr>
              <a:defRPr sz="3166"/>
            </a:lvl8pPr>
            <a:lvl9pPr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63581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0"/>
            <a:ext cx="12726591" cy="3358312"/>
          </a:xfrm>
        </p:spPr>
        <p:txBody>
          <a:bodyPr anchor="b"/>
          <a:lstStyle>
            <a:lvl1pPr marL="0" indent="0">
              <a:buNone/>
              <a:defRPr sz="4166" b="1"/>
            </a:lvl1pPr>
            <a:lvl2pPr marL="769710" indent="0">
              <a:buNone/>
              <a:defRPr sz="3333" b="1"/>
            </a:lvl2pPr>
            <a:lvl3pPr marL="1539416" indent="0">
              <a:buNone/>
              <a:defRPr sz="3166" b="1"/>
            </a:lvl3pPr>
            <a:lvl4pPr marL="2309116" indent="0">
              <a:buNone/>
              <a:defRPr sz="2750" b="1"/>
            </a:lvl4pPr>
            <a:lvl5pPr marL="3078826" indent="0">
              <a:buNone/>
              <a:defRPr sz="2750" b="1"/>
            </a:lvl5pPr>
            <a:lvl6pPr marL="3848513" indent="0">
              <a:buNone/>
              <a:defRPr sz="2750" b="1"/>
            </a:lvl6pPr>
            <a:lvl7pPr marL="4618236" indent="0">
              <a:buNone/>
              <a:defRPr sz="2750" b="1"/>
            </a:lvl7pPr>
            <a:lvl8pPr marL="5387936" indent="0">
              <a:buNone/>
              <a:defRPr sz="2750" b="1"/>
            </a:lvl8pPr>
            <a:lvl9pPr marL="6157650" indent="0">
              <a:buNone/>
              <a:defRPr sz="2750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4166"/>
            </a:lvl1pPr>
            <a:lvl2pPr>
              <a:defRPr sz="3333"/>
            </a:lvl2pPr>
            <a:lvl3pPr>
              <a:defRPr sz="3166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1" y="8058280"/>
            <a:ext cx="12731591" cy="3358312"/>
          </a:xfrm>
        </p:spPr>
        <p:txBody>
          <a:bodyPr anchor="b"/>
          <a:lstStyle>
            <a:lvl1pPr marL="0" indent="0">
              <a:buNone/>
              <a:defRPr sz="4166" b="1"/>
            </a:lvl1pPr>
            <a:lvl2pPr marL="769710" indent="0">
              <a:buNone/>
              <a:defRPr sz="3333" b="1"/>
            </a:lvl2pPr>
            <a:lvl3pPr marL="1539416" indent="0">
              <a:buNone/>
              <a:defRPr sz="3166" b="1"/>
            </a:lvl3pPr>
            <a:lvl4pPr marL="2309116" indent="0">
              <a:buNone/>
              <a:defRPr sz="2750" b="1"/>
            </a:lvl4pPr>
            <a:lvl5pPr marL="3078826" indent="0">
              <a:buNone/>
              <a:defRPr sz="2750" b="1"/>
            </a:lvl5pPr>
            <a:lvl6pPr marL="3848513" indent="0">
              <a:buNone/>
              <a:defRPr sz="2750" b="1"/>
            </a:lvl6pPr>
            <a:lvl7pPr marL="4618236" indent="0">
              <a:buNone/>
              <a:defRPr sz="2750" b="1"/>
            </a:lvl7pPr>
            <a:lvl8pPr marL="5387936" indent="0">
              <a:buNone/>
              <a:defRPr sz="2750" b="1"/>
            </a:lvl8pPr>
            <a:lvl9pPr marL="6157650" indent="0">
              <a:buNone/>
              <a:defRPr sz="2750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1" y="11416582"/>
            <a:ext cx="12731591" cy="20741520"/>
          </a:xfrm>
        </p:spPr>
        <p:txBody>
          <a:bodyPr/>
          <a:lstStyle>
            <a:lvl1pPr>
              <a:defRPr sz="4166"/>
            </a:lvl1pPr>
            <a:lvl2pPr>
              <a:defRPr sz="3333"/>
            </a:lvl2pPr>
            <a:lvl3pPr>
              <a:defRPr sz="3166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11560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3460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19066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879725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4" y="1433325"/>
            <a:ext cx="9476185" cy="6099955"/>
          </a:xfrm>
        </p:spPr>
        <p:txBody>
          <a:bodyPr anchor="b"/>
          <a:lstStyle>
            <a:lvl1pPr algn="l">
              <a:defRPr sz="3333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84"/>
            <a:ext cx="16102013" cy="30724779"/>
          </a:xfrm>
        </p:spPr>
        <p:txBody>
          <a:bodyPr/>
          <a:lstStyle>
            <a:lvl1pPr>
              <a:defRPr sz="5249"/>
            </a:lvl1pPr>
            <a:lvl2pPr>
              <a:defRPr sz="4833"/>
            </a:lvl2pPr>
            <a:lvl3pPr>
              <a:defRPr sz="4166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4" y="7533303"/>
            <a:ext cx="9476185" cy="24624823"/>
          </a:xfrm>
        </p:spPr>
        <p:txBody>
          <a:bodyPr/>
          <a:lstStyle>
            <a:lvl1pPr marL="0" indent="0">
              <a:buNone/>
              <a:defRPr sz="2333"/>
            </a:lvl1pPr>
            <a:lvl2pPr marL="769710" indent="0">
              <a:buNone/>
              <a:defRPr sz="1916"/>
            </a:lvl2pPr>
            <a:lvl3pPr marL="1539416" indent="0">
              <a:buNone/>
              <a:defRPr sz="1500"/>
            </a:lvl3pPr>
            <a:lvl4pPr marL="2309116" indent="0">
              <a:buNone/>
              <a:defRPr sz="1500"/>
            </a:lvl4pPr>
            <a:lvl5pPr marL="3078826" indent="0">
              <a:buNone/>
              <a:defRPr sz="1500"/>
            </a:lvl5pPr>
            <a:lvl6pPr marL="3848513" indent="0">
              <a:buNone/>
              <a:defRPr sz="1500"/>
            </a:lvl6pPr>
            <a:lvl7pPr marL="4618236" indent="0">
              <a:buNone/>
              <a:defRPr sz="1500"/>
            </a:lvl7pPr>
            <a:lvl8pPr marL="5387936" indent="0">
              <a:buNone/>
              <a:defRPr sz="1500"/>
            </a:lvl8pPr>
            <a:lvl9pPr marL="6157650" indent="0">
              <a:buNone/>
              <a:defRPr sz="1500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771475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3333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5249"/>
            </a:lvl1pPr>
            <a:lvl2pPr marL="769710" indent="0">
              <a:buNone/>
              <a:defRPr sz="4833"/>
            </a:lvl2pPr>
            <a:lvl3pPr marL="1539416" indent="0">
              <a:buNone/>
              <a:defRPr sz="4166"/>
            </a:lvl3pPr>
            <a:lvl4pPr marL="2309116" indent="0">
              <a:buNone/>
              <a:defRPr sz="3333"/>
            </a:lvl4pPr>
            <a:lvl5pPr marL="3078826" indent="0">
              <a:buNone/>
              <a:defRPr sz="3333"/>
            </a:lvl5pPr>
            <a:lvl6pPr marL="3848513" indent="0">
              <a:buNone/>
              <a:defRPr sz="3333"/>
            </a:lvl6pPr>
            <a:lvl7pPr marL="4618236" indent="0">
              <a:buNone/>
              <a:defRPr sz="3333"/>
            </a:lvl7pPr>
            <a:lvl8pPr marL="5387936" indent="0">
              <a:buNone/>
              <a:defRPr sz="3333"/>
            </a:lvl8pPr>
            <a:lvl9pPr marL="6157650" indent="0">
              <a:buNone/>
              <a:defRPr sz="3333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5660"/>
            <a:ext cx="17282160" cy="4224972"/>
          </a:xfrm>
        </p:spPr>
        <p:txBody>
          <a:bodyPr/>
          <a:lstStyle>
            <a:lvl1pPr marL="0" indent="0">
              <a:buNone/>
              <a:defRPr sz="2333"/>
            </a:lvl1pPr>
            <a:lvl2pPr marL="769710" indent="0">
              <a:buNone/>
              <a:defRPr sz="1916"/>
            </a:lvl2pPr>
            <a:lvl3pPr marL="1539416" indent="0">
              <a:buNone/>
              <a:defRPr sz="1500"/>
            </a:lvl3pPr>
            <a:lvl4pPr marL="2309116" indent="0">
              <a:buNone/>
              <a:defRPr sz="1500"/>
            </a:lvl4pPr>
            <a:lvl5pPr marL="3078826" indent="0">
              <a:buNone/>
              <a:defRPr sz="1500"/>
            </a:lvl5pPr>
            <a:lvl6pPr marL="3848513" indent="0">
              <a:buNone/>
              <a:defRPr sz="1500"/>
            </a:lvl6pPr>
            <a:lvl7pPr marL="4618236" indent="0">
              <a:buNone/>
              <a:defRPr sz="1500"/>
            </a:lvl7pPr>
            <a:lvl8pPr marL="5387936" indent="0">
              <a:buNone/>
              <a:defRPr sz="1500"/>
            </a:lvl8pPr>
            <a:lvl9pPr marL="6157650" indent="0">
              <a:buNone/>
              <a:defRPr sz="1500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628413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5352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402551" y="1033328"/>
            <a:ext cx="6360794" cy="31633104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167" y="1033328"/>
            <a:ext cx="18842354" cy="31633104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19796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853" tIns="153859" rIns="307853" bIns="153859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853" tIns="153859" rIns="307853" bIns="1538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853" tIns="153859" rIns="307853" bIns="1538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473" tIns="184655" rIns="369473" bIns="18465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74429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50224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028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9056" indent="0">
              <a:buNone/>
              <a:defRPr sz="6082"/>
            </a:lvl2pPr>
            <a:lvl3pPr marL="3078112" indent="0">
              <a:buNone/>
              <a:defRPr sz="5249"/>
            </a:lvl3pPr>
            <a:lvl4pPr marL="4617159" indent="0">
              <a:buNone/>
              <a:defRPr sz="4833"/>
            </a:lvl4pPr>
            <a:lvl5pPr marL="6156211" indent="0">
              <a:buNone/>
              <a:defRPr sz="4833"/>
            </a:lvl5pPr>
            <a:lvl6pPr marL="7695269" indent="0">
              <a:buNone/>
              <a:defRPr sz="4833"/>
            </a:lvl6pPr>
            <a:lvl7pPr marL="9234314" indent="0">
              <a:buNone/>
              <a:defRPr sz="4833"/>
            </a:lvl7pPr>
            <a:lvl8pPr marL="10773376" indent="0">
              <a:buNone/>
              <a:defRPr sz="4833"/>
            </a:lvl8pPr>
            <a:lvl9pPr marL="12312424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2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23748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9056" indent="0">
              <a:buNone/>
              <a:defRPr sz="6916" b="1"/>
            </a:lvl2pPr>
            <a:lvl3pPr marL="3078112" indent="0">
              <a:buNone/>
              <a:defRPr sz="6082" b="1"/>
            </a:lvl3pPr>
            <a:lvl4pPr marL="4617159" indent="0">
              <a:buNone/>
              <a:defRPr sz="5249" b="1"/>
            </a:lvl4pPr>
            <a:lvl5pPr marL="6156211" indent="0">
              <a:buNone/>
              <a:defRPr sz="5249" b="1"/>
            </a:lvl5pPr>
            <a:lvl6pPr marL="7695269" indent="0">
              <a:buNone/>
              <a:defRPr sz="5249" b="1"/>
            </a:lvl6pPr>
            <a:lvl7pPr marL="9234314" indent="0">
              <a:buNone/>
              <a:defRPr sz="5249" b="1"/>
            </a:lvl7pPr>
            <a:lvl8pPr marL="10773376" indent="0">
              <a:buNone/>
              <a:defRPr sz="5249" b="1"/>
            </a:lvl8pPr>
            <a:lvl9pPr marL="1231242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2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9056" indent="0">
              <a:buNone/>
              <a:defRPr sz="6916" b="1"/>
            </a:lvl2pPr>
            <a:lvl3pPr marL="3078112" indent="0">
              <a:buNone/>
              <a:defRPr sz="6082" b="1"/>
            </a:lvl3pPr>
            <a:lvl4pPr marL="4617159" indent="0">
              <a:buNone/>
              <a:defRPr sz="5249" b="1"/>
            </a:lvl4pPr>
            <a:lvl5pPr marL="6156211" indent="0">
              <a:buNone/>
              <a:defRPr sz="5249" b="1"/>
            </a:lvl5pPr>
            <a:lvl6pPr marL="7695269" indent="0">
              <a:buNone/>
              <a:defRPr sz="5249" b="1"/>
            </a:lvl6pPr>
            <a:lvl7pPr marL="9234314" indent="0">
              <a:buNone/>
              <a:defRPr sz="5249" b="1"/>
            </a:lvl7pPr>
            <a:lvl8pPr marL="10773376" indent="0">
              <a:buNone/>
              <a:defRPr sz="5249" b="1"/>
            </a:lvl8pPr>
            <a:lvl9pPr marL="1231242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2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5424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1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4566" indent="0">
              <a:buNone/>
              <a:defRPr sz="4166"/>
            </a:lvl2pPr>
            <a:lvl3pPr marL="3109134" indent="0">
              <a:buNone/>
              <a:defRPr sz="3333"/>
            </a:lvl3pPr>
            <a:lvl4pPr marL="4663691" indent="0">
              <a:buNone/>
              <a:defRPr sz="3166"/>
            </a:lvl4pPr>
            <a:lvl5pPr marL="6218259" indent="0">
              <a:buNone/>
              <a:defRPr sz="3166"/>
            </a:lvl5pPr>
            <a:lvl6pPr marL="7772823" indent="0">
              <a:buNone/>
              <a:defRPr sz="3166"/>
            </a:lvl6pPr>
            <a:lvl7pPr marL="9327391" indent="0">
              <a:buNone/>
              <a:defRPr sz="3166"/>
            </a:lvl7pPr>
            <a:lvl8pPr marL="10881959" indent="0">
              <a:buNone/>
              <a:defRPr sz="3166"/>
            </a:lvl8pPr>
            <a:lvl9pPr marL="1243651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44549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43755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30151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84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9056" indent="0">
              <a:buNone/>
              <a:defRPr sz="4166"/>
            </a:lvl2pPr>
            <a:lvl3pPr marL="3078112" indent="0">
              <a:buNone/>
              <a:defRPr sz="3333"/>
            </a:lvl3pPr>
            <a:lvl4pPr marL="4617159" indent="0">
              <a:buNone/>
              <a:defRPr sz="3166"/>
            </a:lvl4pPr>
            <a:lvl5pPr marL="6156211" indent="0">
              <a:buNone/>
              <a:defRPr sz="3166"/>
            </a:lvl5pPr>
            <a:lvl6pPr marL="7695269" indent="0">
              <a:buNone/>
              <a:defRPr sz="3166"/>
            </a:lvl6pPr>
            <a:lvl7pPr marL="9234314" indent="0">
              <a:buNone/>
              <a:defRPr sz="3166"/>
            </a:lvl7pPr>
            <a:lvl8pPr marL="10773376" indent="0">
              <a:buNone/>
              <a:defRPr sz="3166"/>
            </a:lvl8pPr>
            <a:lvl9pPr marL="1231242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46424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9056" indent="0">
              <a:buNone/>
              <a:defRPr sz="9415"/>
            </a:lvl2pPr>
            <a:lvl3pPr marL="3078112" indent="0">
              <a:buNone/>
              <a:defRPr sz="8332"/>
            </a:lvl3pPr>
            <a:lvl4pPr marL="4617159" indent="0">
              <a:buNone/>
              <a:defRPr sz="6916"/>
            </a:lvl4pPr>
            <a:lvl5pPr marL="6156211" indent="0">
              <a:buNone/>
              <a:defRPr sz="6916"/>
            </a:lvl5pPr>
            <a:lvl6pPr marL="7695269" indent="0">
              <a:buNone/>
              <a:defRPr sz="6916"/>
            </a:lvl6pPr>
            <a:lvl7pPr marL="9234314" indent="0">
              <a:buNone/>
              <a:defRPr sz="6916"/>
            </a:lvl7pPr>
            <a:lvl8pPr marL="10773376" indent="0">
              <a:buNone/>
              <a:defRPr sz="6916"/>
            </a:lvl8pPr>
            <a:lvl9pPr marL="12312424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9056" indent="0">
              <a:buNone/>
              <a:defRPr sz="4166"/>
            </a:lvl2pPr>
            <a:lvl3pPr marL="3078112" indent="0">
              <a:buNone/>
              <a:defRPr sz="3333"/>
            </a:lvl3pPr>
            <a:lvl4pPr marL="4617159" indent="0">
              <a:buNone/>
              <a:defRPr sz="3166"/>
            </a:lvl4pPr>
            <a:lvl5pPr marL="6156211" indent="0">
              <a:buNone/>
              <a:defRPr sz="3166"/>
            </a:lvl5pPr>
            <a:lvl6pPr marL="7695269" indent="0">
              <a:buNone/>
              <a:defRPr sz="3166"/>
            </a:lvl6pPr>
            <a:lvl7pPr marL="9234314" indent="0">
              <a:buNone/>
              <a:defRPr sz="3166"/>
            </a:lvl7pPr>
            <a:lvl8pPr marL="10773376" indent="0">
              <a:buNone/>
              <a:defRPr sz="3166"/>
            </a:lvl8pPr>
            <a:lvl9pPr marL="1231242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52345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51197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0232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783" tIns="153820" rIns="307783" bIns="15382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83" tIns="153820" rIns="307783" bIns="15382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83" tIns="153820" rIns="307783" bIns="15382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388" tIns="184608" rIns="369388" bIns="184608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54082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77819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047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8698" indent="0">
              <a:buNone/>
              <a:defRPr sz="6082"/>
            </a:lvl2pPr>
            <a:lvl3pPr marL="3077391" indent="0">
              <a:buNone/>
              <a:defRPr sz="5249"/>
            </a:lvl3pPr>
            <a:lvl4pPr marL="4616085" indent="0">
              <a:buNone/>
              <a:defRPr sz="4833"/>
            </a:lvl4pPr>
            <a:lvl5pPr marL="6154773" indent="0">
              <a:buNone/>
              <a:defRPr sz="4833"/>
            </a:lvl5pPr>
            <a:lvl6pPr marL="7693473" indent="0">
              <a:buNone/>
              <a:defRPr sz="4833"/>
            </a:lvl6pPr>
            <a:lvl7pPr marL="9232160" indent="0">
              <a:buNone/>
              <a:defRPr sz="4833"/>
            </a:lvl7pPr>
            <a:lvl8pPr marL="10770864" indent="0">
              <a:buNone/>
              <a:defRPr sz="4833"/>
            </a:lvl8pPr>
            <a:lvl9pPr marL="1230955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33932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428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4566" indent="0">
              <a:buNone/>
              <a:defRPr sz="9415"/>
            </a:lvl2pPr>
            <a:lvl3pPr marL="3109134" indent="0">
              <a:buNone/>
              <a:defRPr sz="8332"/>
            </a:lvl3pPr>
            <a:lvl4pPr marL="4663691" indent="0">
              <a:buNone/>
              <a:defRPr sz="6916"/>
            </a:lvl4pPr>
            <a:lvl5pPr marL="6218259" indent="0">
              <a:buNone/>
              <a:defRPr sz="6916"/>
            </a:lvl5pPr>
            <a:lvl6pPr marL="7772823" indent="0">
              <a:buNone/>
              <a:defRPr sz="6916"/>
            </a:lvl6pPr>
            <a:lvl7pPr marL="9327391" indent="0">
              <a:buNone/>
              <a:defRPr sz="6916"/>
            </a:lvl7pPr>
            <a:lvl8pPr marL="10881959" indent="0">
              <a:buNone/>
              <a:defRPr sz="6916"/>
            </a:lvl8pPr>
            <a:lvl9pPr marL="12436517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4566" indent="0">
              <a:buNone/>
              <a:defRPr sz="4166"/>
            </a:lvl2pPr>
            <a:lvl3pPr marL="3109134" indent="0">
              <a:buNone/>
              <a:defRPr sz="3333"/>
            </a:lvl3pPr>
            <a:lvl4pPr marL="4663691" indent="0">
              <a:buNone/>
              <a:defRPr sz="3166"/>
            </a:lvl4pPr>
            <a:lvl5pPr marL="6218259" indent="0">
              <a:buNone/>
              <a:defRPr sz="3166"/>
            </a:lvl5pPr>
            <a:lvl6pPr marL="7772823" indent="0">
              <a:buNone/>
              <a:defRPr sz="3166"/>
            </a:lvl6pPr>
            <a:lvl7pPr marL="9327391" indent="0">
              <a:buNone/>
              <a:defRPr sz="3166"/>
            </a:lvl7pPr>
            <a:lvl8pPr marL="10881959" indent="0">
              <a:buNone/>
              <a:defRPr sz="3166"/>
            </a:lvl8pPr>
            <a:lvl9pPr marL="1243651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64928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698" indent="0">
              <a:buNone/>
              <a:defRPr sz="6916" b="1"/>
            </a:lvl2pPr>
            <a:lvl3pPr marL="3077391" indent="0">
              <a:buNone/>
              <a:defRPr sz="6082" b="1"/>
            </a:lvl3pPr>
            <a:lvl4pPr marL="4616085" indent="0">
              <a:buNone/>
              <a:defRPr sz="5249" b="1"/>
            </a:lvl4pPr>
            <a:lvl5pPr marL="6154773" indent="0">
              <a:buNone/>
              <a:defRPr sz="5249" b="1"/>
            </a:lvl5pPr>
            <a:lvl6pPr marL="7693473" indent="0">
              <a:buNone/>
              <a:defRPr sz="5249" b="1"/>
            </a:lvl6pPr>
            <a:lvl7pPr marL="9232160" indent="0">
              <a:buNone/>
              <a:defRPr sz="5249" b="1"/>
            </a:lvl7pPr>
            <a:lvl8pPr marL="10770864" indent="0">
              <a:buNone/>
              <a:defRPr sz="5249" b="1"/>
            </a:lvl8pPr>
            <a:lvl9pPr marL="1230955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2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698" indent="0">
              <a:buNone/>
              <a:defRPr sz="6916" b="1"/>
            </a:lvl2pPr>
            <a:lvl3pPr marL="3077391" indent="0">
              <a:buNone/>
              <a:defRPr sz="6082" b="1"/>
            </a:lvl3pPr>
            <a:lvl4pPr marL="4616085" indent="0">
              <a:buNone/>
              <a:defRPr sz="5249" b="1"/>
            </a:lvl4pPr>
            <a:lvl5pPr marL="6154773" indent="0">
              <a:buNone/>
              <a:defRPr sz="5249" b="1"/>
            </a:lvl5pPr>
            <a:lvl6pPr marL="7693473" indent="0">
              <a:buNone/>
              <a:defRPr sz="5249" b="1"/>
            </a:lvl6pPr>
            <a:lvl7pPr marL="9232160" indent="0">
              <a:buNone/>
              <a:defRPr sz="5249" b="1"/>
            </a:lvl7pPr>
            <a:lvl8pPr marL="10770864" indent="0">
              <a:buNone/>
              <a:defRPr sz="5249" b="1"/>
            </a:lvl8pPr>
            <a:lvl9pPr marL="1230955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2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1783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66460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6880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9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8698" indent="0">
              <a:buNone/>
              <a:defRPr sz="4166"/>
            </a:lvl2pPr>
            <a:lvl3pPr marL="3077391" indent="0">
              <a:buNone/>
              <a:defRPr sz="3333"/>
            </a:lvl3pPr>
            <a:lvl4pPr marL="4616085" indent="0">
              <a:buNone/>
              <a:defRPr sz="3166"/>
            </a:lvl4pPr>
            <a:lvl5pPr marL="6154773" indent="0">
              <a:buNone/>
              <a:defRPr sz="3166"/>
            </a:lvl5pPr>
            <a:lvl6pPr marL="7693473" indent="0">
              <a:buNone/>
              <a:defRPr sz="3166"/>
            </a:lvl6pPr>
            <a:lvl7pPr marL="9232160" indent="0">
              <a:buNone/>
              <a:defRPr sz="3166"/>
            </a:lvl7pPr>
            <a:lvl8pPr marL="10770864" indent="0">
              <a:buNone/>
              <a:defRPr sz="3166"/>
            </a:lvl8pPr>
            <a:lvl9pPr marL="1230955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64628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8698" indent="0">
              <a:buNone/>
              <a:defRPr sz="9415"/>
            </a:lvl2pPr>
            <a:lvl3pPr marL="3077391" indent="0">
              <a:buNone/>
              <a:defRPr sz="8332"/>
            </a:lvl3pPr>
            <a:lvl4pPr marL="4616085" indent="0">
              <a:buNone/>
              <a:defRPr sz="6916"/>
            </a:lvl4pPr>
            <a:lvl5pPr marL="6154773" indent="0">
              <a:buNone/>
              <a:defRPr sz="6916"/>
            </a:lvl5pPr>
            <a:lvl6pPr marL="7693473" indent="0">
              <a:buNone/>
              <a:defRPr sz="6916"/>
            </a:lvl6pPr>
            <a:lvl7pPr marL="9232160" indent="0">
              <a:buNone/>
              <a:defRPr sz="6916"/>
            </a:lvl7pPr>
            <a:lvl8pPr marL="10770864" indent="0">
              <a:buNone/>
              <a:defRPr sz="6916"/>
            </a:lvl8pPr>
            <a:lvl9pPr marL="12309553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8698" indent="0">
              <a:buNone/>
              <a:defRPr sz="4166"/>
            </a:lvl2pPr>
            <a:lvl3pPr marL="3077391" indent="0">
              <a:buNone/>
              <a:defRPr sz="3333"/>
            </a:lvl3pPr>
            <a:lvl4pPr marL="4616085" indent="0">
              <a:buNone/>
              <a:defRPr sz="3166"/>
            </a:lvl4pPr>
            <a:lvl5pPr marL="6154773" indent="0">
              <a:buNone/>
              <a:defRPr sz="3166"/>
            </a:lvl5pPr>
            <a:lvl6pPr marL="7693473" indent="0">
              <a:buNone/>
              <a:defRPr sz="3166"/>
            </a:lvl6pPr>
            <a:lvl7pPr marL="9232160" indent="0">
              <a:buNone/>
              <a:defRPr sz="3166"/>
            </a:lvl7pPr>
            <a:lvl8pPr marL="10770864" indent="0">
              <a:buNone/>
              <a:defRPr sz="3166"/>
            </a:lvl8pPr>
            <a:lvl9pPr marL="1230955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45620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8867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48075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709" tIns="153782" rIns="307709" bIns="153782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09" tIns="153782" rIns="307709" bIns="15378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09" tIns="153782" rIns="307709" bIns="15378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300" tIns="184563" rIns="369300" bIns="184563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38959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76796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065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8344" indent="0">
              <a:buNone/>
              <a:defRPr sz="6082"/>
            </a:lvl2pPr>
            <a:lvl3pPr marL="3076674" indent="0">
              <a:buNone/>
              <a:defRPr sz="5249"/>
            </a:lvl3pPr>
            <a:lvl4pPr marL="4615006" indent="0">
              <a:buNone/>
              <a:defRPr sz="4833"/>
            </a:lvl4pPr>
            <a:lvl5pPr marL="6153339" indent="0">
              <a:buNone/>
              <a:defRPr sz="4833"/>
            </a:lvl5pPr>
            <a:lvl6pPr marL="7691682" indent="0">
              <a:buNone/>
              <a:defRPr sz="4833"/>
            </a:lvl6pPr>
            <a:lvl7pPr marL="9230010" indent="0">
              <a:buNone/>
              <a:defRPr sz="4833"/>
            </a:lvl7pPr>
            <a:lvl8pPr marL="10768348" indent="0">
              <a:buNone/>
              <a:defRPr sz="4833"/>
            </a:lvl8pPr>
            <a:lvl9pPr marL="1230668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9966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50533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30122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344" indent="0">
              <a:buNone/>
              <a:defRPr sz="6916" b="1"/>
            </a:lvl2pPr>
            <a:lvl3pPr marL="3076674" indent="0">
              <a:buNone/>
              <a:defRPr sz="6082" b="1"/>
            </a:lvl3pPr>
            <a:lvl4pPr marL="4615006" indent="0">
              <a:buNone/>
              <a:defRPr sz="5249" b="1"/>
            </a:lvl4pPr>
            <a:lvl5pPr marL="6153339" indent="0">
              <a:buNone/>
              <a:defRPr sz="5249" b="1"/>
            </a:lvl5pPr>
            <a:lvl6pPr marL="7691682" indent="0">
              <a:buNone/>
              <a:defRPr sz="5249" b="1"/>
            </a:lvl6pPr>
            <a:lvl7pPr marL="9230010" indent="0">
              <a:buNone/>
              <a:defRPr sz="5249" b="1"/>
            </a:lvl7pPr>
            <a:lvl8pPr marL="10768348" indent="0">
              <a:buNone/>
              <a:defRPr sz="5249" b="1"/>
            </a:lvl8pPr>
            <a:lvl9pPr marL="1230668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344" indent="0">
              <a:buNone/>
              <a:defRPr sz="6916" b="1"/>
            </a:lvl2pPr>
            <a:lvl3pPr marL="3076674" indent="0">
              <a:buNone/>
              <a:defRPr sz="6082" b="1"/>
            </a:lvl3pPr>
            <a:lvl4pPr marL="4615006" indent="0">
              <a:buNone/>
              <a:defRPr sz="5249" b="1"/>
            </a:lvl4pPr>
            <a:lvl5pPr marL="6153339" indent="0">
              <a:buNone/>
              <a:defRPr sz="5249" b="1"/>
            </a:lvl5pPr>
            <a:lvl6pPr marL="7691682" indent="0">
              <a:buNone/>
              <a:defRPr sz="5249" b="1"/>
            </a:lvl6pPr>
            <a:lvl7pPr marL="9230010" indent="0">
              <a:buNone/>
              <a:defRPr sz="5249" b="1"/>
            </a:lvl7pPr>
            <a:lvl8pPr marL="10768348" indent="0">
              <a:buNone/>
              <a:defRPr sz="5249" b="1"/>
            </a:lvl8pPr>
            <a:lvl9pPr marL="1230668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61578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07598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95800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1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8344" indent="0">
              <a:buNone/>
              <a:defRPr sz="4166"/>
            </a:lvl2pPr>
            <a:lvl3pPr marL="3076674" indent="0">
              <a:buNone/>
              <a:defRPr sz="3333"/>
            </a:lvl3pPr>
            <a:lvl4pPr marL="4615006" indent="0">
              <a:buNone/>
              <a:defRPr sz="3166"/>
            </a:lvl4pPr>
            <a:lvl5pPr marL="6153339" indent="0">
              <a:buNone/>
              <a:defRPr sz="3166"/>
            </a:lvl5pPr>
            <a:lvl6pPr marL="7691682" indent="0">
              <a:buNone/>
              <a:defRPr sz="3166"/>
            </a:lvl6pPr>
            <a:lvl7pPr marL="9230010" indent="0">
              <a:buNone/>
              <a:defRPr sz="3166"/>
            </a:lvl7pPr>
            <a:lvl8pPr marL="10768348" indent="0">
              <a:buNone/>
              <a:defRPr sz="3166"/>
            </a:lvl8pPr>
            <a:lvl9pPr marL="1230668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20482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8344" indent="0">
              <a:buNone/>
              <a:defRPr sz="9415"/>
            </a:lvl2pPr>
            <a:lvl3pPr marL="3076674" indent="0">
              <a:buNone/>
              <a:defRPr sz="8332"/>
            </a:lvl3pPr>
            <a:lvl4pPr marL="4615006" indent="0">
              <a:buNone/>
              <a:defRPr sz="6916"/>
            </a:lvl4pPr>
            <a:lvl5pPr marL="6153339" indent="0">
              <a:buNone/>
              <a:defRPr sz="6916"/>
            </a:lvl5pPr>
            <a:lvl6pPr marL="7691682" indent="0">
              <a:buNone/>
              <a:defRPr sz="6916"/>
            </a:lvl6pPr>
            <a:lvl7pPr marL="9230010" indent="0">
              <a:buNone/>
              <a:defRPr sz="6916"/>
            </a:lvl7pPr>
            <a:lvl8pPr marL="10768348" indent="0">
              <a:buNone/>
              <a:defRPr sz="6916"/>
            </a:lvl8pPr>
            <a:lvl9pPr marL="12306685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8344" indent="0">
              <a:buNone/>
              <a:defRPr sz="4166"/>
            </a:lvl2pPr>
            <a:lvl3pPr marL="3076674" indent="0">
              <a:buNone/>
              <a:defRPr sz="3333"/>
            </a:lvl3pPr>
            <a:lvl4pPr marL="4615006" indent="0">
              <a:buNone/>
              <a:defRPr sz="3166"/>
            </a:lvl4pPr>
            <a:lvl5pPr marL="6153339" indent="0">
              <a:buNone/>
              <a:defRPr sz="3166"/>
            </a:lvl5pPr>
            <a:lvl6pPr marL="7691682" indent="0">
              <a:buNone/>
              <a:defRPr sz="3166"/>
            </a:lvl6pPr>
            <a:lvl7pPr marL="9230010" indent="0">
              <a:buNone/>
              <a:defRPr sz="3166"/>
            </a:lvl7pPr>
            <a:lvl8pPr marL="10768348" indent="0">
              <a:buNone/>
              <a:defRPr sz="3166"/>
            </a:lvl8pPr>
            <a:lvl9pPr marL="1230668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39692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08268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67827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rrowheads="1"/>
          </p:cNvSpPr>
          <p:nvPr userDrawn="1"/>
        </p:nvSpPr>
        <p:spPr bwMode="auto">
          <a:xfrm>
            <a:off x="1440185" y="5899963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07638" tIns="153745" rIns="307638" bIns="153745"/>
          <a:lstStyle/>
          <a:p>
            <a:pPr defTabSz="1537983"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reeform 7"/>
          <p:cNvSpPr>
            <a:spLocks noChangeArrowheads="1"/>
          </p:cNvSpPr>
          <p:nvPr userDrawn="1"/>
        </p:nvSpPr>
        <p:spPr bwMode="auto">
          <a:xfrm flipH="1" flipV="1">
            <a:off x="1385181" y="10658265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07638" tIns="153745" rIns="307638" bIns="153745"/>
          <a:lstStyle/>
          <a:p>
            <a:pPr defTabSz="1537983"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6841636"/>
            <a:ext cx="24483061" cy="7716611"/>
          </a:xfrm>
        </p:spPr>
        <p:txBody>
          <a:bodyPr/>
          <a:lstStyle>
            <a:lvl1pPr>
              <a:defRPr>
                <a:solidFill>
                  <a:srgbClr val="008000"/>
                </a:solidFill>
                <a:latin typeface="Times"/>
                <a:cs typeface="Times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17901136"/>
            <a:ext cx="20162521" cy="116995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1537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7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13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51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689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27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65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03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065CC-5CB7-1643-AA5A-DAE2BF11A34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610354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440185" y="6825866"/>
            <a:ext cx="25923241" cy="8331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000"/>
                </a:solidFill>
                <a:latin typeface="Times"/>
                <a:cs typeface="Times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5" y="7441655"/>
            <a:ext cx="25923241" cy="24716487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39C16-5B41-F042-929B-C66C497D1A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9732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62553"/>
      </p:ext>
    </p:extLst>
  </p:cSld>
  <p:clrMapOvr>
    <a:masterClrMapping/>
  </p:clrMapOvr>
  <p:transition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079"/>
            <a:ext cx="24483061" cy="7149947"/>
          </a:xfrm>
        </p:spPr>
        <p:txBody>
          <a:bodyPr anchor="t"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1pPr>
            <a:lvl2pPr marL="1537983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7595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1393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5190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68988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27859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65838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03813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060B9-6451-1E41-8E8F-56AD61D4849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602897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6C15-E818-6441-A5C6-10487436146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027967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983" indent="0">
              <a:buNone/>
              <a:defRPr sz="6916" b="1"/>
            </a:lvl2pPr>
            <a:lvl3pPr marL="3075956" indent="0">
              <a:buNone/>
              <a:defRPr sz="6082" b="1"/>
            </a:lvl3pPr>
            <a:lvl4pPr marL="4613931" indent="0">
              <a:buNone/>
              <a:defRPr sz="5249" b="1"/>
            </a:lvl4pPr>
            <a:lvl5pPr marL="6151906" indent="0">
              <a:buNone/>
              <a:defRPr sz="5249" b="1"/>
            </a:lvl5pPr>
            <a:lvl6pPr marL="7689886" indent="0">
              <a:buNone/>
              <a:defRPr sz="5249" b="1"/>
            </a:lvl6pPr>
            <a:lvl7pPr marL="9227859" indent="0">
              <a:buNone/>
              <a:defRPr sz="5249" b="1"/>
            </a:lvl7pPr>
            <a:lvl8pPr marL="10765838" indent="0">
              <a:buNone/>
              <a:defRPr sz="5249" b="1"/>
            </a:lvl8pPr>
            <a:lvl9pPr marL="1230381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983" indent="0">
              <a:buNone/>
              <a:defRPr sz="6916" b="1"/>
            </a:lvl2pPr>
            <a:lvl3pPr marL="3075956" indent="0">
              <a:buNone/>
              <a:defRPr sz="6082" b="1"/>
            </a:lvl3pPr>
            <a:lvl4pPr marL="4613931" indent="0">
              <a:buNone/>
              <a:defRPr sz="5249" b="1"/>
            </a:lvl4pPr>
            <a:lvl5pPr marL="6151906" indent="0">
              <a:buNone/>
              <a:defRPr sz="5249" b="1"/>
            </a:lvl5pPr>
            <a:lvl6pPr marL="7689886" indent="0">
              <a:buNone/>
              <a:defRPr sz="5249" b="1"/>
            </a:lvl6pPr>
            <a:lvl7pPr marL="9227859" indent="0">
              <a:buNone/>
              <a:defRPr sz="5249" b="1"/>
            </a:lvl7pPr>
            <a:lvl8pPr marL="10765838" indent="0">
              <a:buNone/>
              <a:defRPr sz="5249" b="1"/>
            </a:lvl8pPr>
            <a:lvl9pPr marL="1230381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19FE-EFC2-8A4B-888F-BF3C8C82B2F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35417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EEBF2-AC42-FE4E-A86B-4688B4B613F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0750626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E6B6E-057C-AD41-8B5B-C9D2BFE9616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365577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3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7983" indent="0">
              <a:buNone/>
              <a:defRPr sz="4166"/>
            </a:lvl2pPr>
            <a:lvl3pPr marL="3075956" indent="0">
              <a:buNone/>
              <a:defRPr sz="3333"/>
            </a:lvl3pPr>
            <a:lvl4pPr marL="4613931" indent="0">
              <a:buNone/>
              <a:defRPr sz="3166"/>
            </a:lvl4pPr>
            <a:lvl5pPr marL="6151906" indent="0">
              <a:buNone/>
              <a:defRPr sz="3166"/>
            </a:lvl5pPr>
            <a:lvl6pPr marL="7689886" indent="0">
              <a:buNone/>
              <a:defRPr sz="3166"/>
            </a:lvl6pPr>
            <a:lvl7pPr marL="9227859" indent="0">
              <a:buNone/>
              <a:defRPr sz="3166"/>
            </a:lvl7pPr>
            <a:lvl8pPr marL="10765838" indent="0">
              <a:buNone/>
              <a:defRPr sz="3166"/>
            </a:lvl8pPr>
            <a:lvl9pPr marL="1230381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42CE9-9032-A644-9D70-9ED653CFE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902681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 rtlCol="0">
            <a:normAutofit/>
          </a:bodyPr>
          <a:lstStyle>
            <a:lvl1pPr marL="0" indent="0">
              <a:buNone/>
              <a:defRPr sz="10832"/>
            </a:lvl1pPr>
            <a:lvl2pPr marL="1537983" indent="0">
              <a:buNone/>
              <a:defRPr sz="9415"/>
            </a:lvl2pPr>
            <a:lvl3pPr marL="3075956" indent="0">
              <a:buNone/>
              <a:defRPr sz="8332"/>
            </a:lvl3pPr>
            <a:lvl4pPr marL="4613931" indent="0">
              <a:buNone/>
              <a:defRPr sz="6916"/>
            </a:lvl4pPr>
            <a:lvl5pPr marL="6151906" indent="0">
              <a:buNone/>
              <a:defRPr sz="6916"/>
            </a:lvl5pPr>
            <a:lvl6pPr marL="7689886" indent="0">
              <a:buNone/>
              <a:defRPr sz="6916"/>
            </a:lvl6pPr>
            <a:lvl7pPr marL="9227859" indent="0">
              <a:buNone/>
              <a:defRPr sz="6916"/>
            </a:lvl7pPr>
            <a:lvl8pPr marL="10765838" indent="0">
              <a:buNone/>
              <a:defRPr sz="6916"/>
            </a:lvl8pPr>
            <a:lvl9pPr marL="12303813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7983" indent="0">
              <a:buNone/>
              <a:defRPr sz="4166"/>
            </a:lvl2pPr>
            <a:lvl3pPr marL="3075956" indent="0">
              <a:buNone/>
              <a:defRPr sz="3333"/>
            </a:lvl3pPr>
            <a:lvl4pPr marL="4613931" indent="0">
              <a:buNone/>
              <a:defRPr sz="3166"/>
            </a:lvl4pPr>
            <a:lvl5pPr marL="6151906" indent="0">
              <a:buNone/>
              <a:defRPr sz="3166"/>
            </a:lvl5pPr>
            <a:lvl6pPr marL="7689886" indent="0">
              <a:buNone/>
              <a:defRPr sz="3166"/>
            </a:lvl6pPr>
            <a:lvl7pPr marL="9227859" indent="0">
              <a:buNone/>
              <a:defRPr sz="3166"/>
            </a:lvl7pPr>
            <a:lvl8pPr marL="10765838" indent="0">
              <a:buNone/>
              <a:defRPr sz="3166"/>
            </a:lvl8pPr>
            <a:lvl9pPr marL="1230381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A3978-025E-4D4E-AEA2-D46532F764D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3708633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FA89-537B-E34B-8F83-419EAC19CA4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267572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575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575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9826-498D-0D4E-B6FD-7530EF0F8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886744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568" tIns="153711" rIns="307568" bIns="15371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568" tIns="153711" rIns="307568" bIns="15371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568" tIns="153711" rIns="307568" bIns="15371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130" tIns="184478" rIns="369130" bIns="184478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7202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855" tIns="155421" rIns="310855" bIns="15542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855" tIns="155421" rIns="310855" bIns="1554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855" tIns="155421" rIns="310855" bIns="1554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075" tIns="186530" rIns="373075" bIns="18653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25100"/>
      </p:ext>
    </p:extLst>
  </p:cSld>
  <p:clrMapOvr>
    <a:masterClrMapping/>
  </p:clrMapOvr>
  <p:transition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16132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089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7627" indent="0">
              <a:buNone/>
              <a:defRPr sz="6082"/>
            </a:lvl2pPr>
            <a:lvl3pPr marL="3075235" indent="0">
              <a:buNone/>
              <a:defRPr sz="5249"/>
            </a:lvl3pPr>
            <a:lvl4pPr marL="4612856" indent="0">
              <a:buNone/>
              <a:defRPr sz="4833"/>
            </a:lvl4pPr>
            <a:lvl5pPr marL="6150474" indent="0">
              <a:buNone/>
              <a:defRPr sz="4833"/>
            </a:lvl5pPr>
            <a:lvl6pPr marL="7688089" indent="0">
              <a:buNone/>
              <a:defRPr sz="4833"/>
            </a:lvl6pPr>
            <a:lvl7pPr marL="9225705" indent="0">
              <a:buNone/>
              <a:defRPr sz="4833"/>
            </a:lvl7pPr>
            <a:lvl8pPr marL="10763328" indent="0">
              <a:buNone/>
              <a:defRPr sz="4833"/>
            </a:lvl8pPr>
            <a:lvl9pPr marL="1230094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73729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61412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627" indent="0">
              <a:buNone/>
              <a:defRPr sz="6916" b="1"/>
            </a:lvl2pPr>
            <a:lvl3pPr marL="3075235" indent="0">
              <a:buNone/>
              <a:defRPr sz="6082" b="1"/>
            </a:lvl3pPr>
            <a:lvl4pPr marL="4612856" indent="0">
              <a:buNone/>
              <a:defRPr sz="5249" b="1"/>
            </a:lvl4pPr>
            <a:lvl5pPr marL="6150474" indent="0">
              <a:buNone/>
              <a:defRPr sz="5249" b="1"/>
            </a:lvl5pPr>
            <a:lvl6pPr marL="7688089" indent="0">
              <a:buNone/>
              <a:defRPr sz="5249" b="1"/>
            </a:lvl6pPr>
            <a:lvl7pPr marL="9225705" indent="0">
              <a:buNone/>
              <a:defRPr sz="5249" b="1"/>
            </a:lvl7pPr>
            <a:lvl8pPr marL="10763328" indent="0">
              <a:buNone/>
              <a:defRPr sz="5249" b="1"/>
            </a:lvl8pPr>
            <a:lvl9pPr marL="1230094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627" indent="0">
              <a:buNone/>
              <a:defRPr sz="6916" b="1"/>
            </a:lvl2pPr>
            <a:lvl3pPr marL="3075235" indent="0">
              <a:buNone/>
              <a:defRPr sz="6082" b="1"/>
            </a:lvl3pPr>
            <a:lvl4pPr marL="4612856" indent="0">
              <a:buNone/>
              <a:defRPr sz="5249" b="1"/>
            </a:lvl4pPr>
            <a:lvl5pPr marL="6150474" indent="0">
              <a:buNone/>
              <a:defRPr sz="5249" b="1"/>
            </a:lvl5pPr>
            <a:lvl6pPr marL="7688089" indent="0">
              <a:buNone/>
              <a:defRPr sz="5249" b="1"/>
            </a:lvl6pPr>
            <a:lvl7pPr marL="9225705" indent="0">
              <a:buNone/>
              <a:defRPr sz="5249" b="1"/>
            </a:lvl7pPr>
            <a:lvl8pPr marL="10763328" indent="0">
              <a:buNone/>
              <a:defRPr sz="5249" b="1"/>
            </a:lvl8pPr>
            <a:lvl9pPr marL="1230094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47442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90009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53903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4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7627" indent="0">
              <a:buNone/>
              <a:defRPr sz="4166"/>
            </a:lvl2pPr>
            <a:lvl3pPr marL="3075235" indent="0">
              <a:buNone/>
              <a:defRPr sz="3333"/>
            </a:lvl3pPr>
            <a:lvl4pPr marL="4612856" indent="0">
              <a:buNone/>
              <a:defRPr sz="3166"/>
            </a:lvl4pPr>
            <a:lvl5pPr marL="6150474" indent="0">
              <a:buNone/>
              <a:defRPr sz="3166"/>
            </a:lvl5pPr>
            <a:lvl6pPr marL="7688089" indent="0">
              <a:buNone/>
              <a:defRPr sz="3166"/>
            </a:lvl6pPr>
            <a:lvl7pPr marL="9225705" indent="0">
              <a:buNone/>
              <a:defRPr sz="3166"/>
            </a:lvl7pPr>
            <a:lvl8pPr marL="10763328" indent="0">
              <a:buNone/>
              <a:defRPr sz="3166"/>
            </a:lvl8pPr>
            <a:lvl9pPr marL="1230094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28127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7627" indent="0">
              <a:buNone/>
              <a:defRPr sz="9415"/>
            </a:lvl2pPr>
            <a:lvl3pPr marL="3075235" indent="0">
              <a:buNone/>
              <a:defRPr sz="8332"/>
            </a:lvl3pPr>
            <a:lvl4pPr marL="4612856" indent="0">
              <a:buNone/>
              <a:defRPr sz="6916"/>
            </a:lvl4pPr>
            <a:lvl5pPr marL="6150474" indent="0">
              <a:buNone/>
              <a:defRPr sz="6916"/>
            </a:lvl5pPr>
            <a:lvl6pPr marL="7688089" indent="0">
              <a:buNone/>
              <a:defRPr sz="6916"/>
            </a:lvl6pPr>
            <a:lvl7pPr marL="9225705" indent="0">
              <a:buNone/>
              <a:defRPr sz="6916"/>
            </a:lvl7pPr>
            <a:lvl8pPr marL="10763328" indent="0">
              <a:buNone/>
              <a:defRPr sz="6916"/>
            </a:lvl8pPr>
            <a:lvl9pPr marL="12300947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7627" indent="0">
              <a:buNone/>
              <a:defRPr sz="4166"/>
            </a:lvl2pPr>
            <a:lvl3pPr marL="3075235" indent="0">
              <a:buNone/>
              <a:defRPr sz="3333"/>
            </a:lvl3pPr>
            <a:lvl4pPr marL="4612856" indent="0">
              <a:buNone/>
              <a:defRPr sz="3166"/>
            </a:lvl4pPr>
            <a:lvl5pPr marL="6150474" indent="0">
              <a:buNone/>
              <a:defRPr sz="3166"/>
            </a:lvl5pPr>
            <a:lvl6pPr marL="7688089" indent="0">
              <a:buNone/>
              <a:defRPr sz="3166"/>
            </a:lvl6pPr>
            <a:lvl7pPr marL="9225705" indent="0">
              <a:buNone/>
              <a:defRPr sz="3166"/>
            </a:lvl7pPr>
            <a:lvl8pPr marL="10763328" indent="0">
              <a:buNone/>
              <a:defRPr sz="3166"/>
            </a:lvl8pPr>
            <a:lvl9pPr marL="1230094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47679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63363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065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93614"/>
      </p:ext>
    </p:extLst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11184196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37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74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11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49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686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23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60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29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5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763678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5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195600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107"/>
            <a:ext cx="24483061" cy="7149947"/>
          </a:xfrm>
        </p:spPr>
        <p:txBody>
          <a:bodyPr anchor="t"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1pPr>
            <a:lvl2pPr marL="1537266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7451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11779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49039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68630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23553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60818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29807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5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330415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695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461896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266" indent="0">
              <a:buNone/>
              <a:defRPr sz="6916" b="1"/>
            </a:lvl2pPr>
            <a:lvl3pPr marL="3074515" indent="0">
              <a:buNone/>
              <a:defRPr sz="6082" b="1"/>
            </a:lvl3pPr>
            <a:lvl4pPr marL="4611779" indent="0">
              <a:buNone/>
              <a:defRPr sz="5249" b="1"/>
            </a:lvl4pPr>
            <a:lvl5pPr marL="6149039" indent="0">
              <a:buNone/>
              <a:defRPr sz="5249" b="1"/>
            </a:lvl5pPr>
            <a:lvl6pPr marL="7686302" indent="0">
              <a:buNone/>
              <a:defRPr sz="5249" b="1"/>
            </a:lvl6pPr>
            <a:lvl7pPr marL="9223553" indent="0">
              <a:buNone/>
              <a:defRPr sz="5249" b="1"/>
            </a:lvl7pPr>
            <a:lvl8pPr marL="10760818" indent="0">
              <a:buNone/>
              <a:defRPr sz="5249" b="1"/>
            </a:lvl8pPr>
            <a:lvl9pPr marL="1229807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266" indent="0">
              <a:buNone/>
              <a:defRPr sz="6916" b="1"/>
            </a:lvl2pPr>
            <a:lvl3pPr marL="3074515" indent="0">
              <a:buNone/>
              <a:defRPr sz="6082" b="1"/>
            </a:lvl3pPr>
            <a:lvl4pPr marL="4611779" indent="0">
              <a:buNone/>
              <a:defRPr sz="5249" b="1"/>
            </a:lvl4pPr>
            <a:lvl5pPr marL="6149039" indent="0">
              <a:buNone/>
              <a:defRPr sz="5249" b="1"/>
            </a:lvl5pPr>
            <a:lvl6pPr marL="7686302" indent="0">
              <a:buNone/>
              <a:defRPr sz="5249" b="1"/>
            </a:lvl6pPr>
            <a:lvl7pPr marL="9223553" indent="0">
              <a:buNone/>
              <a:defRPr sz="5249" b="1"/>
            </a:lvl7pPr>
            <a:lvl8pPr marL="10760818" indent="0">
              <a:buNone/>
              <a:defRPr sz="5249" b="1"/>
            </a:lvl8pPr>
            <a:lvl9pPr marL="1229807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695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650311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695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088104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695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322560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7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63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7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7266" indent="0">
              <a:buNone/>
              <a:defRPr sz="4166"/>
            </a:lvl2pPr>
            <a:lvl3pPr marL="3074515" indent="0">
              <a:buNone/>
              <a:defRPr sz="3333"/>
            </a:lvl3pPr>
            <a:lvl4pPr marL="4611779" indent="0">
              <a:buNone/>
              <a:defRPr sz="3166"/>
            </a:lvl4pPr>
            <a:lvl5pPr marL="6149039" indent="0">
              <a:buNone/>
              <a:defRPr sz="3166"/>
            </a:lvl5pPr>
            <a:lvl6pPr marL="7686302" indent="0">
              <a:buNone/>
              <a:defRPr sz="3166"/>
            </a:lvl6pPr>
            <a:lvl7pPr marL="9223553" indent="0">
              <a:buNone/>
              <a:defRPr sz="3166"/>
            </a:lvl7pPr>
            <a:lvl8pPr marL="10760818" indent="0">
              <a:buNone/>
              <a:defRPr sz="3166"/>
            </a:lvl8pPr>
            <a:lvl9pPr marL="1229807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695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07412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7266" indent="0">
              <a:buNone/>
              <a:defRPr sz="9415"/>
            </a:lvl2pPr>
            <a:lvl3pPr marL="3074515" indent="0">
              <a:buNone/>
              <a:defRPr sz="8332"/>
            </a:lvl3pPr>
            <a:lvl4pPr marL="4611779" indent="0">
              <a:buNone/>
              <a:defRPr sz="6916"/>
            </a:lvl4pPr>
            <a:lvl5pPr marL="6149039" indent="0">
              <a:buNone/>
              <a:defRPr sz="6916"/>
            </a:lvl5pPr>
            <a:lvl6pPr marL="7686302" indent="0">
              <a:buNone/>
              <a:defRPr sz="6916"/>
            </a:lvl6pPr>
            <a:lvl7pPr marL="9223553" indent="0">
              <a:buNone/>
              <a:defRPr sz="6916"/>
            </a:lvl7pPr>
            <a:lvl8pPr marL="10760818" indent="0">
              <a:buNone/>
              <a:defRPr sz="6916"/>
            </a:lvl8pPr>
            <a:lvl9pPr marL="12298076" indent="0">
              <a:buNone/>
              <a:defRPr sz="6916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7266" indent="0">
              <a:buNone/>
              <a:defRPr sz="4166"/>
            </a:lvl2pPr>
            <a:lvl3pPr marL="3074515" indent="0">
              <a:buNone/>
              <a:defRPr sz="3333"/>
            </a:lvl3pPr>
            <a:lvl4pPr marL="4611779" indent="0">
              <a:buNone/>
              <a:defRPr sz="3166"/>
            </a:lvl4pPr>
            <a:lvl5pPr marL="6149039" indent="0">
              <a:buNone/>
              <a:defRPr sz="3166"/>
            </a:lvl5pPr>
            <a:lvl6pPr marL="7686302" indent="0">
              <a:buNone/>
              <a:defRPr sz="3166"/>
            </a:lvl6pPr>
            <a:lvl7pPr marL="9223553" indent="0">
              <a:buNone/>
              <a:defRPr sz="3166"/>
            </a:lvl7pPr>
            <a:lvl8pPr marL="10760818" indent="0">
              <a:buNone/>
              <a:defRPr sz="3166"/>
            </a:lvl8pPr>
            <a:lvl9pPr marL="1229807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695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631688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5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157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65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4201" indent="0">
              <a:buNone/>
              <a:defRPr sz="6082"/>
            </a:lvl2pPr>
            <a:lvl3pPr marL="3108407" indent="0">
              <a:buNone/>
              <a:defRPr sz="5249"/>
            </a:lvl3pPr>
            <a:lvl4pPr marL="4662606" indent="0">
              <a:buNone/>
              <a:defRPr sz="4833"/>
            </a:lvl4pPr>
            <a:lvl5pPr marL="6216809" indent="0">
              <a:buNone/>
              <a:defRPr sz="4833"/>
            </a:lvl5pPr>
            <a:lvl6pPr marL="7771011" indent="0">
              <a:buNone/>
              <a:defRPr sz="4833"/>
            </a:lvl6pPr>
            <a:lvl7pPr marL="9325212" indent="0">
              <a:buNone/>
              <a:defRPr sz="4833"/>
            </a:lvl7pPr>
            <a:lvl8pPr marL="10879422" indent="0">
              <a:buNone/>
              <a:defRPr sz="4833"/>
            </a:lvl8pPr>
            <a:lvl9pPr marL="1243361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29052"/>
      </p:ext>
    </p:extLst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604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604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5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727642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426" tIns="153642" rIns="307426" bIns="153642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426" tIns="153642" rIns="307426" bIns="15364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426" tIns="153642" rIns="307426" bIns="15364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960" tIns="184395" rIns="368960" bIns="18439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8928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37680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119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6911" indent="0">
              <a:buNone/>
              <a:defRPr sz="6082"/>
            </a:lvl2pPr>
            <a:lvl3pPr marL="3073800" indent="0">
              <a:buNone/>
              <a:defRPr sz="5249"/>
            </a:lvl3pPr>
            <a:lvl4pPr marL="4610704" indent="0">
              <a:buNone/>
              <a:defRPr sz="4833"/>
            </a:lvl4pPr>
            <a:lvl5pPr marL="6147606" indent="0">
              <a:buNone/>
              <a:defRPr sz="4833"/>
            </a:lvl5pPr>
            <a:lvl6pPr marL="7684506" indent="0">
              <a:buNone/>
              <a:defRPr sz="4833"/>
            </a:lvl6pPr>
            <a:lvl7pPr marL="9221402" indent="0">
              <a:buNone/>
              <a:defRPr sz="4833"/>
            </a:lvl7pPr>
            <a:lvl8pPr marL="10758310" indent="0">
              <a:buNone/>
              <a:defRPr sz="4833"/>
            </a:lvl8pPr>
            <a:lvl9pPr marL="1229520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61390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70932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911" indent="0">
              <a:buNone/>
              <a:defRPr sz="6916" b="1"/>
            </a:lvl2pPr>
            <a:lvl3pPr marL="3073800" indent="0">
              <a:buNone/>
              <a:defRPr sz="6082" b="1"/>
            </a:lvl3pPr>
            <a:lvl4pPr marL="4610704" indent="0">
              <a:buNone/>
              <a:defRPr sz="5249" b="1"/>
            </a:lvl4pPr>
            <a:lvl5pPr marL="6147606" indent="0">
              <a:buNone/>
              <a:defRPr sz="5249" b="1"/>
            </a:lvl5pPr>
            <a:lvl6pPr marL="7684506" indent="0">
              <a:buNone/>
              <a:defRPr sz="5249" b="1"/>
            </a:lvl6pPr>
            <a:lvl7pPr marL="9221402" indent="0">
              <a:buNone/>
              <a:defRPr sz="5249" b="1"/>
            </a:lvl7pPr>
            <a:lvl8pPr marL="10758310" indent="0">
              <a:buNone/>
              <a:defRPr sz="5249" b="1"/>
            </a:lvl8pPr>
            <a:lvl9pPr marL="1229520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911" indent="0">
              <a:buNone/>
              <a:defRPr sz="6916" b="1"/>
            </a:lvl2pPr>
            <a:lvl3pPr marL="3073800" indent="0">
              <a:buNone/>
              <a:defRPr sz="6082" b="1"/>
            </a:lvl3pPr>
            <a:lvl4pPr marL="4610704" indent="0">
              <a:buNone/>
              <a:defRPr sz="5249" b="1"/>
            </a:lvl4pPr>
            <a:lvl5pPr marL="6147606" indent="0">
              <a:buNone/>
              <a:defRPr sz="5249" b="1"/>
            </a:lvl5pPr>
            <a:lvl6pPr marL="7684506" indent="0">
              <a:buNone/>
              <a:defRPr sz="5249" b="1"/>
            </a:lvl6pPr>
            <a:lvl7pPr marL="9221402" indent="0">
              <a:buNone/>
              <a:defRPr sz="5249" b="1"/>
            </a:lvl7pPr>
            <a:lvl8pPr marL="10758310" indent="0">
              <a:buNone/>
              <a:defRPr sz="5249" b="1"/>
            </a:lvl8pPr>
            <a:lvl9pPr marL="1229520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6398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9649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78406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7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7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7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6911" indent="0">
              <a:buNone/>
              <a:defRPr sz="4166"/>
            </a:lvl2pPr>
            <a:lvl3pPr marL="3073800" indent="0">
              <a:buNone/>
              <a:defRPr sz="3333"/>
            </a:lvl3pPr>
            <a:lvl4pPr marL="4610704" indent="0">
              <a:buNone/>
              <a:defRPr sz="3166"/>
            </a:lvl4pPr>
            <a:lvl5pPr marL="6147606" indent="0">
              <a:buNone/>
              <a:defRPr sz="3166"/>
            </a:lvl5pPr>
            <a:lvl6pPr marL="7684506" indent="0">
              <a:buNone/>
              <a:defRPr sz="3166"/>
            </a:lvl6pPr>
            <a:lvl7pPr marL="9221402" indent="0">
              <a:buNone/>
              <a:defRPr sz="3166"/>
            </a:lvl7pPr>
            <a:lvl8pPr marL="10758310" indent="0">
              <a:buNone/>
              <a:defRPr sz="3166"/>
            </a:lvl8pPr>
            <a:lvl9pPr marL="1229520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63747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6911" indent="0">
              <a:buNone/>
              <a:defRPr sz="9415"/>
            </a:lvl2pPr>
            <a:lvl3pPr marL="3073800" indent="0">
              <a:buNone/>
              <a:defRPr sz="8332"/>
            </a:lvl3pPr>
            <a:lvl4pPr marL="4610704" indent="0">
              <a:buNone/>
              <a:defRPr sz="6916"/>
            </a:lvl4pPr>
            <a:lvl5pPr marL="6147606" indent="0">
              <a:buNone/>
              <a:defRPr sz="6916"/>
            </a:lvl5pPr>
            <a:lvl6pPr marL="7684506" indent="0">
              <a:buNone/>
              <a:defRPr sz="6916"/>
            </a:lvl6pPr>
            <a:lvl7pPr marL="9221402" indent="0">
              <a:buNone/>
              <a:defRPr sz="6916"/>
            </a:lvl7pPr>
            <a:lvl8pPr marL="10758310" indent="0">
              <a:buNone/>
              <a:defRPr sz="6916"/>
            </a:lvl8pPr>
            <a:lvl9pPr marL="12295207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6911" indent="0">
              <a:buNone/>
              <a:defRPr sz="4166"/>
            </a:lvl2pPr>
            <a:lvl3pPr marL="3073800" indent="0">
              <a:buNone/>
              <a:defRPr sz="3333"/>
            </a:lvl3pPr>
            <a:lvl4pPr marL="4610704" indent="0">
              <a:buNone/>
              <a:defRPr sz="3166"/>
            </a:lvl4pPr>
            <a:lvl5pPr marL="6147606" indent="0">
              <a:buNone/>
              <a:defRPr sz="3166"/>
            </a:lvl5pPr>
            <a:lvl6pPr marL="7684506" indent="0">
              <a:buNone/>
              <a:defRPr sz="3166"/>
            </a:lvl6pPr>
            <a:lvl7pPr marL="9221402" indent="0">
              <a:buNone/>
              <a:defRPr sz="3166"/>
            </a:lvl7pPr>
            <a:lvl8pPr marL="10758310" indent="0">
              <a:buNone/>
              <a:defRPr sz="3166"/>
            </a:lvl8pPr>
            <a:lvl9pPr marL="1229520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141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2597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62572"/>
      </p:ext>
    </p:extLst>
  </p:cSld>
  <p:clrMapOvr>
    <a:masterClrMapping/>
  </p:clrMapOvr>
  <p:transition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34057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26119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5" y="11184228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5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3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73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09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46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682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19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5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292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404895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91918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143"/>
            <a:ext cx="24483061" cy="7149947"/>
          </a:xfrm>
        </p:spPr>
        <p:txBody>
          <a:bodyPr anchor="t"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>
                <a:solidFill>
                  <a:schemeClr val="tx1">
                    <a:tint val="75000"/>
                  </a:schemeClr>
                </a:solidFill>
              </a:defRPr>
            </a:lvl1pPr>
            <a:lvl2pPr marL="1536557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73079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09627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4617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682715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19250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55800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292340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192453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3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7" y="8399982"/>
            <a:ext cx="12721589" cy="23758164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2348422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557" indent="0">
              <a:buNone/>
              <a:defRPr sz="6916" b="1"/>
            </a:lvl2pPr>
            <a:lvl3pPr marL="3073079" indent="0">
              <a:buNone/>
              <a:defRPr sz="6082" b="1"/>
            </a:lvl3pPr>
            <a:lvl4pPr marL="4609627" indent="0">
              <a:buNone/>
              <a:defRPr sz="5249" b="1"/>
            </a:lvl4pPr>
            <a:lvl5pPr marL="6146171" indent="0">
              <a:buNone/>
              <a:defRPr sz="5249" b="1"/>
            </a:lvl5pPr>
            <a:lvl6pPr marL="7682715" indent="0">
              <a:buNone/>
              <a:defRPr sz="5249" b="1"/>
            </a:lvl6pPr>
            <a:lvl7pPr marL="9219250" indent="0">
              <a:buNone/>
              <a:defRPr sz="5249" b="1"/>
            </a:lvl7pPr>
            <a:lvl8pPr marL="10755800" indent="0">
              <a:buNone/>
              <a:defRPr sz="5249" b="1"/>
            </a:lvl8pPr>
            <a:lvl9pPr marL="1229234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7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557" indent="0">
              <a:buNone/>
              <a:defRPr sz="6916" b="1"/>
            </a:lvl2pPr>
            <a:lvl3pPr marL="3073079" indent="0">
              <a:buNone/>
              <a:defRPr sz="6082" b="1"/>
            </a:lvl3pPr>
            <a:lvl4pPr marL="4609627" indent="0">
              <a:buNone/>
              <a:defRPr sz="5249" b="1"/>
            </a:lvl4pPr>
            <a:lvl5pPr marL="6146171" indent="0">
              <a:buNone/>
              <a:defRPr sz="5249" b="1"/>
            </a:lvl5pPr>
            <a:lvl6pPr marL="7682715" indent="0">
              <a:buNone/>
              <a:defRPr sz="5249" b="1"/>
            </a:lvl6pPr>
            <a:lvl7pPr marL="9219250" indent="0">
              <a:buNone/>
              <a:defRPr sz="5249" b="1"/>
            </a:lvl7pPr>
            <a:lvl8pPr marL="10755800" indent="0">
              <a:buNone/>
              <a:defRPr sz="5249" b="1"/>
            </a:lvl8pPr>
            <a:lvl9pPr marL="1229234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7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959666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99892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628029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9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6557" indent="0">
              <a:buNone/>
              <a:defRPr sz="4166"/>
            </a:lvl2pPr>
            <a:lvl3pPr marL="3073079" indent="0">
              <a:buNone/>
              <a:defRPr sz="3333"/>
            </a:lvl3pPr>
            <a:lvl4pPr marL="4609627" indent="0">
              <a:buNone/>
              <a:defRPr sz="3166"/>
            </a:lvl4pPr>
            <a:lvl5pPr marL="6146171" indent="0">
              <a:buNone/>
              <a:defRPr sz="3166"/>
            </a:lvl5pPr>
            <a:lvl6pPr marL="7682715" indent="0">
              <a:buNone/>
              <a:defRPr sz="3166"/>
            </a:lvl6pPr>
            <a:lvl7pPr marL="9219250" indent="0">
              <a:buNone/>
              <a:defRPr sz="3166"/>
            </a:lvl7pPr>
            <a:lvl8pPr marL="10755800" indent="0">
              <a:buNone/>
              <a:defRPr sz="3166"/>
            </a:lvl8pPr>
            <a:lvl9pPr marL="1229234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3225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201" indent="0">
              <a:buNone/>
              <a:defRPr sz="6916" b="1"/>
            </a:lvl2pPr>
            <a:lvl3pPr marL="3108407" indent="0">
              <a:buNone/>
              <a:defRPr sz="6082" b="1"/>
            </a:lvl3pPr>
            <a:lvl4pPr marL="4662606" indent="0">
              <a:buNone/>
              <a:defRPr sz="5249" b="1"/>
            </a:lvl4pPr>
            <a:lvl5pPr marL="6216809" indent="0">
              <a:buNone/>
              <a:defRPr sz="5249" b="1"/>
            </a:lvl5pPr>
            <a:lvl6pPr marL="7771011" indent="0">
              <a:buNone/>
              <a:defRPr sz="5249" b="1"/>
            </a:lvl6pPr>
            <a:lvl7pPr marL="9325212" indent="0">
              <a:buNone/>
              <a:defRPr sz="5249" b="1"/>
            </a:lvl7pPr>
            <a:lvl8pPr marL="10879422" indent="0">
              <a:buNone/>
              <a:defRPr sz="5249" b="1"/>
            </a:lvl8pPr>
            <a:lvl9pPr marL="1243361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201" indent="0">
              <a:buNone/>
              <a:defRPr sz="6916" b="1"/>
            </a:lvl2pPr>
            <a:lvl3pPr marL="3108407" indent="0">
              <a:buNone/>
              <a:defRPr sz="6082" b="1"/>
            </a:lvl3pPr>
            <a:lvl4pPr marL="4662606" indent="0">
              <a:buNone/>
              <a:defRPr sz="5249" b="1"/>
            </a:lvl4pPr>
            <a:lvl5pPr marL="6216809" indent="0">
              <a:buNone/>
              <a:defRPr sz="5249" b="1"/>
            </a:lvl5pPr>
            <a:lvl6pPr marL="7771011" indent="0">
              <a:buNone/>
              <a:defRPr sz="5249" b="1"/>
            </a:lvl6pPr>
            <a:lvl7pPr marL="9325212" indent="0">
              <a:buNone/>
              <a:defRPr sz="5249" b="1"/>
            </a:lvl7pPr>
            <a:lvl8pPr marL="10879422" indent="0">
              <a:buNone/>
              <a:defRPr sz="5249" b="1"/>
            </a:lvl8pPr>
            <a:lvl9pPr marL="1243361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29093"/>
      </p:ext>
    </p:extLst>
  </p:cSld>
  <p:clrMapOvr>
    <a:masterClrMapping/>
  </p:clrMapOvr>
  <p:transition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6557" indent="0">
              <a:buNone/>
              <a:defRPr sz="9415"/>
            </a:lvl2pPr>
            <a:lvl3pPr marL="3073079" indent="0">
              <a:buNone/>
              <a:defRPr sz="8332"/>
            </a:lvl3pPr>
            <a:lvl4pPr marL="4609627" indent="0">
              <a:buNone/>
              <a:defRPr sz="6916"/>
            </a:lvl4pPr>
            <a:lvl5pPr marL="6146171" indent="0">
              <a:buNone/>
              <a:defRPr sz="6916"/>
            </a:lvl5pPr>
            <a:lvl6pPr marL="7682715" indent="0">
              <a:buNone/>
              <a:defRPr sz="6916"/>
            </a:lvl6pPr>
            <a:lvl7pPr marL="9219250" indent="0">
              <a:buNone/>
              <a:defRPr sz="6916"/>
            </a:lvl7pPr>
            <a:lvl8pPr marL="10755800" indent="0">
              <a:buNone/>
              <a:defRPr sz="6916"/>
            </a:lvl8pPr>
            <a:lvl9pPr marL="12292340" indent="0">
              <a:buNone/>
              <a:defRPr sz="6916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6557" indent="0">
              <a:buNone/>
              <a:defRPr sz="4166"/>
            </a:lvl2pPr>
            <a:lvl3pPr marL="3073079" indent="0">
              <a:buNone/>
              <a:defRPr sz="3333"/>
            </a:lvl3pPr>
            <a:lvl4pPr marL="4609627" indent="0">
              <a:buNone/>
              <a:defRPr sz="3166"/>
            </a:lvl4pPr>
            <a:lvl5pPr marL="6146171" indent="0">
              <a:buNone/>
              <a:defRPr sz="3166"/>
            </a:lvl5pPr>
            <a:lvl6pPr marL="7682715" indent="0">
              <a:buNone/>
              <a:defRPr sz="3166"/>
            </a:lvl6pPr>
            <a:lvl7pPr marL="9219250" indent="0">
              <a:buNone/>
              <a:defRPr sz="3166"/>
            </a:lvl7pPr>
            <a:lvl8pPr marL="10755800" indent="0">
              <a:buNone/>
              <a:defRPr sz="3166"/>
            </a:lvl8pPr>
            <a:lvl9pPr marL="1229234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996963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157818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637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637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348780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283" tIns="153567" rIns="307283" bIns="15356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83" tIns="153567" rIns="307283" bIns="153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83" tIns="153567" rIns="307283" bIns="153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788" tIns="184305" rIns="368788" bIns="18430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9874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4528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158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6200" indent="0">
              <a:buNone/>
              <a:defRPr sz="6082"/>
            </a:lvl2pPr>
            <a:lvl3pPr marL="3072363" indent="0">
              <a:buNone/>
              <a:defRPr sz="5249"/>
            </a:lvl3pPr>
            <a:lvl4pPr marL="4608553" indent="0">
              <a:buNone/>
              <a:defRPr sz="4833"/>
            </a:lvl4pPr>
            <a:lvl5pPr marL="6144738" indent="0">
              <a:buNone/>
              <a:defRPr sz="4833"/>
            </a:lvl5pPr>
            <a:lvl6pPr marL="7680921" indent="0">
              <a:buNone/>
              <a:defRPr sz="4833"/>
            </a:lvl6pPr>
            <a:lvl7pPr marL="9217103" indent="0">
              <a:buNone/>
              <a:defRPr sz="4833"/>
            </a:lvl7pPr>
            <a:lvl8pPr marL="10753292" indent="0">
              <a:buNone/>
              <a:defRPr sz="4833"/>
            </a:lvl8pPr>
            <a:lvl9pPr marL="1228947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78518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98796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200" indent="0">
              <a:buNone/>
              <a:defRPr sz="6916" b="1"/>
            </a:lvl2pPr>
            <a:lvl3pPr marL="3072363" indent="0">
              <a:buNone/>
              <a:defRPr sz="6082" b="1"/>
            </a:lvl3pPr>
            <a:lvl4pPr marL="4608553" indent="0">
              <a:buNone/>
              <a:defRPr sz="5249" b="1"/>
            </a:lvl4pPr>
            <a:lvl5pPr marL="6144738" indent="0">
              <a:buNone/>
              <a:defRPr sz="5249" b="1"/>
            </a:lvl5pPr>
            <a:lvl6pPr marL="7680921" indent="0">
              <a:buNone/>
              <a:defRPr sz="5249" b="1"/>
            </a:lvl6pPr>
            <a:lvl7pPr marL="9217103" indent="0">
              <a:buNone/>
              <a:defRPr sz="5249" b="1"/>
            </a:lvl7pPr>
            <a:lvl8pPr marL="10753292" indent="0">
              <a:buNone/>
              <a:defRPr sz="5249" b="1"/>
            </a:lvl8pPr>
            <a:lvl9pPr marL="1228947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7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200" indent="0">
              <a:buNone/>
              <a:defRPr sz="6916" b="1"/>
            </a:lvl2pPr>
            <a:lvl3pPr marL="3072363" indent="0">
              <a:buNone/>
              <a:defRPr sz="6082" b="1"/>
            </a:lvl3pPr>
            <a:lvl4pPr marL="4608553" indent="0">
              <a:buNone/>
              <a:defRPr sz="5249" b="1"/>
            </a:lvl4pPr>
            <a:lvl5pPr marL="6144738" indent="0">
              <a:buNone/>
              <a:defRPr sz="5249" b="1"/>
            </a:lvl5pPr>
            <a:lvl6pPr marL="7680921" indent="0">
              <a:buNone/>
              <a:defRPr sz="5249" b="1"/>
            </a:lvl6pPr>
            <a:lvl7pPr marL="9217103" indent="0">
              <a:buNone/>
              <a:defRPr sz="5249" b="1"/>
            </a:lvl7pPr>
            <a:lvl8pPr marL="10753292" indent="0">
              <a:buNone/>
              <a:defRPr sz="5249" b="1"/>
            </a:lvl8pPr>
            <a:lvl9pPr marL="1228947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7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75097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83652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7095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1756"/>
      </p:ext>
    </p:extLst>
  </p:cSld>
  <p:clrMapOvr>
    <a:masterClrMapping/>
  </p:clrMapOvr>
  <p:transition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1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6200" indent="0">
              <a:buNone/>
              <a:defRPr sz="4166"/>
            </a:lvl2pPr>
            <a:lvl3pPr marL="3072363" indent="0">
              <a:buNone/>
              <a:defRPr sz="3333"/>
            </a:lvl3pPr>
            <a:lvl4pPr marL="4608553" indent="0">
              <a:buNone/>
              <a:defRPr sz="3166"/>
            </a:lvl4pPr>
            <a:lvl5pPr marL="6144738" indent="0">
              <a:buNone/>
              <a:defRPr sz="3166"/>
            </a:lvl5pPr>
            <a:lvl6pPr marL="7680921" indent="0">
              <a:buNone/>
              <a:defRPr sz="3166"/>
            </a:lvl6pPr>
            <a:lvl7pPr marL="9217103" indent="0">
              <a:buNone/>
              <a:defRPr sz="3166"/>
            </a:lvl7pPr>
            <a:lvl8pPr marL="10753292" indent="0">
              <a:buNone/>
              <a:defRPr sz="3166"/>
            </a:lvl8pPr>
            <a:lvl9pPr marL="1228947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46242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6200" indent="0">
              <a:buNone/>
              <a:defRPr sz="9415"/>
            </a:lvl2pPr>
            <a:lvl3pPr marL="3072363" indent="0">
              <a:buNone/>
              <a:defRPr sz="8332"/>
            </a:lvl3pPr>
            <a:lvl4pPr marL="4608553" indent="0">
              <a:buNone/>
              <a:defRPr sz="6916"/>
            </a:lvl4pPr>
            <a:lvl5pPr marL="6144738" indent="0">
              <a:buNone/>
              <a:defRPr sz="6916"/>
            </a:lvl5pPr>
            <a:lvl6pPr marL="7680921" indent="0">
              <a:buNone/>
              <a:defRPr sz="6916"/>
            </a:lvl6pPr>
            <a:lvl7pPr marL="9217103" indent="0">
              <a:buNone/>
              <a:defRPr sz="6916"/>
            </a:lvl7pPr>
            <a:lvl8pPr marL="10753292" indent="0">
              <a:buNone/>
              <a:defRPr sz="6916"/>
            </a:lvl8pPr>
            <a:lvl9pPr marL="12289475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6200" indent="0">
              <a:buNone/>
              <a:defRPr sz="4166"/>
            </a:lvl2pPr>
            <a:lvl3pPr marL="3072363" indent="0">
              <a:buNone/>
              <a:defRPr sz="3333"/>
            </a:lvl3pPr>
            <a:lvl4pPr marL="4608553" indent="0">
              <a:buNone/>
              <a:defRPr sz="3166"/>
            </a:lvl4pPr>
            <a:lvl5pPr marL="6144738" indent="0">
              <a:buNone/>
              <a:defRPr sz="3166"/>
            </a:lvl5pPr>
            <a:lvl6pPr marL="7680921" indent="0">
              <a:buNone/>
              <a:defRPr sz="3166"/>
            </a:lvl6pPr>
            <a:lvl7pPr marL="9217103" indent="0">
              <a:buNone/>
              <a:defRPr sz="3166"/>
            </a:lvl7pPr>
            <a:lvl8pPr marL="10753292" indent="0">
              <a:buNone/>
              <a:defRPr sz="3166"/>
            </a:lvl8pPr>
            <a:lvl9pPr marL="1228947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4127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04761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46176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208" tIns="153530" rIns="307208" bIns="15353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08" tIns="153530" rIns="307208" bIns="1535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08" tIns="153530" rIns="307208" bIns="1535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698" tIns="184260" rIns="368698" bIns="18426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76951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2880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171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5838" indent="0">
              <a:buNone/>
              <a:defRPr sz="6082"/>
            </a:lvl2pPr>
            <a:lvl3pPr marL="3071648" indent="0">
              <a:buNone/>
              <a:defRPr sz="5249"/>
            </a:lvl3pPr>
            <a:lvl4pPr marL="4607475" indent="0">
              <a:buNone/>
              <a:defRPr sz="4833"/>
            </a:lvl4pPr>
            <a:lvl5pPr marL="6143307" indent="0">
              <a:buNone/>
              <a:defRPr sz="4833"/>
            </a:lvl5pPr>
            <a:lvl6pPr marL="7679134" indent="0">
              <a:buNone/>
              <a:defRPr sz="4833"/>
            </a:lvl6pPr>
            <a:lvl7pPr marL="9214953" indent="0">
              <a:buNone/>
              <a:defRPr sz="4833"/>
            </a:lvl7pPr>
            <a:lvl8pPr marL="10750782" indent="0">
              <a:buNone/>
              <a:defRPr sz="4833"/>
            </a:lvl8pPr>
            <a:lvl9pPr marL="1228660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4149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00129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838" indent="0">
              <a:buNone/>
              <a:defRPr sz="6916" b="1"/>
            </a:lvl2pPr>
            <a:lvl3pPr marL="3071648" indent="0">
              <a:buNone/>
              <a:defRPr sz="6082" b="1"/>
            </a:lvl3pPr>
            <a:lvl4pPr marL="4607475" indent="0">
              <a:buNone/>
              <a:defRPr sz="5249" b="1"/>
            </a:lvl4pPr>
            <a:lvl5pPr marL="6143307" indent="0">
              <a:buNone/>
              <a:defRPr sz="5249" b="1"/>
            </a:lvl5pPr>
            <a:lvl6pPr marL="7679134" indent="0">
              <a:buNone/>
              <a:defRPr sz="5249" b="1"/>
            </a:lvl6pPr>
            <a:lvl7pPr marL="9214953" indent="0">
              <a:buNone/>
              <a:defRPr sz="5249" b="1"/>
            </a:lvl7pPr>
            <a:lvl8pPr marL="10750782" indent="0">
              <a:buNone/>
              <a:defRPr sz="5249" b="1"/>
            </a:lvl8pPr>
            <a:lvl9pPr marL="1228660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838" indent="0">
              <a:buNone/>
              <a:defRPr sz="6916" b="1"/>
            </a:lvl2pPr>
            <a:lvl3pPr marL="3071648" indent="0">
              <a:buNone/>
              <a:defRPr sz="6082" b="1"/>
            </a:lvl3pPr>
            <a:lvl4pPr marL="4607475" indent="0">
              <a:buNone/>
              <a:defRPr sz="5249" b="1"/>
            </a:lvl4pPr>
            <a:lvl5pPr marL="6143307" indent="0">
              <a:buNone/>
              <a:defRPr sz="5249" b="1"/>
            </a:lvl5pPr>
            <a:lvl6pPr marL="7679134" indent="0">
              <a:buNone/>
              <a:defRPr sz="5249" b="1"/>
            </a:lvl6pPr>
            <a:lvl7pPr marL="9214953" indent="0">
              <a:buNone/>
              <a:defRPr sz="5249" b="1"/>
            </a:lvl7pPr>
            <a:lvl8pPr marL="10750782" indent="0">
              <a:buNone/>
              <a:defRPr sz="5249" b="1"/>
            </a:lvl8pPr>
            <a:lvl9pPr marL="1228660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99306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8466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38128"/>
      </p:ext>
    </p:extLst>
  </p:cSld>
  <p:clrMapOvr>
    <a:masterClrMapping/>
  </p:clrMapOvr>
  <p:transition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71530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4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2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4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5838" indent="0">
              <a:buNone/>
              <a:defRPr sz="4166"/>
            </a:lvl2pPr>
            <a:lvl3pPr marL="3071648" indent="0">
              <a:buNone/>
              <a:defRPr sz="3333"/>
            </a:lvl3pPr>
            <a:lvl4pPr marL="4607475" indent="0">
              <a:buNone/>
              <a:defRPr sz="3166"/>
            </a:lvl4pPr>
            <a:lvl5pPr marL="6143307" indent="0">
              <a:buNone/>
              <a:defRPr sz="3166"/>
            </a:lvl5pPr>
            <a:lvl6pPr marL="7679134" indent="0">
              <a:buNone/>
              <a:defRPr sz="3166"/>
            </a:lvl6pPr>
            <a:lvl7pPr marL="9214953" indent="0">
              <a:buNone/>
              <a:defRPr sz="3166"/>
            </a:lvl7pPr>
            <a:lvl8pPr marL="10750782" indent="0">
              <a:buNone/>
              <a:defRPr sz="3166"/>
            </a:lvl8pPr>
            <a:lvl9pPr marL="1228660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70657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5838" indent="0">
              <a:buNone/>
              <a:defRPr sz="9415"/>
            </a:lvl2pPr>
            <a:lvl3pPr marL="3071648" indent="0">
              <a:buNone/>
              <a:defRPr sz="8332"/>
            </a:lvl3pPr>
            <a:lvl4pPr marL="4607475" indent="0">
              <a:buNone/>
              <a:defRPr sz="6916"/>
            </a:lvl4pPr>
            <a:lvl5pPr marL="6143307" indent="0">
              <a:buNone/>
              <a:defRPr sz="6916"/>
            </a:lvl5pPr>
            <a:lvl6pPr marL="7679134" indent="0">
              <a:buNone/>
              <a:defRPr sz="6916"/>
            </a:lvl6pPr>
            <a:lvl7pPr marL="9214953" indent="0">
              <a:buNone/>
              <a:defRPr sz="6916"/>
            </a:lvl7pPr>
            <a:lvl8pPr marL="10750782" indent="0">
              <a:buNone/>
              <a:defRPr sz="6916"/>
            </a:lvl8pPr>
            <a:lvl9pPr marL="12286609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5838" indent="0">
              <a:buNone/>
              <a:defRPr sz="4166"/>
            </a:lvl2pPr>
            <a:lvl3pPr marL="3071648" indent="0">
              <a:buNone/>
              <a:defRPr sz="3333"/>
            </a:lvl3pPr>
            <a:lvl4pPr marL="4607475" indent="0">
              <a:buNone/>
              <a:defRPr sz="3166"/>
            </a:lvl4pPr>
            <a:lvl5pPr marL="6143307" indent="0">
              <a:buNone/>
              <a:defRPr sz="3166"/>
            </a:lvl5pPr>
            <a:lvl6pPr marL="7679134" indent="0">
              <a:buNone/>
              <a:defRPr sz="3166"/>
            </a:lvl6pPr>
            <a:lvl7pPr marL="9214953" indent="0">
              <a:buNone/>
              <a:defRPr sz="3166"/>
            </a:lvl7pPr>
            <a:lvl8pPr marL="10750782" indent="0">
              <a:buNone/>
              <a:defRPr sz="3166"/>
            </a:lvl8pPr>
            <a:lvl9pPr marL="1228660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6542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31407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29322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137" tIns="153495" rIns="307137" bIns="15349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137" tIns="153495" rIns="307137" bIns="1534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137" tIns="153495" rIns="307137" bIns="1534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613" tIns="184218" rIns="368613" bIns="184218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05834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67429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184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5482" indent="0">
              <a:buNone/>
              <a:defRPr sz="6082"/>
            </a:lvl2pPr>
            <a:lvl3pPr marL="3070932" indent="0">
              <a:buNone/>
              <a:defRPr sz="5249"/>
            </a:lvl3pPr>
            <a:lvl4pPr marL="4606403" indent="0">
              <a:buNone/>
              <a:defRPr sz="4833"/>
            </a:lvl4pPr>
            <a:lvl5pPr marL="6141870" indent="0">
              <a:buNone/>
              <a:defRPr sz="4833"/>
            </a:lvl5pPr>
            <a:lvl6pPr marL="7677341" indent="0">
              <a:buNone/>
              <a:defRPr sz="4833"/>
            </a:lvl6pPr>
            <a:lvl7pPr marL="9212801" indent="0">
              <a:buNone/>
              <a:defRPr sz="4833"/>
            </a:lvl7pPr>
            <a:lvl8pPr marL="10748276" indent="0">
              <a:buNone/>
              <a:defRPr sz="4833"/>
            </a:lvl8pPr>
            <a:lvl9pPr marL="1228374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85764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509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482" indent="0">
              <a:buNone/>
              <a:defRPr sz="6916" b="1"/>
            </a:lvl2pPr>
            <a:lvl3pPr marL="3070932" indent="0">
              <a:buNone/>
              <a:defRPr sz="6082" b="1"/>
            </a:lvl3pPr>
            <a:lvl4pPr marL="4606403" indent="0">
              <a:buNone/>
              <a:defRPr sz="5249" b="1"/>
            </a:lvl4pPr>
            <a:lvl5pPr marL="6141870" indent="0">
              <a:buNone/>
              <a:defRPr sz="5249" b="1"/>
            </a:lvl5pPr>
            <a:lvl6pPr marL="7677341" indent="0">
              <a:buNone/>
              <a:defRPr sz="5249" b="1"/>
            </a:lvl6pPr>
            <a:lvl7pPr marL="9212801" indent="0">
              <a:buNone/>
              <a:defRPr sz="5249" b="1"/>
            </a:lvl7pPr>
            <a:lvl8pPr marL="10748276" indent="0">
              <a:buNone/>
              <a:defRPr sz="5249" b="1"/>
            </a:lvl8pPr>
            <a:lvl9pPr marL="1228374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482" indent="0">
              <a:buNone/>
              <a:defRPr sz="6916" b="1"/>
            </a:lvl2pPr>
            <a:lvl3pPr marL="3070932" indent="0">
              <a:buNone/>
              <a:defRPr sz="6082" b="1"/>
            </a:lvl3pPr>
            <a:lvl4pPr marL="4606403" indent="0">
              <a:buNone/>
              <a:defRPr sz="5249" b="1"/>
            </a:lvl4pPr>
            <a:lvl5pPr marL="6141870" indent="0">
              <a:buNone/>
              <a:defRPr sz="5249" b="1"/>
            </a:lvl5pPr>
            <a:lvl6pPr marL="7677341" indent="0">
              <a:buNone/>
              <a:defRPr sz="5249" b="1"/>
            </a:lvl6pPr>
            <a:lvl7pPr marL="9212801" indent="0">
              <a:buNone/>
              <a:defRPr sz="5249" b="1"/>
            </a:lvl7pPr>
            <a:lvl8pPr marL="10748276" indent="0">
              <a:buNone/>
              <a:defRPr sz="5249" b="1"/>
            </a:lvl8pPr>
            <a:lvl9pPr marL="1228374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2894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3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4201" indent="0">
              <a:buNone/>
              <a:defRPr sz="4166"/>
            </a:lvl2pPr>
            <a:lvl3pPr marL="3108407" indent="0">
              <a:buNone/>
              <a:defRPr sz="3333"/>
            </a:lvl3pPr>
            <a:lvl4pPr marL="4662606" indent="0">
              <a:buNone/>
              <a:defRPr sz="3166"/>
            </a:lvl4pPr>
            <a:lvl5pPr marL="6216809" indent="0">
              <a:buNone/>
              <a:defRPr sz="3166"/>
            </a:lvl5pPr>
            <a:lvl6pPr marL="7771011" indent="0">
              <a:buNone/>
              <a:defRPr sz="3166"/>
            </a:lvl6pPr>
            <a:lvl7pPr marL="9325212" indent="0">
              <a:buNone/>
              <a:defRPr sz="3166"/>
            </a:lvl7pPr>
            <a:lvl8pPr marL="10879422" indent="0">
              <a:buNone/>
              <a:defRPr sz="3166"/>
            </a:lvl8pPr>
            <a:lvl9pPr marL="1243361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63833"/>
      </p:ext>
    </p:extLst>
  </p:cSld>
  <p:clrMapOvr>
    <a:masterClrMapping/>
  </p:clrMapOvr>
  <p:transition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95072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81182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4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5482" indent="0">
              <a:buNone/>
              <a:defRPr sz="4166"/>
            </a:lvl2pPr>
            <a:lvl3pPr marL="3070932" indent="0">
              <a:buNone/>
              <a:defRPr sz="3333"/>
            </a:lvl3pPr>
            <a:lvl4pPr marL="4606403" indent="0">
              <a:buNone/>
              <a:defRPr sz="3166"/>
            </a:lvl4pPr>
            <a:lvl5pPr marL="6141870" indent="0">
              <a:buNone/>
              <a:defRPr sz="3166"/>
            </a:lvl5pPr>
            <a:lvl6pPr marL="7677341" indent="0">
              <a:buNone/>
              <a:defRPr sz="3166"/>
            </a:lvl6pPr>
            <a:lvl7pPr marL="9212801" indent="0">
              <a:buNone/>
              <a:defRPr sz="3166"/>
            </a:lvl7pPr>
            <a:lvl8pPr marL="10748276" indent="0">
              <a:buNone/>
              <a:defRPr sz="3166"/>
            </a:lvl8pPr>
            <a:lvl9pPr marL="1228374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11190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5482" indent="0">
              <a:buNone/>
              <a:defRPr sz="9415"/>
            </a:lvl2pPr>
            <a:lvl3pPr marL="3070932" indent="0">
              <a:buNone/>
              <a:defRPr sz="8332"/>
            </a:lvl3pPr>
            <a:lvl4pPr marL="4606403" indent="0">
              <a:buNone/>
              <a:defRPr sz="6916"/>
            </a:lvl4pPr>
            <a:lvl5pPr marL="6141870" indent="0">
              <a:buNone/>
              <a:defRPr sz="6916"/>
            </a:lvl5pPr>
            <a:lvl6pPr marL="7677341" indent="0">
              <a:buNone/>
              <a:defRPr sz="6916"/>
            </a:lvl6pPr>
            <a:lvl7pPr marL="9212801" indent="0">
              <a:buNone/>
              <a:defRPr sz="6916"/>
            </a:lvl7pPr>
            <a:lvl8pPr marL="10748276" indent="0">
              <a:buNone/>
              <a:defRPr sz="6916"/>
            </a:lvl8pPr>
            <a:lvl9pPr marL="12283743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5482" indent="0">
              <a:buNone/>
              <a:defRPr sz="4166"/>
            </a:lvl2pPr>
            <a:lvl3pPr marL="3070932" indent="0">
              <a:buNone/>
              <a:defRPr sz="3333"/>
            </a:lvl3pPr>
            <a:lvl4pPr marL="4606403" indent="0">
              <a:buNone/>
              <a:defRPr sz="3166"/>
            </a:lvl4pPr>
            <a:lvl5pPr marL="6141870" indent="0">
              <a:buNone/>
              <a:defRPr sz="3166"/>
            </a:lvl5pPr>
            <a:lvl6pPr marL="7677341" indent="0">
              <a:buNone/>
              <a:defRPr sz="3166"/>
            </a:lvl6pPr>
            <a:lvl7pPr marL="9212801" indent="0">
              <a:buNone/>
              <a:defRPr sz="3166"/>
            </a:lvl7pPr>
            <a:lvl8pPr marL="10748276" indent="0">
              <a:buNone/>
              <a:defRPr sz="3166"/>
            </a:lvl8pPr>
            <a:lvl9pPr marL="1228374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41239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89731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59405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066" tIns="153455" rIns="307066" bIns="15345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066" tIns="153455" rIns="307066" bIns="1534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066" tIns="153455" rIns="307066" bIns="1534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528" tIns="184170" rIns="368528" bIns="18417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70625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4286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200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5124" indent="0">
              <a:buNone/>
              <a:defRPr sz="6082"/>
            </a:lvl2pPr>
            <a:lvl3pPr marL="3070220" indent="0">
              <a:buNone/>
              <a:defRPr sz="5249"/>
            </a:lvl3pPr>
            <a:lvl4pPr marL="4605330" indent="0">
              <a:buNone/>
              <a:defRPr sz="4833"/>
            </a:lvl4pPr>
            <a:lvl5pPr marL="6140438" indent="0">
              <a:buNone/>
              <a:defRPr sz="4833"/>
            </a:lvl5pPr>
            <a:lvl6pPr marL="7675549" indent="0">
              <a:buNone/>
              <a:defRPr sz="4833"/>
            </a:lvl6pPr>
            <a:lvl7pPr marL="9210654" indent="0">
              <a:buNone/>
              <a:defRPr sz="4833"/>
            </a:lvl7pPr>
            <a:lvl8pPr marL="10745772" indent="0">
              <a:buNone/>
              <a:defRPr sz="4833"/>
            </a:lvl8pPr>
            <a:lvl9pPr marL="1228087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5732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5293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4201" indent="0">
              <a:buNone/>
              <a:defRPr sz="9415"/>
            </a:lvl2pPr>
            <a:lvl3pPr marL="3108407" indent="0">
              <a:buNone/>
              <a:defRPr sz="8332"/>
            </a:lvl3pPr>
            <a:lvl4pPr marL="4662606" indent="0">
              <a:buNone/>
              <a:defRPr sz="6916"/>
            </a:lvl4pPr>
            <a:lvl5pPr marL="6216809" indent="0">
              <a:buNone/>
              <a:defRPr sz="6916"/>
            </a:lvl5pPr>
            <a:lvl6pPr marL="7771011" indent="0">
              <a:buNone/>
              <a:defRPr sz="6916"/>
            </a:lvl6pPr>
            <a:lvl7pPr marL="9325212" indent="0">
              <a:buNone/>
              <a:defRPr sz="6916"/>
            </a:lvl7pPr>
            <a:lvl8pPr marL="10879422" indent="0">
              <a:buNone/>
              <a:defRPr sz="6916"/>
            </a:lvl8pPr>
            <a:lvl9pPr marL="12433619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4201" indent="0">
              <a:buNone/>
              <a:defRPr sz="4166"/>
            </a:lvl2pPr>
            <a:lvl3pPr marL="3108407" indent="0">
              <a:buNone/>
              <a:defRPr sz="3333"/>
            </a:lvl3pPr>
            <a:lvl4pPr marL="4662606" indent="0">
              <a:buNone/>
              <a:defRPr sz="3166"/>
            </a:lvl4pPr>
            <a:lvl5pPr marL="6216809" indent="0">
              <a:buNone/>
              <a:defRPr sz="3166"/>
            </a:lvl5pPr>
            <a:lvl6pPr marL="7771011" indent="0">
              <a:buNone/>
              <a:defRPr sz="3166"/>
            </a:lvl6pPr>
            <a:lvl7pPr marL="9325212" indent="0">
              <a:buNone/>
              <a:defRPr sz="3166"/>
            </a:lvl7pPr>
            <a:lvl8pPr marL="10879422" indent="0">
              <a:buNone/>
              <a:defRPr sz="3166"/>
            </a:lvl8pPr>
            <a:lvl9pPr marL="1243361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3015"/>
      </p:ext>
    </p:extLst>
  </p:cSld>
  <p:clrMapOvr>
    <a:masterClrMapping/>
  </p:clrMapOvr>
  <p:transition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124" indent="0">
              <a:buNone/>
              <a:defRPr sz="6916" b="1"/>
            </a:lvl2pPr>
            <a:lvl3pPr marL="3070220" indent="0">
              <a:buNone/>
              <a:defRPr sz="6082" b="1"/>
            </a:lvl3pPr>
            <a:lvl4pPr marL="4605330" indent="0">
              <a:buNone/>
              <a:defRPr sz="5249" b="1"/>
            </a:lvl4pPr>
            <a:lvl5pPr marL="6140438" indent="0">
              <a:buNone/>
              <a:defRPr sz="5249" b="1"/>
            </a:lvl5pPr>
            <a:lvl6pPr marL="7675549" indent="0">
              <a:buNone/>
              <a:defRPr sz="5249" b="1"/>
            </a:lvl6pPr>
            <a:lvl7pPr marL="9210654" indent="0">
              <a:buNone/>
              <a:defRPr sz="5249" b="1"/>
            </a:lvl7pPr>
            <a:lvl8pPr marL="10745772" indent="0">
              <a:buNone/>
              <a:defRPr sz="5249" b="1"/>
            </a:lvl8pPr>
            <a:lvl9pPr marL="1228087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124" indent="0">
              <a:buNone/>
              <a:defRPr sz="6916" b="1"/>
            </a:lvl2pPr>
            <a:lvl3pPr marL="3070220" indent="0">
              <a:buNone/>
              <a:defRPr sz="6082" b="1"/>
            </a:lvl3pPr>
            <a:lvl4pPr marL="4605330" indent="0">
              <a:buNone/>
              <a:defRPr sz="5249" b="1"/>
            </a:lvl4pPr>
            <a:lvl5pPr marL="6140438" indent="0">
              <a:buNone/>
              <a:defRPr sz="5249" b="1"/>
            </a:lvl5pPr>
            <a:lvl6pPr marL="7675549" indent="0">
              <a:buNone/>
              <a:defRPr sz="5249" b="1"/>
            </a:lvl6pPr>
            <a:lvl7pPr marL="9210654" indent="0">
              <a:buNone/>
              <a:defRPr sz="5249" b="1"/>
            </a:lvl7pPr>
            <a:lvl8pPr marL="10745772" indent="0">
              <a:buNone/>
              <a:defRPr sz="5249" b="1"/>
            </a:lvl8pPr>
            <a:lvl9pPr marL="1228087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43100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52379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92461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5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5124" indent="0">
              <a:buNone/>
              <a:defRPr sz="4166"/>
            </a:lvl2pPr>
            <a:lvl3pPr marL="3070220" indent="0">
              <a:buNone/>
              <a:defRPr sz="3333"/>
            </a:lvl3pPr>
            <a:lvl4pPr marL="4605330" indent="0">
              <a:buNone/>
              <a:defRPr sz="3166"/>
            </a:lvl4pPr>
            <a:lvl5pPr marL="6140438" indent="0">
              <a:buNone/>
              <a:defRPr sz="3166"/>
            </a:lvl5pPr>
            <a:lvl6pPr marL="7675549" indent="0">
              <a:buNone/>
              <a:defRPr sz="3166"/>
            </a:lvl6pPr>
            <a:lvl7pPr marL="9210654" indent="0">
              <a:buNone/>
              <a:defRPr sz="3166"/>
            </a:lvl7pPr>
            <a:lvl8pPr marL="10745772" indent="0">
              <a:buNone/>
              <a:defRPr sz="3166"/>
            </a:lvl8pPr>
            <a:lvl9pPr marL="1228087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60257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5124" indent="0">
              <a:buNone/>
              <a:defRPr sz="9415"/>
            </a:lvl2pPr>
            <a:lvl3pPr marL="3070220" indent="0">
              <a:buNone/>
              <a:defRPr sz="8332"/>
            </a:lvl3pPr>
            <a:lvl4pPr marL="4605330" indent="0">
              <a:buNone/>
              <a:defRPr sz="6916"/>
            </a:lvl4pPr>
            <a:lvl5pPr marL="6140438" indent="0">
              <a:buNone/>
              <a:defRPr sz="6916"/>
            </a:lvl5pPr>
            <a:lvl6pPr marL="7675549" indent="0">
              <a:buNone/>
              <a:defRPr sz="6916"/>
            </a:lvl6pPr>
            <a:lvl7pPr marL="9210654" indent="0">
              <a:buNone/>
              <a:defRPr sz="6916"/>
            </a:lvl7pPr>
            <a:lvl8pPr marL="10745772" indent="0">
              <a:buNone/>
              <a:defRPr sz="6916"/>
            </a:lvl8pPr>
            <a:lvl9pPr marL="12280879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5124" indent="0">
              <a:buNone/>
              <a:defRPr sz="4166"/>
            </a:lvl2pPr>
            <a:lvl3pPr marL="3070220" indent="0">
              <a:buNone/>
              <a:defRPr sz="3333"/>
            </a:lvl3pPr>
            <a:lvl4pPr marL="4605330" indent="0">
              <a:buNone/>
              <a:defRPr sz="3166"/>
            </a:lvl4pPr>
            <a:lvl5pPr marL="6140438" indent="0">
              <a:buNone/>
              <a:defRPr sz="3166"/>
            </a:lvl5pPr>
            <a:lvl6pPr marL="7675549" indent="0">
              <a:buNone/>
              <a:defRPr sz="3166"/>
            </a:lvl6pPr>
            <a:lvl7pPr marL="9210654" indent="0">
              <a:buNone/>
              <a:defRPr sz="3166"/>
            </a:lvl7pPr>
            <a:lvl8pPr marL="10745772" indent="0">
              <a:buNone/>
              <a:defRPr sz="3166"/>
            </a:lvl8pPr>
            <a:lvl9pPr marL="1228087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47063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942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62213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995" tIns="153417" rIns="306995" bIns="15341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95" tIns="153417" rIns="306995" bIns="1534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95" tIns="153417" rIns="306995" bIns="1534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443" tIns="184125" rIns="368443" bIns="18412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78687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54461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219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4767" indent="0">
              <a:buNone/>
              <a:defRPr sz="6082"/>
            </a:lvl2pPr>
            <a:lvl3pPr marL="3069503" indent="0">
              <a:buNone/>
              <a:defRPr sz="5249"/>
            </a:lvl3pPr>
            <a:lvl4pPr marL="4604257" indent="0">
              <a:buNone/>
              <a:defRPr sz="4833"/>
            </a:lvl4pPr>
            <a:lvl5pPr marL="6139003" indent="0">
              <a:buNone/>
              <a:defRPr sz="4833"/>
            </a:lvl5pPr>
            <a:lvl6pPr marL="7673760" indent="0">
              <a:buNone/>
              <a:defRPr sz="4833"/>
            </a:lvl6pPr>
            <a:lvl7pPr marL="9208506" indent="0">
              <a:buNone/>
              <a:defRPr sz="4833"/>
            </a:lvl7pPr>
            <a:lvl8pPr marL="10743264" indent="0">
              <a:buNone/>
              <a:defRPr sz="4833"/>
            </a:lvl8pPr>
            <a:lvl9pPr marL="1227801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9958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83336"/>
      </p:ext>
    </p:extLst>
  </p:cSld>
  <p:clrMapOvr>
    <a:masterClrMapping/>
  </p:clrMapOvr>
  <p:transition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23891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767" indent="0">
              <a:buNone/>
              <a:defRPr sz="6916" b="1"/>
            </a:lvl2pPr>
            <a:lvl3pPr marL="3069503" indent="0">
              <a:buNone/>
              <a:defRPr sz="6082" b="1"/>
            </a:lvl3pPr>
            <a:lvl4pPr marL="4604257" indent="0">
              <a:buNone/>
              <a:defRPr sz="5249" b="1"/>
            </a:lvl4pPr>
            <a:lvl5pPr marL="6139003" indent="0">
              <a:buNone/>
              <a:defRPr sz="5249" b="1"/>
            </a:lvl5pPr>
            <a:lvl6pPr marL="7673760" indent="0">
              <a:buNone/>
              <a:defRPr sz="5249" b="1"/>
            </a:lvl6pPr>
            <a:lvl7pPr marL="9208506" indent="0">
              <a:buNone/>
              <a:defRPr sz="5249" b="1"/>
            </a:lvl7pPr>
            <a:lvl8pPr marL="10743264" indent="0">
              <a:buNone/>
              <a:defRPr sz="5249" b="1"/>
            </a:lvl8pPr>
            <a:lvl9pPr marL="1227801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62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767" indent="0">
              <a:buNone/>
              <a:defRPr sz="6916" b="1"/>
            </a:lvl2pPr>
            <a:lvl3pPr marL="3069503" indent="0">
              <a:buNone/>
              <a:defRPr sz="6082" b="1"/>
            </a:lvl3pPr>
            <a:lvl4pPr marL="4604257" indent="0">
              <a:buNone/>
              <a:defRPr sz="5249" b="1"/>
            </a:lvl4pPr>
            <a:lvl5pPr marL="6139003" indent="0">
              <a:buNone/>
              <a:defRPr sz="5249" b="1"/>
            </a:lvl5pPr>
            <a:lvl6pPr marL="7673760" indent="0">
              <a:buNone/>
              <a:defRPr sz="5249" b="1"/>
            </a:lvl6pPr>
            <a:lvl7pPr marL="9208506" indent="0">
              <a:buNone/>
              <a:defRPr sz="5249" b="1"/>
            </a:lvl7pPr>
            <a:lvl8pPr marL="10743264" indent="0">
              <a:buNone/>
              <a:defRPr sz="5249" b="1"/>
            </a:lvl8pPr>
            <a:lvl9pPr marL="1227801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62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80167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48866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89286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9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7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9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4767" indent="0">
              <a:buNone/>
              <a:defRPr sz="4166"/>
            </a:lvl2pPr>
            <a:lvl3pPr marL="3069503" indent="0">
              <a:buNone/>
              <a:defRPr sz="3333"/>
            </a:lvl3pPr>
            <a:lvl4pPr marL="4604257" indent="0">
              <a:buNone/>
              <a:defRPr sz="3166"/>
            </a:lvl4pPr>
            <a:lvl5pPr marL="6139003" indent="0">
              <a:buNone/>
              <a:defRPr sz="3166"/>
            </a:lvl5pPr>
            <a:lvl6pPr marL="7673760" indent="0">
              <a:buNone/>
              <a:defRPr sz="3166"/>
            </a:lvl6pPr>
            <a:lvl7pPr marL="9208506" indent="0">
              <a:buNone/>
              <a:defRPr sz="3166"/>
            </a:lvl7pPr>
            <a:lvl8pPr marL="10743264" indent="0">
              <a:buNone/>
              <a:defRPr sz="3166"/>
            </a:lvl8pPr>
            <a:lvl9pPr marL="1227801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04230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4767" indent="0">
              <a:buNone/>
              <a:defRPr sz="9415"/>
            </a:lvl2pPr>
            <a:lvl3pPr marL="3069503" indent="0">
              <a:buNone/>
              <a:defRPr sz="8332"/>
            </a:lvl3pPr>
            <a:lvl4pPr marL="4604257" indent="0">
              <a:buNone/>
              <a:defRPr sz="6916"/>
            </a:lvl4pPr>
            <a:lvl5pPr marL="6139003" indent="0">
              <a:buNone/>
              <a:defRPr sz="6916"/>
            </a:lvl5pPr>
            <a:lvl6pPr marL="7673760" indent="0">
              <a:buNone/>
              <a:defRPr sz="6916"/>
            </a:lvl6pPr>
            <a:lvl7pPr marL="9208506" indent="0">
              <a:buNone/>
              <a:defRPr sz="6916"/>
            </a:lvl7pPr>
            <a:lvl8pPr marL="10743264" indent="0">
              <a:buNone/>
              <a:defRPr sz="6916"/>
            </a:lvl8pPr>
            <a:lvl9pPr marL="12278019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4767" indent="0">
              <a:buNone/>
              <a:defRPr sz="4166"/>
            </a:lvl2pPr>
            <a:lvl3pPr marL="3069503" indent="0">
              <a:buNone/>
              <a:defRPr sz="3333"/>
            </a:lvl3pPr>
            <a:lvl4pPr marL="4604257" indent="0">
              <a:buNone/>
              <a:defRPr sz="3166"/>
            </a:lvl4pPr>
            <a:lvl5pPr marL="6139003" indent="0">
              <a:buNone/>
              <a:defRPr sz="3166"/>
            </a:lvl5pPr>
            <a:lvl6pPr marL="7673760" indent="0">
              <a:buNone/>
              <a:defRPr sz="3166"/>
            </a:lvl6pPr>
            <a:lvl7pPr marL="9208506" indent="0">
              <a:buNone/>
              <a:defRPr sz="3166"/>
            </a:lvl7pPr>
            <a:lvl8pPr marL="10743264" indent="0">
              <a:buNone/>
              <a:defRPr sz="3166"/>
            </a:lvl8pPr>
            <a:lvl9pPr marL="1227801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14263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8319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9134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924" tIns="153380" rIns="306924" bIns="15338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24" tIns="153380" rIns="306924" bIns="15338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24" tIns="153380" rIns="306924" bIns="15338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358" tIns="184080" rIns="368358" bIns="18408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4066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683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23806"/>
      </p:ext>
    </p:extLst>
  </p:cSld>
  <p:clrMapOvr>
    <a:masterClrMapping/>
  </p:clrMapOvr>
  <p:transition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238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4411" indent="0">
              <a:buNone/>
              <a:defRPr sz="6082"/>
            </a:lvl2pPr>
            <a:lvl3pPr marL="3068786" indent="0">
              <a:buNone/>
              <a:defRPr sz="5249"/>
            </a:lvl3pPr>
            <a:lvl4pPr marL="4603187" indent="0">
              <a:buNone/>
              <a:defRPr sz="4833"/>
            </a:lvl4pPr>
            <a:lvl5pPr marL="6137570" indent="0">
              <a:buNone/>
              <a:defRPr sz="4833"/>
            </a:lvl5pPr>
            <a:lvl6pPr marL="7671968" indent="0">
              <a:buNone/>
              <a:defRPr sz="4833"/>
            </a:lvl6pPr>
            <a:lvl7pPr marL="9206358" indent="0">
              <a:buNone/>
              <a:defRPr sz="4833"/>
            </a:lvl7pPr>
            <a:lvl8pPr marL="10740759" indent="0">
              <a:buNone/>
              <a:defRPr sz="4833"/>
            </a:lvl8pPr>
            <a:lvl9pPr marL="1227515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69266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25760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411" indent="0">
              <a:buNone/>
              <a:defRPr sz="6916" b="1"/>
            </a:lvl2pPr>
            <a:lvl3pPr marL="3068786" indent="0">
              <a:buNone/>
              <a:defRPr sz="6082" b="1"/>
            </a:lvl3pPr>
            <a:lvl4pPr marL="4603187" indent="0">
              <a:buNone/>
              <a:defRPr sz="5249" b="1"/>
            </a:lvl4pPr>
            <a:lvl5pPr marL="6137570" indent="0">
              <a:buNone/>
              <a:defRPr sz="5249" b="1"/>
            </a:lvl5pPr>
            <a:lvl6pPr marL="7671968" indent="0">
              <a:buNone/>
              <a:defRPr sz="5249" b="1"/>
            </a:lvl6pPr>
            <a:lvl7pPr marL="9206358" indent="0">
              <a:buNone/>
              <a:defRPr sz="5249" b="1"/>
            </a:lvl7pPr>
            <a:lvl8pPr marL="10740759" indent="0">
              <a:buNone/>
              <a:defRPr sz="5249" b="1"/>
            </a:lvl8pPr>
            <a:lvl9pPr marL="1227515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62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411" indent="0">
              <a:buNone/>
              <a:defRPr sz="6916" b="1"/>
            </a:lvl2pPr>
            <a:lvl3pPr marL="3068786" indent="0">
              <a:buNone/>
              <a:defRPr sz="6082" b="1"/>
            </a:lvl3pPr>
            <a:lvl4pPr marL="4603187" indent="0">
              <a:buNone/>
              <a:defRPr sz="5249" b="1"/>
            </a:lvl4pPr>
            <a:lvl5pPr marL="6137570" indent="0">
              <a:buNone/>
              <a:defRPr sz="5249" b="1"/>
            </a:lvl5pPr>
            <a:lvl6pPr marL="7671968" indent="0">
              <a:buNone/>
              <a:defRPr sz="5249" b="1"/>
            </a:lvl6pPr>
            <a:lvl7pPr marL="9206358" indent="0">
              <a:buNone/>
              <a:defRPr sz="5249" b="1"/>
            </a:lvl7pPr>
            <a:lvl8pPr marL="10740759" indent="0">
              <a:buNone/>
              <a:defRPr sz="5249" b="1"/>
            </a:lvl8pPr>
            <a:lvl9pPr marL="1227515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62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78792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82317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34867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8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4411" indent="0">
              <a:buNone/>
              <a:defRPr sz="4166"/>
            </a:lvl2pPr>
            <a:lvl3pPr marL="3068786" indent="0">
              <a:buNone/>
              <a:defRPr sz="3333"/>
            </a:lvl3pPr>
            <a:lvl4pPr marL="4603187" indent="0">
              <a:buNone/>
              <a:defRPr sz="3166"/>
            </a:lvl4pPr>
            <a:lvl5pPr marL="6137570" indent="0">
              <a:buNone/>
              <a:defRPr sz="3166"/>
            </a:lvl5pPr>
            <a:lvl6pPr marL="7671968" indent="0">
              <a:buNone/>
              <a:defRPr sz="3166"/>
            </a:lvl6pPr>
            <a:lvl7pPr marL="9206358" indent="0">
              <a:buNone/>
              <a:defRPr sz="3166"/>
            </a:lvl7pPr>
            <a:lvl8pPr marL="10740759" indent="0">
              <a:buNone/>
              <a:defRPr sz="3166"/>
            </a:lvl8pPr>
            <a:lvl9pPr marL="1227515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81580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4411" indent="0">
              <a:buNone/>
              <a:defRPr sz="9415"/>
            </a:lvl2pPr>
            <a:lvl3pPr marL="3068786" indent="0">
              <a:buNone/>
              <a:defRPr sz="8332"/>
            </a:lvl3pPr>
            <a:lvl4pPr marL="4603187" indent="0">
              <a:buNone/>
              <a:defRPr sz="6916"/>
            </a:lvl4pPr>
            <a:lvl5pPr marL="6137570" indent="0">
              <a:buNone/>
              <a:defRPr sz="6916"/>
            </a:lvl5pPr>
            <a:lvl6pPr marL="7671968" indent="0">
              <a:buNone/>
              <a:defRPr sz="6916"/>
            </a:lvl6pPr>
            <a:lvl7pPr marL="9206358" indent="0">
              <a:buNone/>
              <a:defRPr sz="6916"/>
            </a:lvl7pPr>
            <a:lvl8pPr marL="10740759" indent="0">
              <a:buNone/>
              <a:defRPr sz="6916"/>
            </a:lvl8pPr>
            <a:lvl9pPr marL="12275155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4411" indent="0">
              <a:buNone/>
              <a:defRPr sz="4166"/>
            </a:lvl2pPr>
            <a:lvl3pPr marL="3068786" indent="0">
              <a:buNone/>
              <a:defRPr sz="3333"/>
            </a:lvl3pPr>
            <a:lvl4pPr marL="4603187" indent="0">
              <a:buNone/>
              <a:defRPr sz="3166"/>
            </a:lvl4pPr>
            <a:lvl5pPr marL="6137570" indent="0">
              <a:buNone/>
              <a:defRPr sz="3166"/>
            </a:lvl5pPr>
            <a:lvl6pPr marL="7671968" indent="0">
              <a:buNone/>
              <a:defRPr sz="3166"/>
            </a:lvl6pPr>
            <a:lvl7pPr marL="9206358" indent="0">
              <a:buNone/>
              <a:defRPr sz="3166"/>
            </a:lvl7pPr>
            <a:lvl8pPr marL="10740759" indent="0">
              <a:buNone/>
              <a:defRPr sz="3166"/>
            </a:lvl8pPr>
            <a:lvl9pPr marL="1227515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63759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81248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56795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770" tIns="153305" rIns="306770" bIns="153305"/>
          <a:lstStyle/>
          <a:p>
            <a:pPr defTabSz="3067280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70" tIns="153305" rIns="306770" bIns="153305"/>
          <a:lstStyle/>
          <a:p>
            <a:pPr defTabSz="3067280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70" tIns="153305" rIns="306770" bIns="153305"/>
          <a:lstStyle/>
          <a:p>
            <a:pPr defTabSz="3067280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6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173" tIns="183990" rIns="368173" bIns="18399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pPr defTabSz="306728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5963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784" tIns="155384" rIns="310784" bIns="15538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784" tIns="155384" rIns="310784" bIns="15538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784" tIns="155384" rIns="310784" bIns="15538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990" tIns="186485" rIns="372990" bIns="18648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65558"/>
      </p:ext>
    </p:extLst>
  </p:cSld>
  <p:clrMapOvr>
    <a:masterClrMapping/>
  </p:clrMapOvr>
  <p:transition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77389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271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81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3657" indent="0">
              <a:buNone/>
              <a:defRPr sz="6082"/>
            </a:lvl2pPr>
            <a:lvl3pPr marL="3067280" indent="0">
              <a:buNone/>
              <a:defRPr sz="5249"/>
            </a:lvl3pPr>
            <a:lvl4pPr marL="4600930" indent="0">
              <a:buNone/>
              <a:defRPr sz="4833"/>
            </a:lvl4pPr>
            <a:lvl5pPr marL="6134583" indent="0">
              <a:buNone/>
              <a:defRPr sz="4833"/>
            </a:lvl5pPr>
            <a:lvl6pPr marL="7668209" indent="0">
              <a:buNone/>
              <a:defRPr sz="4833"/>
            </a:lvl6pPr>
            <a:lvl7pPr marL="9201869" indent="0">
              <a:buNone/>
              <a:defRPr sz="4833"/>
            </a:lvl7pPr>
            <a:lvl8pPr marL="10735489" indent="0">
              <a:buNone/>
              <a:defRPr sz="4833"/>
            </a:lvl8pPr>
            <a:lvl9pPr marL="1226914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46988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34180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3657" indent="0">
              <a:buNone/>
              <a:defRPr sz="6916" b="1"/>
            </a:lvl2pPr>
            <a:lvl3pPr marL="3067280" indent="0">
              <a:buNone/>
              <a:defRPr sz="6082" b="1"/>
            </a:lvl3pPr>
            <a:lvl4pPr marL="4600930" indent="0">
              <a:buNone/>
              <a:defRPr sz="5249" b="1"/>
            </a:lvl4pPr>
            <a:lvl5pPr marL="6134583" indent="0">
              <a:buNone/>
              <a:defRPr sz="5249" b="1"/>
            </a:lvl5pPr>
            <a:lvl6pPr marL="7668209" indent="0">
              <a:buNone/>
              <a:defRPr sz="5249" b="1"/>
            </a:lvl6pPr>
            <a:lvl7pPr marL="9201869" indent="0">
              <a:buNone/>
              <a:defRPr sz="5249" b="1"/>
            </a:lvl7pPr>
            <a:lvl8pPr marL="10735489" indent="0">
              <a:buNone/>
              <a:defRPr sz="5249" b="1"/>
            </a:lvl8pPr>
            <a:lvl9pPr marL="122691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7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3657" indent="0">
              <a:buNone/>
              <a:defRPr sz="6916" b="1"/>
            </a:lvl2pPr>
            <a:lvl3pPr marL="3067280" indent="0">
              <a:buNone/>
              <a:defRPr sz="6082" b="1"/>
            </a:lvl3pPr>
            <a:lvl4pPr marL="4600930" indent="0">
              <a:buNone/>
              <a:defRPr sz="5249" b="1"/>
            </a:lvl4pPr>
            <a:lvl5pPr marL="6134583" indent="0">
              <a:buNone/>
              <a:defRPr sz="5249" b="1"/>
            </a:lvl5pPr>
            <a:lvl6pPr marL="7668209" indent="0">
              <a:buNone/>
              <a:defRPr sz="5249" b="1"/>
            </a:lvl6pPr>
            <a:lvl7pPr marL="9201869" indent="0">
              <a:buNone/>
              <a:defRPr sz="5249" b="1"/>
            </a:lvl7pPr>
            <a:lvl8pPr marL="10735489" indent="0">
              <a:buNone/>
              <a:defRPr sz="5249" b="1"/>
            </a:lvl8pPr>
            <a:lvl9pPr marL="122691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7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75819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44570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33305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3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3657" indent="0">
              <a:buNone/>
              <a:defRPr sz="4166"/>
            </a:lvl2pPr>
            <a:lvl3pPr marL="3067280" indent="0">
              <a:buNone/>
              <a:defRPr sz="3333"/>
            </a:lvl3pPr>
            <a:lvl4pPr marL="4600930" indent="0">
              <a:buNone/>
              <a:defRPr sz="3166"/>
            </a:lvl4pPr>
            <a:lvl5pPr marL="6134583" indent="0">
              <a:buNone/>
              <a:defRPr sz="3166"/>
            </a:lvl5pPr>
            <a:lvl6pPr marL="7668209" indent="0">
              <a:buNone/>
              <a:defRPr sz="3166"/>
            </a:lvl6pPr>
            <a:lvl7pPr marL="9201869" indent="0">
              <a:buNone/>
              <a:defRPr sz="3166"/>
            </a:lvl7pPr>
            <a:lvl8pPr marL="10735489" indent="0">
              <a:buNone/>
              <a:defRPr sz="3166"/>
            </a:lvl8pPr>
            <a:lvl9pPr marL="122691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89631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3657" indent="0">
              <a:buNone/>
              <a:defRPr sz="9415"/>
            </a:lvl2pPr>
            <a:lvl3pPr marL="3067280" indent="0">
              <a:buNone/>
              <a:defRPr sz="8332"/>
            </a:lvl3pPr>
            <a:lvl4pPr marL="4600930" indent="0">
              <a:buNone/>
              <a:defRPr sz="6916"/>
            </a:lvl4pPr>
            <a:lvl5pPr marL="6134583" indent="0">
              <a:buNone/>
              <a:defRPr sz="6916"/>
            </a:lvl5pPr>
            <a:lvl6pPr marL="7668209" indent="0">
              <a:buNone/>
              <a:defRPr sz="6916"/>
            </a:lvl6pPr>
            <a:lvl7pPr marL="9201869" indent="0">
              <a:buNone/>
              <a:defRPr sz="6916"/>
            </a:lvl7pPr>
            <a:lvl8pPr marL="10735489" indent="0">
              <a:buNone/>
              <a:defRPr sz="6916"/>
            </a:lvl8pPr>
            <a:lvl9pPr marL="12269145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3657" indent="0">
              <a:buNone/>
              <a:defRPr sz="4166"/>
            </a:lvl2pPr>
            <a:lvl3pPr marL="3067280" indent="0">
              <a:buNone/>
              <a:defRPr sz="3333"/>
            </a:lvl3pPr>
            <a:lvl4pPr marL="4600930" indent="0">
              <a:buNone/>
              <a:defRPr sz="3166"/>
            </a:lvl4pPr>
            <a:lvl5pPr marL="6134583" indent="0">
              <a:buNone/>
              <a:defRPr sz="3166"/>
            </a:lvl5pPr>
            <a:lvl6pPr marL="7668209" indent="0">
              <a:buNone/>
              <a:defRPr sz="3166"/>
            </a:lvl6pPr>
            <a:lvl7pPr marL="9201869" indent="0">
              <a:buNone/>
              <a:defRPr sz="3166"/>
            </a:lvl7pPr>
            <a:lvl8pPr marL="10735489" indent="0">
              <a:buNone/>
              <a:defRPr sz="3166"/>
            </a:lvl8pPr>
            <a:lvl9pPr marL="122691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20590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60285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9748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31862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697" tIns="153267" rIns="306697" bIns="153267"/>
          <a:lstStyle/>
          <a:p>
            <a:pPr defTabSz="3066563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97" tIns="153267" rIns="306697" bIns="153267"/>
          <a:lstStyle/>
          <a:p>
            <a:pPr defTabSz="3066563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97" tIns="153267" rIns="306697" bIns="153267"/>
          <a:lstStyle/>
          <a:p>
            <a:pPr defTabSz="3066563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6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085" tIns="183945" rIns="368085" bIns="18394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pPr defTabSz="3066563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63649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41481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295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81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3300" indent="0">
              <a:buNone/>
              <a:defRPr sz="6082"/>
            </a:lvl2pPr>
            <a:lvl3pPr marL="3066563" indent="0">
              <a:buNone/>
              <a:defRPr sz="5249"/>
            </a:lvl3pPr>
            <a:lvl4pPr marL="4599858" indent="0">
              <a:buNone/>
              <a:defRPr sz="4833"/>
            </a:lvl4pPr>
            <a:lvl5pPr marL="6133150" indent="0">
              <a:buNone/>
              <a:defRPr sz="4833"/>
            </a:lvl5pPr>
            <a:lvl6pPr marL="7666419" indent="0">
              <a:buNone/>
              <a:defRPr sz="4833"/>
            </a:lvl6pPr>
            <a:lvl7pPr marL="9199724" indent="0">
              <a:buNone/>
              <a:defRPr sz="4833"/>
            </a:lvl7pPr>
            <a:lvl8pPr marL="10732982" indent="0">
              <a:buNone/>
              <a:defRPr sz="4833"/>
            </a:lvl8pPr>
            <a:lvl9pPr marL="1226628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25072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35259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3300" indent="0">
              <a:buNone/>
              <a:defRPr sz="6916" b="1"/>
            </a:lvl2pPr>
            <a:lvl3pPr marL="3066563" indent="0">
              <a:buNone/>
              <a:defRPr sz="6082" b="1"/>
            </a:lvl3pPr>
            <a:lvl4pPr marL="4599858" indent="0">
              <a:buNone/>
              <a:defRPr sz="5249" b="1"/>
            </a:lvl4pPr>
            <a:lvl5pPr marL="6133150" indent="0">
              <a:buNone/>
              <a:defRPr sz="5249" b="1"/>
            </a:lvl5pPr>
            <a:lvl6pPr marL="7666419" indent="0">
              <a:buNone/>
              <a:defRPr sz="5249" b="1"/>
            </a:lvl6pPr>
            <a:lvl7pPr marL="9199724" indent="0">
              <a:buNone/>
              <a:defRPr sz="5249" b="1"/>
            </a:lvl7pPr>
            <a:lvl8pPr marL="10732982" indent="0">
              <a:buNone/>
              <a:defRPr sz="5249" b="1"/>
            </a:lvl8pPr>
            <a:lvl9pPr marL="1226628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7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3300" indent="0">
              <a:buNone/>
              <a:defRPr sz="6916" b="1"/>
            </a:lvl2pPr>
            <a:lvl3pPr marL="3066563" indent="0">
              <a:buNone/>
              <a:defRPr sz="6082" b="1"/>
            </a:lvl3pPr>
            <a:lvl4pPr marL="4599858" indent="0">
              <a:buNone/>
              <a:defRPr sz="5249" b="1"/>
            </a:lvl4pPr>
            <a:lvl5pPr marL="6133150" indent="0">
              <a:buNone/>
              <a:defRPr sz="5249" b="1"/>
            </a:lvl5pPr>
            <a:lvl6pPr marL="7666419" indent="0">
              <a:buNone/>
              <a:defRPr sz="5249" b="1"/>
            </a:lvl6pPr>
            <a:lvl7pPr marL="9199724" indent="0">
              <a:buNone/>
              <a:defRPr sz="5249" b="1"/>
            </a:lvl7pPr>
            <a:lvl8pPr marL="10732982" indent="0">
              <a:buNone/>
              <a:defRPr sz="5249" b="1"/>
            </a:lvl8pPr>
            <a:lvl9pPr marL="1226628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7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52709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83168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01125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4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3300" indent="0">
              <a:buNone/>
              <a:defRPr sz="4166"/>
            </a:lvl2pPr>
            <a:lvl3pPr marL="3066563" indent="0">
              <a:buNone/>
              <a:defRPr sz="3333"/>
            </a:lvl3pPr>
            <a:lvl4pPr marL="4599858" indent="0">
              <a:buNone/>
              <a:defRPr sz="3166"/>
            </a:lvl4pPr>
            <a:lvl5pPr marL="6133150" indent="0">
              <a:buNone/>
              <a:defRPr sz="3166"/>
            </a:lvl5pPr>
            <a:lvl6pPr marL="7666419" indent="0">
              <a:buNone/>
              <a:defRPr sz="3166"/>
            </a:lvl6pPr>
            <a:lvl7pPr marL="9199724" indent="0">
              <a:buNone/>
              <a:defRPr sz="3166"/>
            </a:lvl7pPr>
            <a:lvl8pPr marL="10732982" indent="0">
              <a:buNone/>
              <a:defRPr sz="3166"/>
            </a:lvl8pPr>
            <a:lvl9pPr marL="1226628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2854"/>
      </p:ext>
    </p:extLst>
  </p:cSld>
  <p:clrMapOvr>
    <a:masterClrMapping/>
  </p:clrMapOvr>
  <p:transition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3300" indent="0">
              <a:buNone/>
              <a:defRPr sz="9415"/>
            </a:lvl2pPr>
            <a:lvl3pPr marL="3066563" indent="0">
              <a:buNone/>
              <a:defRPr sz="8332"/>
            </a:lvl3pPr>
            <a:lvl4pPr marL="4599858" indent="0">
              <a:buNone/>
              <a:defRPr sz="6916"/>
            </a:lvl4pPr>
            <a:lvl5pPr marL="6133150" indent="0">
              <a:buNone/>
              <a:defRPr sz="6916"/>
            </a:lvl5pPr>
            <a:lvl6pPr marL="7666419" indent="0">
              <a:buNone/>
              <a:defRPr sz="6916"/>
            </a:lvl6pPr>
            <a:lvl7pPr marL="9199724" indent="0">
              <a:buNone/>
              <a:defRPr sz="6916"/>
            </a:lvl7pPr>
            <a:lvl8pPr marL="10732982" indent="0">
              <a:buNone/>
              <a:defRPr sz="6916"/>
            </a:lvl8pPr>
            <a:lvl9pPr marL="12266285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3300" indent="0">
              <a:buNone/>
              <a:defRPr sz="4166"/>
            </a:lvl2pPr>
            <a:lvl3pPr marL="3066563" indent="0">
              <a:buNone/>
              <a:defRPr sz="3333"/>
            </a:lvl3pPr>
            <a:lvl4pPr marL="4599858" indent="0">
              <a:buNone/>
              <a:defRPr sz="3166"/>
            </a:lvl4pPr>
            <a:lvl5pPr marL="6133150" indent="0">
              <a:buNone/>
              <a:defRPr sz="3166"/>
            </a:lvl5pPr>
            <a:lvl6pPr marL="7666419" indent="0">
              <a:buNone/>
              <a:defRPr sz="3166"/>
            </a:lvl6pPr>
            <a:lvl7pPr marL="9199724" indent="0">
              <a:buNone/>
              <a:defRPr sz="3166"/>
            </a:lvl7pPr>
            <a:lvl8pPr marL="10732982" indent="0">
              <a:buNone/>
              <a:defRPr sz="3166"/>
            </a:lvl8pPr>
            <a:lvl9pPr marL="1226628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20035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154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8870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81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3841" indent="0">
              <a:buNone/>
              <a:defRPr sz="6082"/>
            </a:lvl2pPr>
            <a:lvl3pPr marL="3107682" indent="0">
              <a:buNone/>
              <a:defRPr sz="5249"/>
            </a:lvl3pPr>
            <a:lvl4pPr marL="4661517" indent="0">
              <a:buNone/>
              <a:defRPr sz="4833"/>
            </a:lvl4pPr>
            <a:lvl5pPr marL="6215360" indent="0">
              <a:buNone/>
              <a:defRPr sz="4833"/>
            </a:lvl5pPr>
            <a:lvl6pPr marL="7769201" indent="0">
              <a:buNone/>
              <a:defRPr sz="4833"/>
            </a:lvl6pPr>
            <a:lvl7pPr marL="9323037" indent="0">
              <a:buNone/>
              <a:defRPr sz="4833"/>
            </a:lvl7pPr>
            <a:lvl8pPr marL="10876887" indent="0">
              <a:buNone/>
              <a:defRPr sz="4833"/>
            </a:lvl8pPr>
            <a:lvl9pPr marL="1243071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54454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9119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583" tIns="153216" rIns="306583" bIns="153216"/>
          <a:lstStyle/>
          <a:p>
            <a:pPr defTabSz="3065393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83" tIns="153216" rIns="306583" bIns="153216"/>
          <a:lstStyle/>
          <a:p>
            <a:pPr defTabSz="3065393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83" tIns="153216" rIns="306583" bIns="153216"/>
          <a:lstStyle/>
          <a:p>
            <a:pPr defTabSz="3065393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6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948" tIns="183883" rIns="367948" bIns="183883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pPr defTabSz="3065393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40529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41873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320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81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2703" indent="0">
              <a:buNone/>
              <a:defRPr sz="6082"/>
            </a:lvl2pPr>
            <a:lvl3pPr marL="3065393" indent="0">
              <a:buNone/>
              <a:defRPr sz="5249"/>
            </a:lvl3pPr>
            <a:lvl4pPr marL="4598096" indent="0">
              <a:buNone/>
              <a:defRPr sz="4833"/>
            </a:lvl4pPr>
            <a:lvl5pPr marL="6130773" indent="0">
              <a:buNone/>
              <a:defRPr sz="4833"/>
            </a:lvl5pPr>
            <a:lvl6pPr marL="7663461" indent="0">
              <a:buNone/>
              <a:defRPr sz="4833"/>
            </a:lvl6pPr>
            <a:lvl7pPr marL="9196166" indent="0">
              <a:buNone/>
              <a:defRPr sz="4833"/>
            </a:lvl7pPr>
            <a:lvl8pPr marL="10728831" indent="0">
              <a:buNone/>
              <a:defRPr sz="4833"/>
            </a:lvl8pPr>
            <a:lvl9pPr marL="12261538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02061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85133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703" indent="0">
              <a:buNone/>
              <a:defRPr sz="6916" b="1"/>
            </a:lvl2pPr>
            <a:lvl3pPr marL="3065393" indent="0">
              <a:buNone/>
              <a:defRPr sz="6082" b="1"/>
            </a:lvl3pPr>
            <a:lvl4pPr marL="4598096" indent="0">
              <a:buNone/>
              <a:defRPr sz="5249" b="1"/>
            </a:lvl4pPr>
            <a:lvl5pPr marL="6130773" indent="0">
              <a:buNone/>
              <a:defRPr sz="5249" b="1"/>
            </a:lvl5pPr>
            <a:lvl6pPr marL="7663461" indent="0">
              <a:buNone/>
              <a:defRPr sz="5249" b="1"/>
            </a:lvl6pPr>
            <a:lvl7pPr marL="9196166" indent="0">
              <a:buNone/>
              <a:defRPr sz="5249" b="1"/>
            </a:lvl7pPr>
            <a:lvl8pPr marL="10728831" indent="0">
              <a:buNone/>
              <a:defRPr sz="5249" b="1"/>
            </a:lvl8pPr>
            <a:lvl9pPr marL="1226153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7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703" indent="0">
              <a:buNone/>
              <a:defRPr sz="6916" b="1"/>
            </a:lvl2pPr>
            <a:lvl3pPr marL="3065393" indent="0">
              <a:buNone/>
              <a:defRPr sz="6082" b="1"/>
            </a:lvl3pPr>
            <a:lvl4pPr marL="4598096" indent="0">
              <a:buNone/>
              <a:defRPr sz="5249" b="1"/>
            </a:lvl4pPr>
            <a:lvl5pPr marL="6130773" indent="0">
              <a:buNone/>
              <a:defRPr sz="5249" b="1"/>
            </a:lvl5pPr>
            <a:lvl6pPr marL="7663461" indent="0">
              <a:buNone/>
              <a:defRPr sz="5249" b="1"/>
            </a:lvl6pPr>
            <a:lvl7pPr marL="9196166" indent="0">
              <a:buNone/>
              <a:defRPr sz="5249" b="1"/>
            </a:lvl7pPr>
            <a:lvl8pPr marL="10728831" indent="0">
              <a:buNone/>
              <a:defRPr sz="5249" b="1"/>
            </a:lvl8pPr>
            <a:lvl9pPr marL="1226153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7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7106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02205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83931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8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2703" indent="0">
              <a:buNone/>
              <a:defRPr sz="4166"/>
            </a:lvl2pPr>
            <a:lvl3pPr marL="3065393" indent="0">
              <a:buNone/>
              <a:defRPr sz="3333"/>
            </a:lvl3pPr>
            <a:lvl4pPr marL="4598096" indent="0">
              <a:buNone/>
              <a:defRPr sz="3166"/>
            </a:lvl4pPr>
            <a:lvl5pPr marL="6130773" indent="0">
              <a:buNone/>
              <a:defRPr sz="3166"/>
            </a:lvl5pPr>
            <a:lvl6pPr marL="7663461" indent="0">
              <a:buNone/>
              <a:defRPr sz="3166"/>
            </a:lvl6pPr>
            <a:lvl7pPr marL="9196166" indent="0">
              <a:buNone/>
              <a:defRPr sz="3166"/>
            </a:lvl7pPr>
            <a:lvl8pPr marL="10728831" indent="0">
              <a:buNone/>
              <a:defRPr sz="3166"/>
            </a:lvl8pPr>
            <a:lvl9pPr marL="1226153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11292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2703" indent="0">
              <a:buNone/>
              <a:defRPr sz="9415"/>
            </a:lvl2pPr>
            <a:lvl3pPr marL="3065393" indent="0">
              <a:buNone/>
              <a:defRPr sz="8332"/>
            </a:lvl3pPr>
            <a:lvl4pPr marL="4598096" indent="0">
              <a:buNone/>
              <a:defRPr sz="6916"/>
            </a:lvl4pPr>
            <a:lvl5pPr marL="6130773" indent="0">
              <a:buNone/>
              <a:defRPr sz="6916"/>
            </a:lvl5pPr>
            <a:lvl6pPr marL="7663461" indent="0">
              <a:buNone/>
              <a:defRPr sz="6916"/>
            </a:lvl6pPr>
            <a:lvl7pPr marL="9196166" indent="0">
              <a:buNone/>
              <a:defRPr sz="6916"/>
            </a:lvl7pPr>
            <a:lvl8pPr marL="10728831" indent="0">
              <a:buNone/>
              <a:defRPr sz="6916"/>
            </a:lvl8pPr>
            <a:lvl9pPr marL="12261538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2703" indent="0">
              <a:buNone/>
              <a:defRPr sz="4166"/>
            </a:lvl2pPr>
            <a:lvl3pPr marL="3065393" indent="0">
              <a:buNone/>
              <a:defRPr sz="3333"/>
            </a:lvl3pPr>
            <a:lvl4pPr marL="4598096" indent="0">
              <a:buNone/>
              <a:defRPr sz="3166"/>
            </a:lvl4pPr>
            <a:lvl5pPr marL="6130773" indent="0">
              <a:buNone/>
              <a:defRPr sz="3166"/>
            </a:lvl5pPr>
            <a:lvl6pPr marL="7663461" indent="0">
              <a:buNone/>
              <a:defRPr sz="3166"/>
            </a:lvl6pPr>
            <a:lvl7pPr marL="9196166" indent="0">
              <a:buNone/>
              <a:defRPr sz="3166"/>
            </a:lvl7pPr>
            <a:lvl8pPr marL="10728831" indent="0">
              <a:buNone/>
              <a:defRPr sz="3166"/>
            </a:lvl8pPr>
            <a:lvl9pPr marL="1226153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8236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90322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6798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32961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639" tIns="153234" rIns="306639" bIns="15323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39" tIns="153234" rIns="306639" bIns="153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39" tIns="153234" rIns="306639" bIns="153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015" tIns="183905" rIns="368015" bIns="18390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7350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70764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295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2978" indent="0">
              <a:buNone/>
              <a:defRPr sz="6082"/>
            </a:lvl2pPr>
            <a:lvl3pPr marL="3065926" indent="0">
              <a:buNone/>
              <a:defRPr sz="5249"/>
            </a:lvl3pPr>
            <a:lvl4pPr marL="4598897" indent="0">
              <a:buNone/>
              <a:defRPr sz="4833"/>
            </a:lvl4pPr>
            <a:lvl5pPr marL="6131850" indent="0">
              <a:buNone/>
              <a:defRPr sz="4833"/>
            </a:lvl5pPr>
            <a:lvl6pPr marL="7664819" indent="0">
              <a:buNone/>
              <a:defRPr sz="4833"/>
            </a:lvl6pPr>
            <a:lvl7pPr marL="9197776" indent="0">
              <a:buNone/>
              <a:defRPr sz="4833"/>
            </a:lvl7pPr>
            <a:lvl8pPr marL="10730745" indent="0">
              <a:buNone/>
              <a:defRPr sz="4833"/>
            </a:lvl8pPr>
            <a:lvl9pPr marL="12263704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93912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1392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978" indent="0">
              <a:buNone/>
              <a:defRPr sz="6916" b="1"/>
            </a:lvl2pPr>
            <a:lvl3pPr marL="3065926" indent="0">
              <a:buNone/>
              <a:defRPr sz="6082" b="1"/>
            </a:lvl3pPr>
            <a:lvl4pPr marL="4598897" indent="0">
              <a:buNone/>
              <a:defRPr sz="5249" b="1"/>
            </a:lvl4pPr>
            <a:lvl5pPr marL="6131850" indent="0">
              <a:buNone/>
              <a:defRPr sz="5249" b="1"/>
            </a:lvl5pPr>
            <a:lvl6pPr marL="7664819" indent="0">
              <a:buNone/>
              <a:defRPr sz="5249" b="1"/>
            </a:lvl6pPr>
            <a:lvl7pPr marL="9197776" indent="0">
              <a:buNone/>
              <a:defRPr sz="5249" b="1"/>
            </a:lvl7pPr>
            <a:lvl8pPr marL="10730745" indent="0">
              <a:buNone/>
              <a:defRPr sz="5249" b="1"/>
            </a:lvl8pPr>
            <a:lvl9pPr marL="1226370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7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978" indent="0">
              <a:buNone/>
              <a:defRPr sz="6916" b="1"/>
            </a:lvl2pPr>
            <a:lvl3pPr marL="3065926" indent="0">
              <a:buNone/>
              <a:defRPr sz="6082" b="1"/>
            </a:lvl3pPr>
            <a:lvl4pPr marL="4598897" indent="0">
              <a:buNone/>
              <a:defRPr sz="5249" b="1"/>
            </a:lvl4pPr>
            <a:lvl5pPr marL="6131850" indent="0">
              <a:buNone/>
              <a:defRPr sz="5249" b="1"/>
            </a:lvl5pPr>
            <a:lvl6pPr marL="7664819" indent="0">
              <a:buNone/>
              <a:defRPr sz="5249" b="1"/>
            </a:lvl6pPr>
            <a:lvl7pPr marL="9197776" indent="0">
              <a:buNone/>
              <a:defRPr sz="5249" b="1"/>
            </a:lvl7pPr>
            <a:lvl8pPr marL="10730745" indent="0">
              <a:buNone/>
              <a:defRPr sz="5249" b="1"/>
            </a:lvl8pPr>
            <a:lvl9pPr marL="1226370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7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84559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34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34980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5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2978" indent="0">
              <a:buNone/>
              <a:defRPr sz="4166"/>
            </a:lvl2pPr>
            <a:lvl3pPr marL="3065926" indent="0">
              <a:buNone/>
              <a:defRPr sz="3333"/>
            </a:lvl3pPr>
            <a:lvl4pPr marL="4598897" indent="0">
              <a:buNone/>
              <a:defRPr sz="3166"/>
            </a:lvl4pPr>
            <a:lvl5pPr marL="6131850" indent="0">
              <a:buNone/>
              <a:defRPr sz="3166"/>
            </a:lvl5pPr>
            <a:lvl6pPr marL="7664819" indent="0">
              <a:buNone/>
              <a:defRPr sz="3166"/>
            </a:lvl6pPr>
            <a:lvl7pPr marL="9197776" indent="0">
              <a:buNone/>
              <a:defRPr sz="3166"/>
            </a:lvl7pPr>
            <a:lvl8pPr marL="10730745" indent="0">
              <a:buNone/>
              <a:defRPr sz="3166"/>
            </a:lvl8pPr>
            <a:lvl9pPr marL="1226370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1663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841" indent="0">
              <a:buNone/>
              <a:defRPr sz="6916" b="1"/>
            </a:lvl2pPr>
            <a:lvl3pPr marL="3107682" indent="0">
              <a:buNone/>
              <a:defRPr sz="6082" b="1"/>
            </a:lvl3pPr>
            <a:lvl4pPr marL="4661517" indent="0">
              <a:buNone/>
              <a:defRPr sz="5249" b="1"/>
            </a:lvl4pPr>
            <a:lvl5pPr marL="6215360" indent="0">
              <a:buNone/>
              <a:defRPr sz="5249" b="1"/>
            </a:lvl5pPr>
            <a:lvl6pPr marL="7769201" indent="0">
              <a:buNone/>
              <a:defRPr sz="5249" b="1"/>
            </a:lvl6pPr>
            <a:lvl7pPr marL="9323037" indent="0">
              <a:buNone/>
              <a:defRPr sz="5249" b="1"/>
            </a:lvl7pPr>
            <a:lvl8pPr marL="10876887" indent="0">
              <a:buNone/>
              <a:defRPr sz="5249" b="1"/>
            </a:lvl8pPr>
            <a:lvl9pPr marL="1243071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9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841" indent="0">
              <a:buNone/>
              <a:defRPr sz="6916" b="1"/>
            </a:lvl2pPr>
            <a:lvl3pPr marL="3107682" indent="0">
              <a:buNone/>
              <a:defRPr sz="6082" b="1"/>
            </a:lvl3pPr>
            <a:lvl4pPr marL="4661517" indent="0">
              <a:buNone/>
              <a:defRPr sz="5249" b="1"/>
            </a:lvl4pPr>
            <a:lvl5pPr marL="6215360" indent="0">
              <a:buNone/>
              <a:defRPr sz="5249" b="1"/>
            </a:lvl5pPr>
            <a:lvl6pPr marL="7769201" indent="0">
              <a:buNone/>
              <a:defRPr sz="5249" b="1"/>
            </a:lvl6pPr>
            <a:lvl7pPr marL="9323037" indent="0">
              <a:buNone/>
              <a:defRPr sz="5249" b="1"/>
            </a:lvl7pPr>
            <a:lvl8pPr marL="10876887" indent="0">
              <a:buNone/>
              <a:defRPr sz="5249" b="1"/>
            </a:lvl8pPr>
            <a:lvl9pPr marL="1243071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9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38124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2978" indent="0">
              <a:buNone/>
              <a:defRPr sz="9415"/>
            </a:lvl2pPr>
            <a:lvl3pPr marL="3065926" indent="0">
              <a:buNone/>
              <a:defRPr sz="8332"/>
            </a:lvl3pPr>
            <a:lvl4pPr marL="4598897" indent="0">
              <a:buNone/>
              <a:defRPr sz="6916"/>
            </a:lvl4pPr>
            <a:lvl5pPr marL="6131850" indent="0">
              <a:buNone/>
              <a:defRPr sz="6916"/>
            </a:lvl5pPr>
            <a:lvl6pPr marL="7664819" indent="0">
              <a:buNone/>
              <a:defRPr sz="6916"/>
            </a:lvl6pPr>
            <a:lvl7pPr marL="9197776" indent="0">
              <a:buNone/>
              <a:defRPr sz="6916"/>
            </a:lvl7pPr>
            <a:lvl8pPr marL="10730745" indent="0">
              <a:buNone/>
              <a:defRPr sz="6916"/>
            </a:lvl8pPr>
            <a:lvl9pPr marL="12263704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2978" indent="0">
              <a:buNone/>
              <a:defRPr sz="4166"/>
            </a:lvl2pPr>
            <a:lvl3pPr marL="3065926" indent="0">
              <a:buNone/>
              <a:defRPr sz="3333"/>
            </a:lvl3pPr>
            <a:lvl4pPr marL="4598897" indent="0">
              <a:buNone/>
              <a:defRPr sz="3166"/>
            </a:lvl4pPr>
            <a:lvl5pPr marL="6131850" indent="0">
              <a:buNone/>
              <a:defRPr sz="3166"/>
            </a:lvl5pPr>
            <a:lvl6pPr marL="7664819" indent="0">
              <a:buNone/>
              <a:defRPr sz="3166"/>
            </a:lvl6pPr>
            <a:lvl7pPr marL="9197776" indent="0">
              <a:buNone/>
              <a:defRPr sz="3166"/>
            </a:lvl7pPr>
            <a:lvl8pPr marL="10730745" indent="0">
              <a:buNone/>
              <a:defRPr sz="3166"/>
            </a:lvl8pPr>
            <a:lvl9pPr marL="1226370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64431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39686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23058"/>
      </p:ext>
    </p:extLst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566" tIns="153201" rIns="306566" bIns="15320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66" tIns="153201" rIns="306566" bIns="15320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66" tIns="153201" rIns="306566" bIns="15320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928" tIns="183865" rIns="367928" bIns="18386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71218"/>
      </p:ext>
    </p:extLst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75591"/>
      </p:ext>
    </p:extLst>
  </p:cSld>
  <p:clrMapOvr>
    <a:masterClrMapping/>
  </p:clrMapOvr>
  <p:transition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315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2621" indent="0">
              <a:buNone/>
              <a:defRPr sz="6082"/>
            </a:lvl2pPr>
            <a:lvl3pPr marL="3065209" indent="0">
              <a:buNone/>
              <a:defRPr sz="5249"/>
            </a:lvl3pPr>
            <a:lvl4pPr marL="4597821" indent="0">
              <a:buNone/>
              <a:defRPr sz="4833"/>
            </a:lvl4pPr>
            <a:lvl5pPr marL="6130421" indent="0">
              <a:buNone/>
              <a:defRPr sz="4833"/>
            </a:lvl5pPr>
            <a:lvl6pPr marL="7663030" indent="0">
              <a:buNone/>
              <a:defRPr sz="4833"/>
            </a:lvl6pPr>
            <a:lvl7pPr marL="9195627" indent="0">
              <a:buNone/>
              <a:defRPr sz="4833"/>
            </a:lvl7pPr>
            <a:lvl8pPr marL="10728242" indent="0">
              <a:buNone/>
              <a:defRPr sz="4833"/>
            </a:lvl8pPr>
            <a:lvl9pPr marL="1226084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14507"/>
      </p:ext>
    </p:extLst>
  </p:cSld>
  <p:clrMapOvr>
    <a:masterClrMapping/>
  </p:clrMapOvr>
  <p:transition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67800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621" indent="0">
              <a:buNone/>
              <a:defRPr sz="6916" b="1"/>
            </a:lvl2pPr>
            <a:lvl3pPr marL="3065209" indent="0">
              <a:buNone/>
              <a:defRPr sz="6082" b="1"/>
            </a:lvl3pPr>
            <a:lvl4pPr marL="4597821" indent="0">
              <a:buNone/>
              <a:defRPr sz="5249" b="1"/>
            </a:lvl4pPr>
            <a:lvl5pPr marL="6130421" indent="0">
              <a:buNone/>
              <a:defRPr sz="5249" b="1"/>
            </a:lvl5pPr>
            <a:lvl6pPr marL="7663030" indent="0">
              <a:buNone/>
              <a:defRPr sz="5249" b="1"/>
            </a:lvl6pPr>
            <a:lvl7pPr marL="9195627" indent="0">
              <a:buNone/>
              <a:defRPr sz="5249" b="1"/>
            </a:lvl7pPr>
            <a:lvl8pPr marL="10728242" indent="0">
              <a:buNone/>
              <a:defRPr sz="5249" b="1"/>
            </a:lvl8pPr>
            <a:lvl9pPr marL="122608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7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621" indent="0">
              <a:buNone/>
              <a:defRPr sz="6916" b="1"/>
            </a:lvl2pPr>
            <a:lvl3pPr marL="3065209" indent="0">
              <a:buNone/>
              <a:defRPr sz="6082" b="1"/>
            </a:lvl3pPr>
            <a:lvl4pPr marL="4597821" indent="0">
              <a:buNone/>
              <a:defRPr sz="5249" b="1"/>
            </a:lvl4pPr>
            <a:lvl5pPr marL="6130421" indent="0">
              <a:buNone/>
              <a:defRPr sz="5249" b="1"/>
            </a:lvl5pPr>
            <a:lvl6pPr marL="7663030" indent="0">
              <a:buNone/>
              <a:defRPr sz="5249" b="1"/>
            </a:lvl6pPr>
            <a:lvl7pPr marL="9195627" indent="0">
              <a:buNone/>
              <a:defRPr sz="5249" b="1"/>
            </a:lvl7pPr>
            <a:lvl8pPr marL="10728242" indent="0">
              <a:buNone/>
              <a:defRPr sz="5249" b="1"/>
            </a:lvl8pPr>
            <a:lvl9pPr marL="122608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7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87732"/>
      </p:ext>
    </p:extLst>
  </p:cSld>
  <p:clrMapOvr>
    <a:masterClrMapping/>
  </p:clrMapOvr>
  <p:transition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85094"/>
      </p:ext>
    </p:extLst>
  </p:cSld>
  <p:clrMapOvr>
    <a:masterClrMapping/>
  </p:clrMapOvr>
  <p:transition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671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63241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6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2621" indent="0">
              <a:buNone/>
              <a:defRPr sz="4166"/>
            </a:lvl2pPr>
            <a:lvl3pPr marL="3065209" indent="0">
              <a:buNone/>
              <a:defRPr sz="3333"/>
            </a:lvl3pPr>
            <a:lvl4pPr marL="4597821" indent="0">
              <a:buNone/>
              <a:defRPr sz="3166"/>
            </a:lvl4pPr>
            <a:lvl5pPr marL="6130421" indent="0">
              <a:buNone/>
              <a:defRPr sz="3166"/>
            </a:lvl5pPr>
            <a:lvl6pPr marL="7663030" indent="0">
              <a:buNone/>
              <a:defRPr sz="3166"/>
            </a:lvl6pPr>
            <a:lvl7pPr marL="9195627" indent="0">
              <a:buNone/>
              <a:defRPr sz="3166"/>
            </a:lvl7pPr>
            <a:lvl8pPr marL="10728242" indent="0">
              <a:buNone/>
              <a:defRPr sz="3166"/>
            </a:lvl8pPr>
            <a:lvl9pPr marL="122608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45640"/>
      </p:ext>
    </p:extLst>
  </p:cSld>
  <p:clrMapOvr>
    <a:masterClrMapping/>
  </p:clrMapOvr>
  <p:transition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2621" indent="0">
              <a:buNone/>
              <a:defRPr sz="9415"/>
            </a:lvl2pPr>
            <a:lvl3pPr marL="3065209" indent="0">
              <a:buNone/>
              <a:defRPr sz="8332"/>
            </a:lvl3pPr>
            <a:lvl4pPr marL="4597821" indent="0">
              <a:buNone/>
              <a:defRPr sz="6916"/>
            </a:lvl4pPr>
            <a:lvl5pPr marL="6130421" indent="0">
              <a:buNone/>
              <a:defRPr sz="6916"/>
            </a:lvl5pPr>
            <a:lvl6pPr marL="7663030" indent="0">
              <a:buNone/>
              <a:defRPr sz="6916"/>
            </a:lvl6pPr>
            <a:lvl7pPr marL="9195627" indent="0">
              <a:buNone/>
              <a:defRPr sz="6916"/>
            </a:lvl7pPr>
            <a:lvl8pPr marL="10728242" indent="0">
              <a:buNone/>
              <a:defRPr sz="6916"/>
            </a:lvl8pPr>
            <a:lvl9pPr marL="12260845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2621" indent="0">
              <a:buNone/>
              <a:defRPr sz="4166"/>
            </a:lvl2pPr>
            <a:lvl3pPr marL="3065209" indent="0">
              <a:buNone/>
              <a:defRPr sz="3333"/>
            </a:lvl3pPr>
            <a:lvl4pPr marL="4597821" indent="0">
              <a:buNone/>
              <a:defRPr sz="3166"/>
            </a:lvl4pPr>
            <a:lvl5pPr marL="6130421" indent="0">
              <a:buNone/>
              <a:defRPr sz="3166"/>
            </a:lvl5pPr>
            <a:lvl6pPr marL="7663030" indent="0">
              <a:buNone/>
              <a:defRPr sz="3166"/>
            </a:lvl6pPr>
            <a:lvl7pPr marL="9195627" indent="0">
              <a:buNone/>
              <a:defRPr sz="3166"/>
            </a:lvl7pPr>
            <a:lvl8pPr marL="10728242" indent="0">
              <a:buNone/>
              <a:defRPr sz="3166"/>
            </a:lvl8pPr>
            <a:lvl9pPr marL="122608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52794"/>
      </p:ext>
    </p:extLst>
  </p:cSld>
  <p:clrMapOvr>
    <a:masterClrMapping/>
  </p:clrMapOvr>
  <p:transition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01471"/>
      </p:ext>
    </p:extLst>
  </p:cSld>
  <p:clrMapOvr>
    <a:masterClrMapping/>
  </p:clrMapOvr>
  <p:transition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18119"/>
      </p:ext>
    </p:extLst>
  </p:cSld>
  <p:clrMapOvr>
    <a:masterClrMapping/>
  </p:clrMapOvr>
  <p:transition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495" tIns="153167" rIns="306495" bIns="15316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95" tIns="153167" rIns="306495" bIns="1531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95" tIns="153167" rIns="306495" bIns="1531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843" tIns="183825" rIns="367843" bIns="18382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31806"/>
      </p:ext>
    </p:extLst>
  </p:cSld>
  <p:clrMapOvr>
    <a:masterClrMapping/>
  </p:clrMapOvr>
  <p:transition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69538"/>
      </p:ext>
    </p:extLst>
  </p:cSld>
  <p:clrMapOvr>
    <a:masterClrMapping/>
  </p:clrMapOvr>
  <p:transition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331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2261" indent="0">
              <a:buNone/>
              <a:defRPr sz="6082"/>
            </a:lvl2pPr>
            <a:lvl3pPr marL="3064500" indent="0">
              <a:buNone/>
              <a:defRPr sz="5249"/>
            </a:lvl3pPr>
            <a:lvl4pPr marL="4596748" indent="0">
              <a:buNone/>
              <a:defRPr sz="4833"/>
            </a:lvl4pPr>
            <a:lvl5pPr marL="6128988" indent="0">
              <a:buNone/>
              <a:defRPr sz="4833"/>
            </a:lvl5pPr>
            <a:lvl6pPr marL="7661243" indent="0">
              <a:buNone/>
              <a:defRPr sz="4833"/>
            </a:lvl6pPr>
            <a:lvl7pPr marL="9193483" indent="0">
              <a:buNone/>
              <a:defRPr sz="4833"/>
            </a:lvl7pPr>
            <a:lvl8pPr marL="10725740" indent="0">
              <a:buNone/>
              <a:defRPr sz="4833"/>
            </a:lvl8pPr>
            <a:lvl9pPr marL="12257984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05694"/>
      </p:ext>
    </p:extLst>
  </p:cSld>
  <p:clrMapOvr>
    <a:masterClrMapping/>
  </p:clrMapOvr>
  <p:transition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85365"/>
      </p:ext>
    </p:extLst>
  </p:cSld>
  <p:clrMapOvr>
    <a:masterClrMapping/>
  </p:clrMapOvr>
  <p:transition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261" indent="0">
              <a:buNone/>
              <a:defRPr sz="6916" b="1"/>
            </a:lvl2pPr>
            <a:lvl3pPr marL="3064500" indent="0">
              <a:buNone/>
              <a:defRPr sz="6082" b="1"/>
            </a:lvl3pPr>
            <a:lvl4pPr marL="4596748" indent="0">
              <a:buNone/>
              <a:defRPr sz="5249" b="1"/>
            </a:lvl4pPr>
            <a:lvl5pPr marL="6128988" indent="0">
              <a:buNone/>
              <a:defRPr sz="5249" b="1"/>
            </a:lvl5pPr>
            <a:lvl6pPr marL="7661243" indent="0">
              <a:buNone/>
              <a:defRPr sz="5249" b="1"/>
            </a:lvl6pPr>
            <a:lvl7pPr marL="9193483" indent="0">
              <a:buNone/>
              <a:defRPr sz="5249" b="1"/>
            </a:lvl7pPr>
            <a:lvl8pPr marL="10725740" indent="0">
              <a:buNone/>
              <a:defRPr sz="5249" b="1"/>
            </a:lvl8pPr>
            <a:lvl9pPr marL="1225798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261" indent="0">
              <a:buNone/>
              <a:defRPr sz="6916" b="1"/>
            </a:lvl2pPr>
            <a:lvl3pPr marL="3064500" indent="0">
              <a:buNone/>
              <a:defRPr sz="6082" b="1"/>
            </a:lvl3pPr>
            <a:lvl4pPr marL="4596748" indent="0">
              <a:buNone/>
              <a:defRPr sz="5249" b="1"/>
            </a:lvl4pPr>
            <a:lvl5pPr marL="6128988" indent="0">
              <a:buNone/>
              <a:defRPr sz="5249" b="1"/>
            </a:lvl5pPr>
            <a:lvl6pPr marL="7661243" indent="0">
              <a:buNone/>
              <a:defRPr sz="5249" b="1"/>
            </a:lvl6pPr>
            <a:lvl7pPr marL="9193483" indent="0">
              <a:buNone/>
              <a:defRPr sz="5249" b="1"/>
            </a:lvl7pPr>
            <a:lvl8pPr marL="10725740" indent="0">
              <a:buNone/>
              <a:defRPr sz="5249" b="1"/>
            </a:lvl8pPr>
            <a:lvl9pPr marL="1225798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51136"/>
      </p:ext>
    </p:extLst>
  </p:cSld>
  <p:clrMapOvr>
    <a:masterClrMapping/>
  </p:clrMapOvr>
  <p:transition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7196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92639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00192"/>
      </p:ext>
    </p:extLst>
  </p:cSld>
  <p:clrMapOvr>
    <a:masterClrMapping/>
  </p:clrMapOvr>
  <p:transition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8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2261" indent="0">
              <a:buNone/>
              <a:defRPr sz="4166"/>
            </a:lvl2pPr>
            <a:lvl3pPr marL="3064500" indent="0">
              <a:buNone/>
              <a:defRPr sz="3333"/>
            </a:lvl3pPr>
            <a:lvl4pPr marL="4596748" indent="0">
              <a:buNone/>
              <a:defRPr sz="3166"/>
            </a:lvl4pPr>
            <a:lvl5pPr marL="6128988" indent="0">
              <a:buNone/>
              <a:defRPr sz="3166"/>
            </a:lvl5pPr>
            <a:lvl6pPr marL="7661243" indent="0">
              <a:buNone/>
              <a:defRPr sz="3166"/>
            </a:lvl6pPr>
            <a:lvl7pPr marL="9193483" indent="0">
              <a:buNone/>
              <a:defRPr sz="3166"/>
            </a:lvl7pPr>
            <a:lvl8pPr marL="10725740" indent="0">
              <a:buNone/>
              <a:defRPr sz="3166"/>
            </a:lvl8pPr>
            <a:lvl9pPr marL="1225798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62027"/>
      </p:ext>
    </p:extLst>
  </p:cSld>
  <p:clrMapOvr>
    <a:masterClrMapping/>
  </p:clrMapOvr>
  <p:transition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2261" indent="0">
              <a:buNone/>
              <a:defRPr sz="9415"/>
            </a:lvl2pPr>
            <a:lvl3pPr marL="3064500" indent="0">
              <a:buNone/>
              <a:defRPr sz="8332"/>
            </a:lvl3pPr>
            <a:lvl4pPr marL="4596748" indent="0">
              <a:buNone/>
              <a:defRPr sz="6916"/>
            </a:lvl4pPr>
            <a:lvl5pPr marL="6128988" indent="0">
              <a:buNone/>
              <a:defRPr sz="6916"/>
            </a:lvl5pPr>
            <a:lvl6pPr marL="7661243" indent="0">
              <a:buNone/>
              <a:defRPr sz="6916"/>
            </a:lvl6pPr>
            <a:lvl7pPr marL="9193483" indent="0">
              <a:buNone/>
              <a:defRPr sz="6916"/>
            </a:lvl7pPr>
            <a:lvl8pPr marL="10725740" indent="0">
              <a:buNone/>
              <a:defRPr sz="6916"/>
            </a:lvl8pPr>
            <a:lvl9pPr marL="12257984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2261" indent="0">
              <a:buNone/>
              <a:defRPr sz="4166"/>
            </a:lvl2pPr>
            <a:lvl3pPr marL="3064500" indent="0">
              <a:buNone/>
              <a:defRPr sz="3333"/>
            </a:lvl3pPr>
            <a:lvl4pPr marL="4596748" indent="0">
              <a:buNone/>
              <a:defRPr sz="3166"/>
            </a:lvl4pPr>
            <a:lvl5pPr marL="6128988" indent="0">
              <a:buNone/>
              <a:defRPr sz="3166"/>
            </a:lvl5pPr>
            <a:lvl6pPr marL="7661243" indent="0">
              <a:buNone/>
              <a:defRPr sz="3166"/>
            </a:lvl6pPr>
            <a:lvl7pPr marL="9193483" indent="0">
              <a:buNone/>
              <a:defRPr sz="3166"/>
            </a:lvl7pPr>
            <a:lvl8pPr marL="10725740" indent="0">
              <a:buNone/>
              <a:defRPr sz="3166"/>
            </a:lvl8pPr>
            <a:lvl9pPr marL="1225798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55625"/>
      </p:ext>
    </p:extLst>
  </p:cSld>
  <p:clrMapOvr>
    <a:masterClrMapping/>
  </p:clrMapOvr>
  <p:transition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66819"/>
      </p:ext>
    </p:extLst>
  </p:cSld>
  <p:clrMapOvr>
    <a:masterClrMapping/>
  </p:clrMapOvr>
  <p:transition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85823"/>
      </p:ext>
    </p:extLst>
  </p:cSld>
  <p:clrMapOvr>
    <a:masterClrMapping/>
  </p:clrMapOvr>
  <p:transition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424" tIns="153130" rIns="306424" bIns="15313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24" tIns="153130" rIns="306424" bIns="1531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24" tIns="153130" rIns="306424" bIns="1531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758" tIns="183780" rIns="367758" bIns="18378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90306"/>
      </p:ext>
    </p:extLst>
  </p:cSld>
  <p:clrMapOvr>
    <a:masterClrMapping/>
  </p:clrMapOvr>
  <p:transition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57742"/>
      </p:ext>
    </p:extLst>
  </p:cSld>
  <p:clrMapOvr>
    <a:masterClrMapping/>
  </p:clrMapOvr>
  <p:transition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347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1905" indent="0">
              <a:buNone/>
              <a:defRPr sz="6082"/>
            </a:lvl2pPr>
            <a:lvl3pPr marL="3063783" indent="0">
              <a:buNone/>
              <a:defRPr sz="5249"/>
            </a:lvl3pPr>
            <a:lvl4pPr marL="4595677" indent="0">
              <a:buNone/>
              <a:defRPr sz="4833"/>
            </a:lvl4pPr>
            <a:lvl5pPr marL="6127559" indent="0">
              <a:buNone/>
              <a:defRPr sz="4833"/>
            </a:lvl5pPr>
            <a:lvl6pPr marL="7659456" indent="0">
              <a:buNone/>
              <a:defRPr sz="4833"/>
            </a:lvl6pPr>
            <a:lvl7pPr marL="9191337" indent="0">
              <a:buNone/>
              <a:defRPr sz="4833"/>
            </a:lvl7pPr>
            <a:lvl8pPr marL="10723237" indent="0">
              <a:buNone/>
              <a:defRPr sz="4833"/>
            </a:lvl8pPr>
            <a:lvl9pPr marL="1225512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92810"/>
      </p:ext>
    </p:extLst>
  </p:cSld>
  <p:clrMapOvr>
    <a:masterClrMapping/>
  </p:clrMapOvr>
  <p:transition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32535"/>
      </p:ext>
    </p:extLst>
  </p:cSld>
  <p:clrMapOvr>
    <a:masterClrMapping/>
  </p:clrMapOvr>
  <p:transition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905" indent="0">
              <a:buNone/>
              <a:defRPr sz="6916" b="1"/>
            </a:lvl2pPr>
            <a:lvl3pPr marL="3063783" indent="0">
              <a:buNone/>
              <a:defRPr sz="6082" b="1"/>
            </a:lvl3pPr>
            <a:lvl4pPr marL="4595677" indent="0">
              <a:buNone/>
              <a:defRPr sz="5249" b="1"/>
            </a:lvl4pPr>
            <a:lvl5pPr marL="6127559" indent="0">
              <a:buNone/>
              <a:defRPr sz="5249" b="1"/>
            </a:lvl5pPr>
            <a:lvl6pPr marL="7659456" indent="0">
              <a:buNone/>
              <a:defRPr sz="5249" b="1"/>
            </a:lvl6pPr>
            <a:lvl7pPr marL="9191337" indent="0">
              <a:buNone/>
              <a:defRPr sz="5249" b="1"/>
            </a:lvl7pPr>
            <a:lvl8pPr marL="10723237" indent="0">
              <a:buNone/>
              <a:defRPr sz="5249" b="1"/>
            </a:lvl8pPr>
            <a:lvl9pPr marL="122551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905" indent="0">
              <a:buNone/>
              <a:defRPr sz="6916" b="1"/>
            </a:lvl2pPr>
            <a:lvl3pPr marL="3063783" indent="0">
              <a:buNone/>
              <a:defRPr sz="6082" b="1"/>
            </a:lvl3pPr>
            <a:lvl4pPr marL="4595677" indent="0">
              <a:buNone/>
              <a:defRPr sz="5249" b="1"/>
            </a:lvl4pPr>
            <a:lvl5pPr marL="6127559" indent="0">
              <a:buNone/>
              <a:defRPr sz="5249" b="1"/>
            </a:lvl5pPr>
            <a:lvl6pPr marL="7659456" indent="0">
              <a:buNone/>
              <a:defRPr sz="5249" b="1"/>
            </a:lvl6pPr>
            <a:lvl7pPr marL="9191337" indent="0">
              <a:buNone/>
              <a:defRPr sz="5249" b="1"/>
            </a:lvl7pPr>
            <a:lvl8pPr marL="10723237" indent="0">
              <a:buNone/>
              <a:defRPr sz="5249" b="1"/>
            </a:lvl8pPr>
            <a:lvl9pPr marL="122551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4374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6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44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6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3841" indent="0">
              <a:buNone/>
              <a:defRPr sz="4166"/>
            </a:lvl2pPr>
            <a:lvl3pPr marL="3107682" indent="0">
              <a:buNone/>
              <a:defRPr sz="3333"/>
            </a:lvl3pPr>
            <a:lvl4pPr marL="4661517" indent="0">
              <a:buNone/>
              <a:defRPr sz="3166"/>
            </a:lvl4pPr>
            <a:lvl5pPr marL="6215360" indent="0">
              <a:buNone/>
              <a:defRPr sz="3166"/>
            </a:lvl5pPr>
            <a:lvl6pPr marL="7769201" indent="0">
              <a:buNone/>
              <a:defRPr sz="3166"/>
            </a:lvl6pPr>
            <a:lvl7pPr marL="9323037" indent="0">
              <a:buNone/>
              <a:defRPr sz="3166"/>
            </a:lvl7pPr>
            <a:lvl8pPr marL="10876887" indent="0">
              <a:buNone/>
              <a:defRPr sz="3166"/>
            </a:lvl8pPr>
            <a:lvl9pPr marL="1243071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84470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70967"/>
      </p:ext>
    </p:extLst>
  </p:cSld>
  <p:clrMapOvr>
    <a:masterClrMapping/>
  </p:clrMapOvr>
  <p:transition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03137"/>
      </p:ext>
    </p:extLst>
  </p:cSld>
  <p:clrMapOvr>
    <a:masterClrMapping/>
  </p:clrMapOvr>
  <p:transition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0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1905" indent="0">
              <a:buNone/>
              <a:defRPr sz="4166"/>
            </a:lvl2pPr>
            <a:lvl3pPr marL="3063783" indent="0">
              <a:buNone/>
              <a:defRPr sz="3333"/>
            </a:lvl3pPr>
            <a:lvl4pPr marL="4595677" indent="0">
              <a:buNone/>
              <a:defRPr sz="3166"/>
            </a:lvl4pPr>
            <a:lvl5pPr marL="6127559" indent="0">
              <a:buNone/>
              <a:defRPr sz="3166"/>
            </a:lvl5pPr>
            <a:lvl6pPr marL="7659456" indent="0">
              <a:buNone/>
              <a:defRPr sz="3166"/>
            </a:lvl6pPr>
            <a:lvl7pPr marL="9191337" indent="0">
              <a:buNone/>
              <a:defRPr sz="3166"/>
            </a:lvl7pPr>
            <a:lvl8pPr marL="10723237" indent="0">
              <a:buNone/>
              <a:defRPr sz="3166"/>
            </a:lvl8pPr>
            <a:lvl9pPr marL="122551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5483"/>
      </p:ext>
    </p:extLst>
  </p:cSld>
  <p:clrMapOvr>
    <a:masterClrMapping/>
  </p:clrMapOvr>
  <p:transition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1905" indent="0">
              <a:buNone/>
              <a:defRPr sz="9415"/>
            </a:lvl2pPr>
            <a:lvl3pPr marL="3063783" indent="0">
              <a:buNone/>
              <a:defRPr sz="8332"/>
            </a:lvl3pPr>
            <a:lvl4pPr marL="4595677" indent="0">
              <a:buNone/>
              <a:defRPr sz="6916"/>
            </a:lvl4pPr>
            <a:lvl5pPr marL="6127559" indent="0">
              <a:buNone/>
              <a:defRPr sz="6916"/>
            </a:lvl5pPr>
            <a:lvl6pPr marL="7659456" indent="0">
              <a:buNone/>
              <a:defRPr sz="6916"/>
            </a:lvl6pPr>
            <a:lvl7pPr marL="9191337" indent="0">
              <a:buNone/>
              <a:defRPr sz="6916"/>
            </a:lvl7pPr>
            <a:lvl8pPr marL="10723237" indent="0">
              <a:buNone/>
              <a:defRPr sz="6916"/>
            </a:lvl8pPr>
            <a:lvl9pPr marL="12255125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1905" indent="0">
              <a:buNone/>
              <a:defRPr sz="4166"/>
            </a:lvl2pPr>
            <a:lvl3pPr marL="3063783" indent="0">
              <a:buNone/>
              <a:defRPr sz="3333"/>
            </a:lvl3pPr>
            <a:lvl4pPr marL="4595677" indent="0">
              <a:buNone/>
              <a:defRPr sz="3166"/>
            </a:lvl4pPr>
            <a:lvl5pPr marL="6127559" indent="0">
              <a:buNone/>
              <a:defRPr sz="3166"/>
            </a:lvl5pPr>
            <a:lvl6pPr marL="7659456" indent="0">
              <a:buNone/>
              <a:defRPr sz="3166"/>
            </a:lvl6pPr>
            <a:lvl7pPr marL="9191337" indent="0">
              <a:buNone/>
              <a:defRPr sz="3166"/>
            </a:lvl7pPr>
            <a:lvl8pPr marL="10723237" indent="0">
              <a:buNone/>
              <a:defRPr sz="3166"/>
            </a:lvl8pPr>
            <a:lvl9pPr marL="122551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81947"/>
      </p:ext>
    </p:extLst>
  </p:cSld>
  <p:clrMapOvr>
    <a:masterClrMapping/>
  </p:clrMapOvr>
  <p:transition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30326"/>
      </p:ext>
    </p:extLst>
  </p:cSld>
  <p:clrMapOvr>
    <a:masterClrMapping/>
  </p:clrMapOvr>
  <p:transition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61340"/>
      </p:ext>
    </p:extLst>
  </p:cSld>
  <p:clrMapOvr>
    <a:masterClrMapping/>
  </p:clrMapOvr>
  <p:transition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354" tIns="153091" rIns="306354" bIns="15309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354" tIns="153091" rIns="306354" bIns="15309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354" tIns="153091" rIns="306354" bIns="15309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673" tIns="183733" rIns="367673" bIns="183733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32916"/>
      </p:ext>
    </p:extLst>
  </p:cSld>
  <p:clrMapOvr>
    <a:masterClrMapping/>
  </p:clrMapOvr>
  <p:transition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92410"/>
      </p:ext>
    </p:extLst>
  </p:cSld>
  <p:clrMapOvr>
    <a:masterClrMapping/>
  </p:clrMapOvr>
  <p:transition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358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1549" indent="0">
              <a:buNone/>
              <a:defRPr sz="6082"/>
            </a:lvl2pPr>
            <a:lvl3pPr marL="3063066" indent="0">
              <a:buNone/>
              <a:defRPr sz="5249"/>
            </a:lvl3pPr>
            <a:lvl4pPr marL="4594605" indent="0">
              <a:buNone/>
              <a:defRPr sz="4833"/>
            </a:lvl4pPr>
            <a:lvl5pPr marL="6126128" indent="0">
              <a:buNone/>
              <a:defRPr sz="4833"/>
            </a:lvl5pPr>
            <a:lvl6pPr marL="7657666" indent="0">
              <a:buNone/>
              <a:defRPr sz="4833"/>
            </a:lvl6pPr>
            <a:lvl7pPr marL="9189194" indent="0">
              <a:buNone/>
              <a:defRPr sz="4833"/>
            </a:lvl7pPr>
            <a:lvl8pPr marL="10720737" indent="0">
              <a:buNone/>
              <a:defRPr sz="4833"/>
            </a:lvl8pPr>
            <a:lvl9pPr marL="1225227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00764"/>
      </p:ext>
    </p:extLst>
  </p:cSld>
  <p:clrMapOvr>
    <a:masterClrMapping/>
  </p:clrMapOvr>
  <p:transition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9022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3841" indent="0">
              <a:buNone/>
              <a:defRPr sz="9415"/>
            </a:lvl2pPr>
            <a:lvl3pPr marL="3107682" indent="0">
              <a:buNone/>
              <a:defRPr sz="8332"/>
            </a:lvl3pPr>
            <a:lvl4pPr marL="4661517" indent="0">
              <a:buNone/>
              <a:defRPr sz="6916"/>
            </a:lvl4pPr>
            <a:lvl5pPr marL="6215360" indent="0">
              <a:buNone/>
              <a:defRPr sz="6916"/>
            </a:lvl5pPr>
            <a:lvl6pPr marL="7769201" indent="0">
              <a:buNone/>
              <a:defRPr sz="6916"/>
            </a:lvl6pPr>
            <a:lvl7pPr marL="9323037" indent="0">
              <a:buNone/>
              <a:defRPr sz="6916"/>
            </a:lvl7pPr>
            <a:lvl8pPr marL="10876887" indent="0">
              <a:buNone/>
              <a:defRPr sz="6916"/>
            </a:lvl8pPr>
            <a:lvl9pPr marL="12430717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3841" indent="0">
              <a:buNone/>
              <a:defRPr sz="4166"/>
            </a:lvl2pPr>
            <a:lvl3pPr marL="3107682" indent="0">
              <a:buNone/>
              <a:defRPr sz="3333"/>
            </a:lvl3pPr>
            <a:lvl4pPr marL="4661517" indent="0">
              <a:buNone/>
              <a:defRPr sz="3166"/>
            </a:lvl4pPr>
            <a:lvl5pPr marL="6215360" indent="0">
              <a:buNone/>
              <a:defRPr sz="3166"/>
            </a:lvl5pPr>
            <a:lvl6pPr marL="7769201" indent="0">
              <a:buNone/>
              <a:defRPr sz="3166"/>
            </a:lvl6pPr>
            <a:lvl7pPr marL="9323037" indent="0">
              <a:buNone/>
              <a:defRPr sz="3166"/>
            </a:lvl7pPr>
            <a:lvl8pPr marL="10876887" indent="0">
              <a:buNone/>
              <a:defRPr sz="3166"/>
            </a:lvl8pPr>
            <a:lvl9pPr marL="1243071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75448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549" indent="0">
              <a:buNone/>
              <a:defRPr sz="6916" b="1"/>
            </a:lvl2pPr>
            <a:lvl3pPr marL="3063066" indent="0">
              <a:buNone/>
              <a:defRPr sz="6082" b="1"/>
            </a:lvl3pPr>
            <a:lvl4pPr marL="4594605" indent="0">
              <a:buNone/>
              <a:defRPr sz="5249" b="1"/>
            </a:lvl4pPr>
            <a:lvl5pPr marL="6126128" indent="0">
              <a:buNone/>
              <a:defRPr sz="5249" b="1"/>
            </a:lvl5pPr>
            <a:lvl6pPr marL="7657666" indent="0">
              <a:buNone/>
              <a:defRPr sz="5249" b="1"/>
            </a:lvl6pPr>
            <a:lvl7pPr marL="9189194" indent="0">
              <a:buNone/>
              <a:defRPr sz="5249" b="1"/>
            </a:lvl7pPr>
            <a:lvl8pPr marL="10720737" indent="0">
              <a:buNone/>
              <a:defRPr sz="5249" b="1"/>
            </a:lvl8pPr>
            <a:lvl9pPr marL="122522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549" indent="0">
              <a:buNone/>
              <a:defRPr sz="6916" b="1"/>
            </a:lvl2pPr>
            <a:lvl3pPr marL="3063066" indent="0">
              <a:buNone/>
              <a:defRPr sz="6082" b="1"/>
            </a:lvl3pPr>
            <a:lvl4pPr marL="4594605" indent="0">
              <a:buNone/>
              <a:defRPr sz="5249" b="1"/>
            </a:lvl4pPr>
            <a:lvl5pPr marL="6126128" indent="0">
              <a:buNone/>
              <a:defRPr sz="5249" b="1"/>
            </a:lvl5pPr>
            <a:lvl6pPr marL="7657666" indent="0">
              <a:buNone/>
              <a:defRPr sz="5249" b="1"/>
            </a:lvl6pPr>
            <a:lvl7pPr marL="9189194" indent="0">
              <a:buNone/>
              <a:defRPr sz="5249" b="1"/>
            </a:lvl7pPr>
            <a:lvl8pPr marL="10720737" indent="0">
              <a:buNone/>
              <a:defRPr sz="5249" b="1"/>
            </a:lvl8pPr>
            <a:lvl9pPr marL="122522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49313"/>
      </p:ext>
    </p:extLst>
  </p:cSld>
  <p:clrMapOvr>
    <a:masterClrMapping/>
  </p:clrMapOvr>
  <p:transition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91534"/>
      </p:ext>
    </p:extLst>
  </p:cSld>
  <p:clrMapOvr>
    <a:masterClrMapping/>
  </p:clrMapOvr>
  <p:transition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06909"/>
      </p:ext>
    </p:extLst>
  </p:cSld>
  <p:clrMapOvr>
    <a:masterClrMapping/>
  </p:clrMapOvr>
  <p:transition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14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1549" indent="0">
              <a:buNone/>
              <a:defRPr sz="4166"/>
            </a:lvl2pPr>
            <a:lvl3pPr marL="3063066" indent="0">
              <a:buNone/>
              <a:defRPr sz="3333"/>
            </a:lvl3pPr>
            <a:lvl4pPr marL="4594605" indent="0">
              <a:buNone/>
              <a:defRPr sz="3166"/>
            </a:lvl4pPr>
            <a:lvl5pPr marL="6126128" indent="0">
              <a:buNone/>
              <a:defRPr sz="3166"/>
            </a:lvl5pPr>
            <a:lvl6pPr marL="7657666" indent="0">
              <a:buNone/>
              <a:defRPr sz="3166"/>
            </a:lvl6pPr>
            <a:lvl7pPr marL="9189194" indent="0">
              <a:buNone/>
              <a:defRPr sz="3166"/>
            </a:lvl7pPr>
            <a:lvl8pPr marL="10720737" indent="0">
              <a:buNone/>
              <a:defRPr sz="3166"/>
            </a:lvl8pPr>
            <a:lvl9pPr marL="122522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1667"/>
      </p:ext>
    </p:extLst>
  </p:cSld>
  <p:clrMapOvr>
    <a:masterClrMapping/>
  </p:clrMapOvr>
  <p:transition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1549" indent="0">
              <a:buNone/>
              <a:defRPr sz="9415"/>
            </a:lvl2pPr>
            <a:lvl3pPr marL="3063066" indent="0">
              <a:buNone/>
              <a:defRPr sz="8332"/>
            </a:lvl3pPr>
            <a:lvl4pPr marL="4594605" indent="0">
              <a:buNone/>
              <a:defRPr sz="6916"/>
            </a:lvl4pPr>
            <a:lvl5pPr marL="6126128" indent="0">
              <a:buNone/>
              <a:defRPr sz="6916"/>
            </a:lvl5pPr>
            <a:lvl6pPr marL="7657666" indent="0">
              <a:buNone/>
              <a:defRPr sz="6916"/>
            </a:lvl6pPr>
            <a:lvl7pPr marL="9189194" indent="0">
              <a:buNone/>
              <a:defRPr sz="6916"/>
            </a:lvl7pPr>
            <a:lvl8pPr marL="10720737" indent="0">
              <a:buNone/>
              <a:defRPr sz="6916"/>
            </a:lvl8pPr>
            <a:lvl9pPr marL="12252271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1549" indent="0">
              <a:buNone/>
              <a:defRPr sz="4166"/>
            </a:lvl2pPr>
            <a:lvl3pPr marL="3063066" indent="0">
              <a:buNone/>
              <a:defRPr sz="3333"/>
            </a:lvl3pPr>
            <a:lvl4pPr marL="4594605" indent="0">
              <a:buNone/>
              <a:defRPr sz="3166"/>
            </a:lvl4pPr>
            <a:lvl5pPr marL="6126128" indent="0">
              <a:buNone/>
              <a:defRPr sz="3166"/>
            </a:lvl5pPr>
            <a:lvl6pPr marL="7657666" indent="0">
              <a:buNone/>
              <a:defRPr sz="3166"/>
            </a:lvl6pPr>
            <a:lvl7pPr marL="9189194" indent="0">
              <a:buNone/>
              <a:defRPr sz="3166"/>
            </a:lvl7pPr>
            <a:lvl8pPr marL="10720737" indent="0">
              <a:buNone/>
              <a:defRPr sz="3166"/>
            </a:lvl8pPr>
            <a:lvl9pPr marL="122522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85089"/>
      </p:ext>
    </p:extLst>
  </p:cSld>
  <p:clrMapOvr>
    <a:masterClrMapping/>
  </p:clrMapOvr>
  <p:transition/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03516"/>
      </p:ext>
    </p:extLst>
  </p:cSld>
  <p:clrMapOvr>
    <a:masterClrMapping/>
  </p:clrMapOvr>
  <p:transition/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96200"/>
      </p:ext>
    </p:extLst>
  </p:cSld>
  <p:clrMapOvr>
    <a:masterClrMapping/>
  </p:clrMapOvr>
  <p:transition/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283" tIns="153055" rIns="306283" bIns="15305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83" tIns="153055" rIns="306283" bIns="1530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83" tIns="153055" rIns="306283" bIns="1530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588" tIns="183690" rIns="367588" bIns="18369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06335"/>
      </p:ext>
    </p:extLst>
  </p:cSld>
  <p:clrMapOvr>
    <a:masterClrMapping/>
  </p:clrMapOvr>
  <p:transition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32026"/>
      </p:ext>
    </p:extLst>
  </p:cSld>
  <p:clrMapOvr>
    <a:masterClrMapping/>
  </p:clrMapOvr>
  <p:transition/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371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1191" indent="0">
              <a:buNone/>
              <a:defRPr sz="6082"/>
            </a:lvl2pPr>
            <a:lvl3pPr marL="3062350" indent="0">
              <a:buNone/>
              <a:defRPr sz="5249"/>
            </a:lvl3pPr>
            <a:lvl4pPr marL="4593532" indent="0">
              <a:buNone/>
              <a:defRPr sz="4833"/>
            </a:lvl4pPr>
            <a:lvl5pPr marL="6124699" indent="0">
              <a:buNone/>
              <a:defRPr sz="4833"/>
            </a:lvl5pPr>
            <a:lvl6pPr marL="7655886" indent="0">
              <a:buNone/>
              <a:defRPr sz="4833"/>
            </a:lvl6pPr>
            <a:lvl7pPr marL="9187049" indent="0">
              <a:buNone/>
              <a:defRPr sz="4833"/>
            </a:lvl7pPr>
            <a:lvl8pPr marL="10718239" indent="0">
              <a:buNone/>
              <a:defRPr sz="4833"/>
            </a:lvl8pPr>
            <a:lvl9pPr marL="1224941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4670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89649"/>
      </p:ext>
    </p:extLst>
  </p:cSld>
  <p:clrMapOvr>
    <a:masterClrMapping/>
  </p:clrMapOvr>
  <p:transition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34999"/>
      </p:ext>
    </p:extLst>
  </p:cSld>
  <p:clrMapOvr>
    <a:masterClrMapping/>
  </p:clrMapOvr>
  <p:transition/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191" indent="0">
              <a:buNone/>
              <a:defRPr sz="6916" b="1"/>
            </a:lvl2pPr>
            <a:lvl3pPr marL="3062350" indent="0">
              <a:buNone/>
              <a:defRPr sz="6082" b="1"/>
            </a:lvl3pPr>
            <a:lvl4pPr marL="4593532" indent="0">
              <a:buNone/>
              <a:defRPr sz="5249" b="1"/>
            </a:lvl4pPr>
            <a:lvl5pPr marL="6124699" indent="0">
              <a:buNone/>
              <a:defRPr sz="5249" b="1"/>
            </a:lvl5pPr>
            <a:lvl6pPr marL="7655886" indent="0">
              <a:buNone/>
              <a:defRPr sz="5249" b="1"/>
            </a:lvl6pPr>
            <a:lvl7pPr marL="9187049" indent="0">
              <a:buNone/>
              <a:defRPr sz="5249" b="1"/>
            </a:lvl7pPr>
            <a:lvl8pPr marL="10718239" indent="0">
              <a:buNone/>
              <a:defRPr sz="5249" b="1"/>
            </a:lvl8pPr>
            <a:lvl9pPr marL="1224941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191" indent="0">
              <a:buNone/>
              <a:defRPr sz="6916" b="1"/>
            </a:lvl2pPr>
            <a:lvl3pPr marL="3062350" indent="0">
              <a:buNone/>
              <a:defRPr sz="6082" b="1"/>
            </a:lvl3pPr>
            <a:lvl4pPr marL="4593532" indent="0">
              <a:buNone/>
              <a:defRPr sz="5249" b="1"/>
            </a:lvl4pPr>
            <a:lvl5pPr marL="6124699" indent="0">
              <a:buNone/>
              <a:defRPr sz="5249" b="1"/>
            </a:lvl5pPr>
            <a:lvl6pPr marL="7655886" indent="0">
              <a:buNone/>
              <a:defRPr sz="5249" b="1"/>
            </a:lvl6pPr>
            <a:lvl7pPr marL="9187049" indent="0">
              <a:buNone/>
              <a:defRPr sz="5249" b="1"/>
            </a:lvl7pPr>
            <a:lvl8pPr marL="10718239" indent="0">
              <a:buNone/>
              <a:defRPr sz="5249" b="1"/>
            </a:lvl8pPr>
            <a:lvl9pPr marL="1224941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2947"/>
      </p:ext>
    </p:extLst>
  </p:cSld>
  <p:clrMapOvr>
    <a:masterClrMapping/>
  </p:clrMapOvr>
  <p:transition/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52224"/>
      </p:ext>
    </p:extLst>
  </p:cSld>
  <p:clrMapOvr>
    <a:masterClrMapping/>
  </p:clrMapOvr>
  <p:transition/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94593"/>
      </p:ext>
    </p:extLst>
  </p:cSld>
  <p:clrMapOvr>
    <a:masterClrMapping/>
  </p:clrMapOvr>
  <p:transition/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9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3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9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1191" indent="0">
              <a:buNone/>
              <a:defRPr sz="4166"/>
            </a:lvl2pPr>
            <a:lvl3pPr marL="3062350" indent="0">
              <a:buNone/>
              <a:defRPr sz="3333"/>
            </a:lvl3pPr>
            <a:lvl4pPr marL="4593532" indent="0">
              <a:buNone/>
              <a:defRPr sz="3166"/>
            </a:lvl4pPr>
            <a:lvl5pPr marL="6124699" indent="0">
              <a:buNone/>
              <a:defRPr sz="3166"/>
            </a:lvl5pPr>
            <a:lvl6pPr marL="7655886" indent="0">
              <a:buNone/>
              <a:defRPr sz="3166"/>
            </a:lvl6pPr>
            <a:lvl7pPr marL="9187049" indent="0">
              <a:buNone/>
              <a:defRPr sz="3166"/>
            </a:lvl7pPr>
            <a:lvl8pPr marL="10718239" indent="0">
              <a:buNone/>
              <a:defRPr sz="3166"/>
            </a:lvl8pPr>
            <a:lvl9pPr marL="1224941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91363"/>
      </p:ext>
    </p:extLst>
  </p:cSld>
  <p:clrMapOvr>
    <a:masterClrMapping/>
  </p:clrMapOvr>
  <p:transition/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1191" indent="0">
              <a:buNone/>
              <a:defRPr sz="9415"/>
            </a:lvl2pPr>
            <a:lvl3pPr marL="3062350" indent="0">
              <a:buNone/>
              <a:defRPr sz="8332"/>
            </a:lvl3pPr>
            <a:lvl4pPr marL="4593532" indent="0">
              <a:buNone/>
              <a:defRPr sz="6916"/>
            </a:lvl4pPr>
            <a:lvl5pPr marL="6124699" indent="0">
              <a:buNone/>
              <a:defRPr sz="6916"/>
            </a:lvl5pPr>
            <a:lvl6pPr marL="7655886" indent="0">
              <a:buNone/>
              <a:defRPr sz="6916"/>
            </a:lvl6pPr>
            <a:lvl7pPr marL="9187049" indent="0">
              <a:buNone/>
              <a:defRPr sz="6916"/>
            </a:lvl7pPr>
            <a:lvl8pPr marL="10718239" indent="0">
              <a:buNone/>
              <a:defRPr sz="6916"/>
            </a:lvl8pPr>
            <a:lvl9pPr marL="12249415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1191" indent="0">
              <a:buNone/>
              <a:defRPr sz="4166"/>
            </a:lvl2pPr>
            <a:lvl3pPr marL="3062350" indent="0">
              <a:buNone/>
              <a:defRPr sz="3333"/>
            </a:lvl3pPr>
            <a:lvl4pPr marL="4593532" indent="0">
              <a:buNone/>
              <a:defRPr sz="3166"/>
            </a:lvl4pPr>
            <a:lvl5pPr marL="6124699" indent="0">
              <a:buNone/>
              <a:defRPr sz="3166"/>
            </a:lvl5pPr>
            <a:lvl6pPr marL="7655886" indent="0">
              <a:buNone/>
              <a:defRPr sz="3166"/>
            </a:lvl6pPr>
            <a:lvl7pPr marL="9187049" indent="0">
              <a:buNone/>
              <a:defRPr sz="3166"/>
            </a:lvl7pPr>
            <a:lvl8pPr marL="10718239" indent="0">
              <a:buNone/>
              <a:defRPr sz="3166"/>
            </a:lvl8pPr>
            <a:lvl9pPr marL="1224941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35981"/>
      </p:ext>
    </p:extLst>
  </p:cSld>
  <p:clrMapOvr>
    <a:masterClrMapping/>
  </p:clrMapOvr>
  <p:transition/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5265"/>
      </p:ext>
    </p:extLst>
  </p:cSld>
  <p:clrMapOvr>
    <a:masterClrMapping/>
  </p:clrMapOvr>
  <p:transition/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96272"/>
      </p:ext>
    </p:extLst>
  </p:cSld>
  <p:clrMapOvr>
    <a:masterClrMapping/>
  </p:clrMapOvr>
  <p:transition/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209" tIns="153017" rIns="306209" bIns="15301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09" tIns="153017" rIns="306209" bIns="1530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09" tIns="153017" rIns="306209" bIns="1530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500" tIns="183645" rIns="367500" bIns="183645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38069"/>
      </p:ext>
    </p:extLst>
  </p:cSld>
  <p:clrMapOvr>
    <a:masterClrMapping/>
  </p:clrMapOvr>
  <p:transition/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3840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82819"/>
      </p:ext>
    </p:extLst>
  </p:cSld>
  <p:clrMapOvr>
    <a:masterClrMapping/>
  </p:clrMapOvr>
  <p:transition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389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0834" indent="0">
              <a:buNone/>
              <a:defRPr sz="6082"/>
            </a:lvl2pPr>
            <a:lvl3pPr marL="3061638" indent="0">
              <a:buNone/>
              <a:defRPr sz="5249"/>
            </a:lvl3pPr>
            <a:lvl4pPr marL="4592459" indent="0">
              <a:buNone/>
              <a:defRPr sz="4833"/>
            </a:lvl4pPr>
            <a:lvl5pPr marL="6123268" indent="0">
              <a:buNone/>
              <a:defRPr sz="4833"/>
            </a:lvl5pPr>
            <a:lvl6pPr marL="7654103" indent="0">
              <a:buNone/>
              <a:defRPr sz="4833"/>
            </a:lvl6pPr>
            <a:lvl7pPr marL="9184909" indent="0">
              <a:buNone/>
              <a:defRPr sz="4833"/>
            </a:lvl7pPr>
            <a:lvl8pPr marL="10715739" indent="0">
              <a:buNone/>
              <a:defRPr sz="4833"/>
            </a:lvl8pPr>
            <a:lvl9pPr marL="1224655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030573"/>
      </p:ext>
    </p:extLst>
  </p:cSld>
  <p:clrMapOvr>
    <a:masterClrMapping/>
  </p:clrMapOvr>
  <p:transition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15966"/>
      </p:ext>
    </p:extLst>
  </p:cSld>
  <p:clrMapOvr>
    <a:masterClrMapping/>
  </p:clrMapOvr>
  <p:transition/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834" indent="0">
              <a:buNone/>
              <a:defRPr sz="6916" b="1"/>
            </a:lvl2pPr>
            <a:lvl3pPr marL="3061638" indent="0">
              <a:buNone/>
              <a:defRPr sz="6082" b="1"/>
            </a:lvl3pPr>
            <a:lvl4pPr marL="4592459" indent="0">
              <a:buNone/>
              <a:defRPr sz="5249" b="1"/>
            </a:lvl4pPr>
            <a:lvl5pPr marL="6123268" indent="0">
              <a:buNone/>
              <a:defRPr sz="5249" b="1"/>
            </a:lvl5pPr>
            <a:lvl6pPr marL="7654103" indent="0">
              <a:buNone/>
              <a:defRPr sz="5249" b="1"/>
            </a:lvl6pPr>
            <a:lvl7pPr marL="9184909" indent="0">
              <a:buNone/>
              <a:defRPr sz="5249" b="1"/>
            </a:lvl7pPr>
            <a:lvl8pPr marL="10715739" indent="0">
              <a:buNone/>
              <a:defRPr sz="5249" b="1"/>
            </a:lvl8pPr>
            <a:lvl9pPr marL="1224655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834" indent="0">
              <a:buNone/>
              <a:defRPr sz="6916" b="1"/>
            </a:lvl2pPr>
            <a:lvl3pPr marL="3061638" indent="0">
              <a:buNone/>
              <a:defRPr sz="6082" b="1"/>
            </a:lvl3pPr>
            <a:lvl4pPr marL="4592459" indent="0">
              <a:buNone/>
              <a:defRPr sz="5249" b="1"/>
            </a:lvl4pPr>
            <a:lvl5pPr marL="6123268" indent="0">
              <a:buNone/>
              <a:defRPr sz="5249" b="1"/>
            </a:lvl5pPr>
            <a:lvl6pPr marL="7654103" indent="0">
              <a:buNone/>
              <a:defRPr sz="5249" b="1"/>
            </a:lvl6pPr>
            <a:lvl7pPr marL="9184909" indent="0">
              <a:buNone/>
              <a:defRPr sz="5249" b="1"/>
            </a:lvl7pPr>
            <a:lvl8pPr marL="10715739" indent="0">
              <a:buNone/>
              <a:defRPr sz="5249" b="1"/>
            </a:lvl8pPr>
            <a:lvl9pPr marL="1224655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7570"/>
      </p:ext>
    </p:extLst>
  </p:cSld>
  <p:clrMapOvr>
    <a:masterClrMapping/>
  </p:clrMapOvr>
  <p:transition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27600"/>
      </p:ext>
    </p:extLst>
  </p:cSld>
  <p:clrMapOvr>
    <a:masterClrMapping/>
  </p:clrMapOvr>
  <p:transition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9231"/>
      </p:ext>
    </p:extLst>
  </p:cSld>
  <p:clrMapOvr>
    <a:masterClrMapping/>
  </p:clrMapOvr>
  <p:transition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3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4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3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0834" indent="0">
              <a:buNone/>
              <a:defRPr sz="4166"/>
            </a:lvl2pPr>
            <a:lvl3pPr marL="3061638" indent="0">
              <a:buNone/>
              <a:defRPr sz="3333"/>
            </a:lvl3pPr>
            <a:lvl4pPr marL="4592459" indent="0">
              <a:buNone/>
              <a:defRPr sz="3166"/>
            </a:lvl4pPr>
            <a:lvl5pPr marL="6123268" indent="0">
              <a:buNone/>
              <a:defRPr sz="3166"/>
            </a:lvl5pPr>
            <a:lvl6pPr marL="7654103" indent="0">
              <a:buNone/>
              <a:defRPr sz="3166"/>
            </a:lvl6pPr>
            <a:lvl7pPr marL="9184909" indent="0">
              <a:buNone/>
              <a:defRPr sz="3166"/>
            </a:lvl7pPr>
            <a:lvl8pPr marL="10715739" indent="0">
              <a:buNone/>
              <a:defRPr sz="3166"/>
            </a:lvl8pPr>
            <a:lvl9pPr marL="1224655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34229"/>
      </p:ext>
    </p:extLst>
  </p:cSld>
  <p:clrMapOvr>
    <a:masterClrMapping/>
  </p:clrMapOvr>
  <p:transition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0834" indent="0">
              <a:buNone/>
              <a:defRPr sz="9415"/>
            </a:lvl2pPr>
            <a:lvl3pPr marL="3061638" indent="0">
              <a:buNone/>
              <a:defRPr sz="8332"/>
            </a:lvl3pPr>
            <a:lvl4pPr marL="4592459" indent="0">
              <a:buNone/>
              <a:defRPr sz="6916"/>
            </a:lvl4pPr>
            <a:lvl5pPr marL="6123268" indent="0">
              <a:buNone/>
              <a:defRPr sz="6916"/>
            </a:lvl5pPr>
            <a:lvl6pPr marL="7654103" indent="0">
              <a:buNone/>
              <a:defRPr sz="6916"/>
            </a:lvl6pPr>
            <a:lvl7pPr marL="9184909" indent="0">
              <a:buNone/>
              <a:defRPr sz="6916"/>
            </a:lvl7pPr>
            <a:lvl8pPr marL="10715739" indent="0">
              <a:buNone/>
              <a:defRPr sz="6916"/>
            </a:lvl8pPr>
            <a:lvl9pPr marL="12246557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0834" indent="0">
              <a:buNone/>
              <a:defRPr sz="4166"/>
            </a:lvl2pPr>
            <a:lvl3pPr marL="3061638" indent="0">
              <a:buNone/>
              <a:defRPr sz="3333"/>
            </a:lvl3pPr>
            <a:lvl4pPr marL="4592459" indent="0">
              <a:buNone/>
              <a:defRPr sz="3166"/>
            </a:lvl4pPr>
            <a:lvl5pPr marL="6123268" indent="0">
              <a:buNone/>
              <a:defRPr sz="3166"/>
            </a:lvl5pPr>
            <a:lvl6pPr marL="7654103" indent="0">
              <a:buNone/>
              <a:defRPr sz="3166"/>
            </a:lvl6pPr>
            <a:lvl7pPr marL="9184909" indent="0">
              <a:buNone/>
              <a:defRPr sz="3166"/>
            </a:lvl7pPr>
            <a:lvl8pPr marL="10715739" indent="0">
              <a:buNone/>
              <a:defRPr sz="3166"/>
            </a:lvl8pPr>
            <a:lvl9pPr marL="1224655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70295"/>
      </p:ext>
    </p:extLst>
  </p:cSld>
  <p:clrMapOvr>
    <a:masterClrMapping/>
  </p:clrMapOvr>
  <p:transition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36104"/>
      </p:ext>
    </p:extLst>
  </p:cSld>
  <p:clrMapOvr>
    <a:masterClrMapping/>
  </p:clrMapOvr>
  <p:transition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22092"/>
      </p:ext>
    </p:extLst>
  </p:cSld>
  <p:clrMapOvr>
    <a:masterClrMapping/>
  </p:clrMapOvr>
  <p:transition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137" tIns="152980" rIns="306137" bIns="15298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137" tIns="152980" rIns="306137" bIns="15298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137" tIns="152980" rIns="306137" bIns="15298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413" tIns="183600" rIns="367413" bIns="183600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9021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 algn="ctr">
              <a:defRPr sz="16247"/>
            </a:lvl1pPr>
          </a:lstStyle>
          <a:p>
            <a:r>
              <a:rPr lang="tr-TR" altLang="zh-TW"/>
              <a:t>Click to edit Master title style</a:t>
            </a:r>
            <a:endParaRPr lang="en-US" alt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905" tIns="186438" rIns="372905" bIns="186438" numCol="1" anchor="b" anchorCtr="0" compatLnSpc="1">
            <a:prstTxWarp prst="textNoShape">
              <a:avLst/>
            </a:prstTxWarp>
          </a:bodyPr>
          <a:lstStyle>
            <a:lvl1pPr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6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84008"/>
      </p:ext>
    </p:extLst>
  </p:cSld>
  <p:clrMapOvr>
    <a:masterClrMapping/>
  </p:clrMapOvr>
  <p:transition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54512"/>
      </p:ext>
    </p:extLst>
  </p:cSld>
  <p:clrMapOvr>
    <a:masterClrMapping/>
  </p:clrMapOvr>
  <p:transition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4410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30478" indent="0">
              <a:buNone/>
              <a:defRPr sz="6082"/>
            </a:lvl2pPr>
            <a:lvl3pPr marL="3060921" indent="0">
              <a:buNone/>
              <a:defRPr sz="5249"/>
            </a:lvl3pPr>
            <a:lvl4pPr marL="4591390" indent="0">
              <a:buNone/>
              <a:defRPr sz="4833"/>
            </a:lvl4pPr>
            <a:lvl5pPr marL="6121844" indent="0">
              <a:buNone/>
              <a:defRPr sz="4833"/>
            </a:lvl5pPr>
            <a:lvl6pPr marL="7652317" indent="0">
              <a:buNone/>
              <a:defRPr sz="4833"/>
            </a:lvl6pPr>
            <a:lvl7pPr marL="9182768" indent="0">
              <a:buNone/>
              <a:defRPr sz="4833"/>
            </a:lvl7pPr>
            <a:lvl8pPr marL="10713242" indent="0">
              <a:buNone/>
              <a:defRPr sz="4833"/>
            </a:lvl8pPr>
            <a:lvl9pPr marL="1224369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43585"/>
      </p:ext>
    </p:extLst>
  </p:cSld>
  <p:clrMapOvr>
    <a:masterClrMapping/>
  </p:clrMapOvr>
  <p:transition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58798"/>
      </p:ext>
    </p:extLst>
  </p:cSld>
  <p:clrMapOvr>
    <a:masterClrMapping/>
  </p:clrMapOvr>
  <p:transition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478" indent="0">
              <a:buNone/>
              <a:defRPr sz="6916" b="1"/>
            </a:lvl2pPr>
            <a:lvl3pPr marL="3060921" indent="0">
              <a:buNone/>
              <a:defRPr sz="6082" b="1"/>
            </a:lvl3pPr>
            <a:lvl4pPr marL="4591390" indent="0">
              <a:buNone/>
              <a:defRPr sz="5249" b="1"/>
            </a:lvl4pPr>
            <a:lvl5pPr marL="6121844" indent="0">
              <a:buNone/>
              <a:defRPr sz="5249" b="1"/>
            </a:lvl5pPr>
            <a:lvl6pPr marL="7652317" indent="0">
              <a:buNone/>
              <a:defRPr sz="5249" b="1"/>
            </a:lvl6pPr>
            <a:lvl7pPr marL="9182768" indent="0">
              <a:buNone/>
              <a:defRPr sz="5249" b="1"/>
            </a:lvl7pPr>
            <a:lvl8pPr marL="10713242" indent="0">
              <a:buNone/>
              <a:defRPr sz="5249" b="1"/>
            </a:lvl8pPr>
            <a:lvl9pPr marL="1224369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0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478" indent="0">
              <a:buNone/>
              <a:defRPr sz="6916" b="1"/>
            </a:lvl2pPr>
            <a:lvl3pPr marL="3060921" indent="0">
              <a:buNone/>
              <a:defRPr sz="6082" b="1"/>
            </a:lvl3pPr>
            <a:lvl4pPr marL="4591390" indent="0">
              <a:buNone/>
              <a:defRPr sz="5249" b="1"/>
            </a:lvl4pPr>
            <a:lvl5pPr marL="6121844" indent="0">
              <a:buNone/>
              <a:defRPr sz="5249" b="1"/>
            </a:lvl5pPr>
            <a:lvl6pPr marL="7652317" indent="0">
              <a:buNone/>
              <a:defRPr sz="5249" b="1"/>
            </a:lvl6pPr>
            <a:lvl7pPr marL="9182768" indent="0">
              <a:buNone/>
              <a:defRPr sz="5249" b="1"/>
            </a:lvl7pPr>
            <a:lvl8pPr marL="10713242" indent="0">
              <a:buNone/>
              <a:defRPr sz="5249" b="1"/>
            </a:lvl8pPr>
            <a:lvl9pPr marL="1224369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0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61593"/>
      </p:ext>
    </p:extLst>
  </p:cSld>
  <p:clrMapOvr>
    <a:masterClrMapping/>
  </p:clrMapOvr>
  <p:transition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38028"/>
      </p:ext>
    </p:extLst>
  </p:cSld>
  <p:clrMapOvr>
    <a:masterClrMapping/>
  </p:clrMapOvr>
  <p:transition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21912"/>
      </p:ext>
    </p:extLst>
  </p:cSld>
  <p:clrMapOvr>
    <a:masterClrMapping/>
  </p:clrMapOvr>
  <p:transition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3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6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3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0478" indent="0">
              <a:buNone/>
              <a:defRPr sz="4166"/>
            </a:lvl2pPr>
            <a:lvl3pPr marL="3060921" indent="0">
              <a:buNone/>
              <a:defRPr sz="3333"/>
            </a:lvl3pPr>
            <a:lvl4pPr marL="4591390" indent="0">
              <a:buNone/>
              <a:defRPr sz="3166"/>
            </a:lvl4pPr>
            <a:lvl5pPr marL="6121844" indent="0">
              <a:buNone/>
              <a:defRPr sz="3166"/>
            </a:lvl5pPr>
            <a:lvl6pPr marL="7652317" indent="0">
              <a:buNone/>
              <a:defRPr sz="3166"/>
            </a:lvl6pPr>
            <a:lvl7pPr marL="9182768" indent="0">
              <a:buNone/>
              <a:defRPr sz="3166"/>
            </a:lvl7pPr>
            <a:lvl8pPr marL="10713242" indent="0">
              <a:buNone/>
              <a:defRPr sz="3166"/>
            </a:lvl8pPr>
            <a:lvl9pPr marL="1224369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52288"/>
      </p:ext>
    </p:extLst>
  </p:cSld>
  <p:clrMapOvr>
    <a:masterClrMapping/>
  </p:clrMapOvr>
  <p:transition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0478" indent="0">
              <a:buNone/>
              <a:defRPr sz="9415"/>
            </a:lvl2pPr>
            <a:lvl3pPr marL="3060921" indent="0">
              <a:buNone/>
              <a:defRPr sz="8332"/>
            </a:lvl3pPr>
            <a:lvl4pPr marL="4591390" indent="0">
              <a:buNone/>
              <a:defRPr sz="6916"/>
            </a:lvl4pPr>
            <a:lvl5pPr marL="6121844" indent="0">
              <a:buNone/>
              <a:defRPr sz="6916"/>
            </a:lvl5pPr>
            <a:lvl6pPr marL="7652317" indent="0">
              <a:buNone/>
              <a:defRPr sz="6916"/>
            </a:lvl6pPr>
            <a:lvl7pPr marL="9182768" indent="0">
              <a:buNone/>
              <a:defRPr sz="6916"/>
            </a:lvl7pPr>
            <a:lvl8pPr marL="10713242" indent="0">
              <a:buNone/>
              <a:defRPr sz="6916"/>
            </a:lvl8pPr>
            <a:lvl9pPr marL="12243699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0478" indent="0">
              <a:buNone/>
              <a:defRPr sz="4166"/>
            </a:lvl2pPr>
            <a:lvl3pPr marL="3060921" indent="0">
              <a:buNone/>
              <a:defRPr sz="3333"/>
            </a:lvl3pPr>
            <a:lvl4pPr marL="4591390" indent="0">
              <a:buNone/>
              <a:defRPr sz="3166"/>
            </a:lvl4pPr>
            <a:lvl5pPr marL="6121844" indent="0">
              <a:buNone/>
              <a:defRPr sz="3166"/>
            </a:lvl5pPr>
            <a:lvl6pPr marL="7652317" indent="0">
              <a:buNone/>
              <a:defRPr sz="3166"/>
            </a:lvl6pPr>
            <a:lvl7pPr marL="9182768" indent="0">
              <a:buNone/>
              <a:defRPr sz="3166"/>
            </a:lvl7pPr>
            <a:lvl8pPr marL="10713242" indent="0">
              <a:buNone/>
              <a:defRPr sz="3166"/>
            </a:lvl8pPr>
            <a:lvl9pPr marL="1224369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32712"/>
      </p:ext>
    </p:extLst>
  </p:cSld>
  <p:clrMapOvr>
    <a:masterClrMapping/>
  </p:clrMapOvr>
  <p:transition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13906"/>
      </p:ext>
    </p:extLst>
  </p:cSld>
  <p:clrMapOvr>
    <a:masterClrMapping/>
  </p:clrMapOvr>
  <p:transition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4710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0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2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0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6745" indent="0">
              <a:buNone/>
              <a:defRPr sz="4166"/>
            </a:lvl2pPr>
            <a:lvl3pPr marL="3113483" indent="0">
              <a:buNone/>
              <a:defRPr sz="3333"/>
            </a:lvl3pPr>
            <a:lvl4pPr marL="4670228" indent="0">
              <a:buNone/>
              <a:defRPr sz="3166"/>
            </a:lvl4pPr>
            <a:lvl5pPr marL="6226964" indent="0">
              <a:buNone/>
              <a:defRPr sz="3166"/>
            </a:lvl5pPr>
            <a:lvl6pPr marL="7783709" indent="0">
              <a:buNone/>
              <a:defRPr sz="3166"/>
            </a:lvl6pPr>
            <a:lvl7pPr marL="9340451" indent="0">
              <a:buNone/>
              <a:defRPr sz="3166"/>
            </a:lvl7pPr>
            <a:lvl8pPr marL="10897192" indent="0">
              <a:buNone/>
              <a:defRPr sz="3166"/>
            </a:lvl8pPr>
            <a:lvl9pPr marL="1245393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7634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276280" indent="-1105769">
              <a:buFont typeface="Wingdings" charset="2"/>
              <a:buChar char="q"/>
              <a:defRPr/>
            </a:lvl2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20090" y="4770149"/>
            <a:ext cx="2712339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506674"/>
      </p:ext>
    </p:extLst>
  </p:cSld>
  <p:clrMapOvr>
    <a:masterClrMapping/>
  </p:clrMapOvr>
  <p:transition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821" tIns="171411" rIns="342821" bIns="171411"/>
          <a:lstStyle/>
          <a:p>
            <a:endParaRPr lang="en-US" sz="6916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821" tIns="171411" rIns="342821" bIns="171411"/>
          <a:lstStyle/>
          <a:p>
            <a:pPr>
              <a:defRPr/>
            </a:pPr>
            <a:endParaRPr lang="en-US" sz="6916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821" tIns="171411" rIns="342821" bIns="171411"/>
          <a:lstStyle/>
          <a:p>
            <a:pPr>
              <a:defRPr/>
            </a:pPr>
            <a:endParaRPr lang="en-US" sz="6916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1440" tIns="205720" rIns="411440" bIns="20572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fld id="{1328C3C1-546C-9A46-B9E7-A6B3FBF1F65F}" type="datetimeFigureOut">
              <a:rPr lang="en-US" smtClean="0"/>
              <a:t>7/22/21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3154"/>
      </p:ext>
    </p:extLst>
  </p:cSld>
  <p:clrMapOvr>
    <a:masterClrMapping/>
  </p:clrMapOvr>
  <p:transition/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6429"/>
      </p:ext>
    </p:extLst>
  </p:cSld>
  <p:clrMapOvr>
    <a:masterClrMapping/>
  </p:clrMapOvr>
  <p:transition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255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2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4057" indent="0">
              <a:buNone/>
              <a:defRPr sz="6916"/>
            </a:lvl2pPr>
            <a:lvl3pPr marL="3428112" indent="0">
              <a:buNone/>
              <a:defRPr sz="6082"/>
            </a:lvl3pPr>
            <a:lvl4pPr marL="5142169" indent="0">
              <a:buNone/>
              <a:defRPr sz="5249"/>
            </a:lvl4pPr>
            <a:lvl5pPr marL="6856226" indent="0">
              <a:buNone/>
              <a:defRPr sz="5249"/>
            </a:lvl5pPr>
            <a:lvl6pPr marL="8570281" indent="0">
              <a:buNone/>
              <a:defRPr sz="5249"/>
            </a:lvl6pPr>
            <a:lvl7pPr marL="10284338" indent="0">
              <a:buNone/>
              <a:defRPr sz="5249"/>
            </a:lvl7pPr>
            <a:lvl8pPr marL="11998392" indent="0">
              <a:buNone/>
              <a:defRPr sz="5249"/>
            </a:lvl8pPr>
            <a:lvl9pPr marL="13712450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12171"/>
      </p:ext>
    </p:extLst>
  </p:cSld>
  <p:clrMapOvr>
    <a:masterClrMapping/>
  </p:clrMapOvr>
  <p:transition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46598"/>
      </p:ext>
    </p:extLst>
  </p:cSld>
  <p:clrMapOvr>
    <a:masterClrMapping/>
  </p:clrMapOvr>
  <p:transition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4057" indent="0">
              <a:buNone/>
              <a:defRPr sz="7499" b="1"/>
            </a:lvl2pPr>
            <a:lvl3pPr marL="3428112" indent="0">
              <a:buNone/>
              <a:defRPr sz="6916" b="1"/>
            </a:lvl3pPr>
            <a:lvl4pPr marL="5142169" indent="0">
              <a:buNone/>
              <a:defRPr sz="6082" b="1"/>
            </a:lvl4pPr>
            <a:lvl5pPr marL="6856226" indent="0">
              <a:buNone/>
              <a:defRPr sz="6082" b="1"/>
            </a:lvl5pPr>
            <a:lvl6pPr marL="8570281" indent="0">
              <a:buNone/>
              <a:defRPr sz="6082" b="1"/>
            </a:lvl6pPr>
            <a:lvl7pPr marL="10284338" indent="0">
              <a:buNone/>
              <a:defRPr sz="6082" b="1"/>
            </a:lvl7pPr>
            <a:lvl8pPr marL="11998392" indent="0">
              <a:buNone/>
              <a:defRPr sz="6082" b="1"/>
            </a:lvl8pPr>
            <a:lvl9pPr marL="1371245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63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4057" indent="0">
              <a:buNone/>
              <a:defRPr sz="7499" b="1"/>
            </a:lvl2pPr>
            <a:lvl3pPr marL="3428112" indent="0">
              <a:buNone/>
              <a:defRPr sz="6916" b="1"/>
            </a:lvl3pPr>
            <a:lvl4pPr marL="5142169" indent="0">
              <a:buNone/>
              <a:defRPr sz="6082" b="1"/>
            </a:lvl4pPr>
            <a:lvl5pPr marL="6856226" indent="0">
              <a:buNone/>
              <a:defRPr sz="6082" b="1"/>
            </a:lvl5pPr>
            <a:lvl6pPr marL="8570281" indent="0">
              <a:buNone/>
              <a:defRPr sz="6082" b="1"/>
            </a:lvl6pPr>
            <a:lvl7pPr marL="10284338" indent="0">
              <a:buNone/>
              <a:defRPr sz="6082" b="1"/>
            </a:lvl7pPr>
            <a:lvl8pPr marL="11998392" indent="0">
              <a:buNone/>
              <a:defRPr sz="6082" b="1"/>
            </a:lvl8pPr>
            <a:lvl9pPr marL="1371245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63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4967"/>
      </p:ext>
    </p:extLst>
  </p:cSld>
  <p:clrMapOvr>
    <a:masterClrMapping/>
  </p:clrMapOvr>
  <p:transition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25971"/>
      </p:ext>
    </p:extLst>
  </p:cSld>
  <p:clrMapOvr>
    <a:masterClrMapping/>
  </p:clrMapOvr>
  <p:transition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88701"/>
      </p:ext>
    </p:extLst>
  </p:cSld>
  <p:clrMapOvr>
    <a:masterClrMapping/>
  </p:clrMapOvr>
  <p:transition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9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1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199" y="7533298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4057" indent="0">
              <a:buNone/>
              <a:defRPr sz="4583"/>
            </a:lvl2pPr>
            <a:lvl3pPr marL="3428112" indent="0">
              <a:buNone/>
              <a:defRPr sz="3749"/>
            </a:lvl3pPr>
            <a:lvl4pPr marL="5142169" indent="0">
              <a:buNone/>
              <a:defRPr sz="3333"/>
            </a:lvl4pPr>
            <a:lvl5pPr marL="6856226" indent="0">
              <a:buNone/>
              <a:defRPr sz="3333"/>
            </a:lvl5pPr>
            <a:lvl6pPr marL="8570281" indent="0">
              <a:buNone/>
              <a:defRPr sz="3333"/>
            </a:lvl6pPr>
            <a:lvl7pPr marL="10284338" indent="0">
              <a:buNone/>
              <a:defRPr sz="3333"/>
            </a:lvl7pPr>
            <a:lvl8pPr marL="11998392" indent="0">
              <a:buNone/>
              <a:defRPr sz="3333"/>
            </a:lvl8pPr>
            <a:lvl9pPr marL="1371245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76347"/>
      </p:ext>
    </p:extLst>
  </p:cSld>
  <p:clrMapOvr>
    <a:masterClrMapping/>
  </p:clrMapOvr>
  <p:transition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14057" indent="0">
              <a:buNone/>
              <a:defRPr sz="10415"/>
            </a:lvl2pPr>
            <a:lvl3pPr marL="3428112" indent="0">
              <a:buNone/>
              <a:defRPr sz="8999"/>
            </a:lvl3pPr>
            <a:lvl4pPr marL="5142169" indent="0">
              <a:buNone/>
              <a:defRPr sz="7499"/>
            </a:lvl4pPr>
            <a:lvl5pPr marL="6856226" indent="0">
              <a:buNone/>
              <a:defRPr sz="7499"/>
            </a:lvl5pPr>
            <a:lvl6pPr marL="8570281" indent="0">
              <a:buNone/>
              <a:defRPr sz="7499"/>
            </a:lvl6pPr>
            <a:lvl7pPr marL="10284338" indent="0">
              <a:buNone/>
              <a:defRPr sz="7499"/>
            </a:lvl7pPr>
            <a:lvl8pPr marL="11998392" indent="0">
              <a:buNone/>
              <a:defRPr sz="7499"/>
            </a:lvl8pPr>
            <a:lvl9pPr marL="13712450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4057" indent="0">
              <a:buNone/>
              <a:defRPr sz="4583"/>
            </a:lvl2pPr>
            <a:lvl3pPr marL="3428112" indent="0">
              <a:buNone/>
              <a:defRPr sz="3749"/>
            </a:lvl3pPr>
            <a:lvl4pPr marL="5142169" indent="0">
              <a:buNone/>
              <a:defRPr sz="3333"/>
            </a:lvl4pPr>
            <a:lvl5pPr marL="6856226" indent="0">
              <a:buNone/>
              <a:defRPr sz="3333"/>
            </a:lvl5pPr>
            <a:lvl6pPr marL="8570281" indent="0">
              <a:buNone/>
              <a:defRPr sz="3333"/>
            </a:lvl6pPr>
            <a:lvl7pPr marL="10284338" indent="0">
              <a:buNone/>
              <a:defRPr sz="3333"/>
            </a:lvl7pPr>
            <a:lvl8pPr marL="11998392" indent="0">
              <a:buNone/>
              <a:defRPr sz="3333"/>
            </a:lvl8pPr>
            <a:lvl9pPr marL="1371245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78890"/>
      </p:ext>
    </p:extLst>
  </p:cSld>
  <p:clrMapOvr>
    <a:masterClrMapping/>
  </p:clrMapOvr>
  <p:transition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5006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97"/>
            <a:ext cx="24483061" cy="7149947"/>
          </a:xfrm>
        </p:spPr>
        <p:txBody>
          <a:bodyPr/>
          <a:lstStyle>
            <a:lvl1pPr algn="l">
              <a:defRPr sz="13581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36"/>
            <a:ext cx="24483061" cy="7874938"/>
          </a:xfrm>
        </p:spPr>
        <p:txBody>
          <a:bodyPr anchor="b"/>
          <a:lstStyle>
            <a:lvl1pPr marL="0" indent="0">
              <a:buNone/>
              <a:defRPr sz="6916"/>
            </a:lvl1pPr>
            <a:lvl2pPr marL="1553479" indent="0">
              <a:buNone/>
              <a:defRPr sz="6082"/>
            </a:lvl2pPr>
            <a:lvl3pPr marL="3106955" indent="0">
              <a:buNone/>
              <a:defRPr sz="5249"/>
            </a:lvl3pPr>
            <a:lvl4pPr marL="4660433" indent="0">
              <a:buNone/>
              <a:defRPr sz="4833"/>
            </a:lvl4pPr>
            <a:lvl5pPr marL="6213908" indent="0">
              <a:buNone/>
              <a:defRPr sz="4833"/>
            </a:lvl5pPr>
            <a:lvl6pPr marL="7767390" indent="0">
              <a:buNone/>
              <a:defRPr sz="4833"/>
            </a:lvl6pPr>
            <a:lvl7pPr marL="9320865" indent="0">
              <a:buNone/>
              <a:defRPr sz="4833"/>
            </a:lvl7pPr>
            <a:lvl8pPr marL="10874350" indent="0">
              <a:buNone/>
              <a:defRPr sz="4833"/>
            </a:lvl8pPr>
            <a:lvl9pPr marL="12427818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17086"/>
      </p:ext>
    </p:extLst>
  </p:cSld>
  <p:clrMapOvr>
    <a:masterClrMapping/>
  </p:clrMapOvr>
  <p:transition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80773"/>
      </p:ext>
    </p:extLst>
  </p:cSld>
  <p:clrMapOvr>
    <a:masterClrMapping/>
  </p:clrMapOvr>
  <p:transition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541" tIns="171265" rIns="342541" bIns="17126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541" tIns="171265" rIns="342541" bIns="17126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541" tIns="171265" rIns="342541" bIns="17126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1103" tIns="205545" rIns="411103" bIns="205545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6635"/>
      </p:ext>
    </p:extLst>
  </p:cSld>
  <p:clrMapOvr>
    <a:masterClrMapping/>
  </p:clrMapOvr>
  <p:transition/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9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36257"/>
      </p:ext>
    </p:extLst>
  </p:cSld>
  <p:clrMapOvr>
    <a:masterClrMapping/>
  </p:clrMapOvr>
  <p:transition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287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4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2638" indent="0">
              <a:buNone/>
              <a:defRPr sz="6916"/>
            </a:lvl2pPr>
            <a:lvl3pPr marL="3425285" indent="0">
              <a:buNone/>
              <a:defRPr sz="6082"/>
            </a:lvl3pPr>
            <a:lvl4pPr marL="5137928" indent="0">
              <a:buNone/>
              <a:defRPr sz="5249"/>
            </a:lvl4pPr>
            <a:lvl5pPr marL="6850569" indent="0">
              <a:buNone/>
              <a:defRPr sz="5249"/>
            </a:lvl5pPr>
            <a:lvl6pPr marL="8563207" indent="0">
              <a:buNone/>
              <a:defRPr sz="5249"/>
            </a:lvl6pPr>
            <a:lvl7pPr marL="10275858" indent="0">
              <a:buNone/>
              <a:defRPr sz="5249"/>
            </a:lvl7pPr>
            <a:lvl8pPr marL="11988497" indent="0">
              <a:buNone/>
              <a:defRPr sz="5249"/>
            </a:lvl8pPr>
            <a:lvl9pPr marL="1370113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329"/>
      </p:ext>
    </p:extLst>
  </p:cSld>
  <p:clrMapOvr>
    <a:masterClrMapping/>
  </p:clrMapOvr>
  <p:transition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687"/>
      </p:ext>
    </p:extLst>
  </p:cSld>
  <p:clrMapOvr>
    <a:masterClrMapping/>
  </p:clrMapOvr>
  <p:transition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2638" indent="0">
              <a:buNone/>
              <a:defRPr sz="7499" b="1"/>
            </a:lvl2pPr>
            <a:lvl3pPr marL="3425285" indent="0">
              <a:buNone/>
              <a:defRPr sz="6916" b="1"/>
            </a:lvl3pPr>
            <a:lvl4pPr marL="5137928" indent="0">
              <a:buNone/>
              <a:defRPr sz="6082" b="1"/>
            </a:lvl4pPr>
            <a:lvl5pPr marL="6850569" indent="0">
              <a:buNone/>
              <a:defRPr sz="6082" b="1"/>
            </a:lvl5pPr>
            <a:lvl6pPr marL="8563207" indent="0">
              <a:buNone/>
              <a:defRPr sz="6082" b="1"/>
            </a:lvl6pPr>
            <a:lvl7pPr marL="10275858" indent="0">
              <a:buNone/>
              <a:defRPr sz="6082" b="1"/>
            </a:lvl7pPr>
            <a:lvl8pPr marL="11988497" indent="0">
              <a:buNone/>
              <a:defRPr sz="6082" b="1"/>
            </a:lvl8pPr>
            <a:lvl9pPr marL="1370113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4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2638" indent="0">
              <a:buNone/>
              <a:defRPr sz="7499" b="1"/>
            </a:lvl2pPr>
            <a:lvl3pPr marL="3425285" indent="0">
              <a:buNone/>
              <a:defRPr sz="6916" b="1"/>
            </a:lvl3pPr>
            <a:lvl4pPr marL="5137928" indent="0">
              <a:buNone/>
              <a:defRPr sz="6082" b="1"/>
            </a:lvl4pPr>
            <a:lvl5pPr marL="6850569" indent="0">
              <a:buNone/>
              <a:defRPr sz="6082" b="1"/>
            </a:lvl5pPr>
            <a:lvl6pPr marL="8563207" indent="0">
              <a:buNone/>
              <a:defRPr sz="6082" b="1"/>
            </a:lvl6pPr>
            <a:lvl7pPr marL="10275858" indent="0">
              <a:buNone/>
              <a:defRPr sz="6082" b="1"/>
            </a:lvl7pPr>
            <a:lvl8pPr marL="11988497" indent="0">
              <a:buNone/>
              <a:defRPr sz="6082" b="1"/>
            </a:lvl8pPr>
            <a:lvl9pPr marL="1370113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4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80358"/>
      </p:ext>
    </p:extLst>
  </p:cSld>
  <p:clrMapOvr>
    <a:masterClrMapping/>
  </p:clrMapOvr>
  <p:transition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78107"/>
      </p:ext>
    </p:extLst>
  </p:cSld>
  <p:clrMapOvr>
    <a:masterClrMapping/>
  </p:clrMapOvr>
  <p:transition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61719"/>
      </p:ext>
    </p:extLst>
  </p:cSld>
  <p:clrMapOvr>
    <a:masterClrMapping/>
  </p:clrMapOvr>
  <p:transition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0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52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0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2638" indent="0">
              <a:buNone/>
              <a:defRPr sz="4583"/>
            </a:lvl2pPr>
            <a:lvl3pPr marL="3425285" indent="0">
              <a:buNone/>
              <a:defRPr sz="3749"/>
            </a:lvl3pPr>
            <a:lvl4pPr marL="5137928" indent="0">
              <a:buNone/>
              <a:defRPr sz="3333"/>
            </a:lvl4pPr>
            <a:lvl5pPr marL="6850569" indent="0">
              <a:buNone/>
              <a:defRPr sz="3333"/>
            </a:lvl5pPr>
            <a:lvl6pPr marL="8563207" indent="0">
              <a:buNone/>
              <a:defRPr sz="3333"/>
            </a:lvl6pPr>
            <a:lvl7pPr marL="10275858" indent="0">
              <a:buNone/>
              <a:defRPr sz="3333"/>
            </a:lvl7pPr>
            <a:lvl8pPr marL="11988497" indent="0">
              <a:buNone/>
              <a:defRPr sz="3333"/>
            </a:lvl8pPr>
            <a:lvl9pPr marL="1370113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49337"/>
      </p:ext>
    </p:extLst>
  </p:cSld>
  <p:clrMapOvr>
    <a:masterClrMapping/>
  </p:clrMapOvr>
  <p:transition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12638" indent="0">
              <a:buNone/>
              <a:defRPr sz="10415"/>
            </a:lvl2pPr>
            <a:lvl3pPr marL="3425285" indent="0">
              <a:buNone/>
              <a:defRPr sz="8999"/>
            </a:lvl3pPr>
            <a:lvl4pPr marL="5137928" indent="0">
              <a:buNone/>
              <a:defRPr sz="7499"/>
            </a:lvl4pPr>
            <a:lvl5pPr marL="6850569" indent="0">
              <a:buNone/>
              <a:defRPr sz="7499"/>
            </a:lvl5pPr>
            <a:lvl6pPr marL="8563207" indent="0">
              <a:buNone/>
              <a:defRPr sz="7499"/>
            </a:lvl6pPr>
            <a:lvl7pPr marL="10275858" indent="0">
              <a:buNone/>
              <a:defRPr sz="7499"/>
            </a:lvl7pPr>
            <a:lvl8pPr marL="11988497" indent="0">
              <a:buNone/>
              <a:defRPr sz="7499"/>
            </a:lvl8pPr>
            <a:lvl9pPr marL="1370113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2638" indent="0">
              <a:buNone/>
              <a:defRPr sz="4583"/>
            </a:lvl2pPr>
            <a:lvl3pPr marL="3425285" indent="0">
              <a:buNone/>
              <a:defRPr sz="3749"/>
            </a:lvl3pPr>
            <a:lvl4pPr marL="5137928" indent="0">
              <a:buNone/>
              <a:defRPr sz="3333"/>
            </a:lvl4pPr>
            <a:lvl5pPr marL="6850569" indent="0">
              <a:buNone/>
              <a:defRPr sz="3333"/>
            </a:lvl5pPr>
            <a:lvl6pPr marL="8563207" indent="0">
              <a:buNone/>
              <a:defRPr sz="3333"/>
            </a:lvl6pPr>
            <a:lvl7pPr marL="10275858" indent="0">
              <a:buNone/>
              <a:defRPr sz="3333"/>
            </a:lvl7pPr>
            <a:lvl8pPr marL="11988497" indent="0">
              <a:buNone/>
              <a:defRPr sz="3333"/>
            </a:lvl8pPr>
            <a:lvl9pPr marL="1370113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9835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5"/>
            </a:lvl1pPr>
            <a:lvl2pPr>
              <a:defRPr sz="8332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20090" y="4770149"/>
            <a:ext cx="2712339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32925"/>
      </p:ext>
    </p:extLst>
  </p:cSld>
  <p:clrMapOvr>
    <a:masterClrMapping/>
  </p:clrMapOvr>
  <p:transition/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33569"/>
      </p:ext>
    </p:extLst>
  </p:cSld>
  <p:clrMapOvr>
    <a:masterClrMapping/>
  </p:clrMapOvr>
  <p:transition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25198"/>
      </p:ext>
    </p:extLst>
  </p:cSld>
  <p:clrMapOvr>
    <a:masterClrMapping/>
  </p:clrMapOvr>
  <p:transition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6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430"/>
      </p:ext>
    </p:extLst>
  </p:cSld>
  <p:clrMapOvr>
    <a:masterClrMapping/>
  </p:clrMapOvr>
  <p:transition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446" tIns="171217" rIns="342446" bIns="171217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446" tIns="171217" rIns="342446" bIns="17121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446" tIns="171217" rIns="342446" bIns="17121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990" tIns="205488" rIns="410990" bIns="20548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62758"/>
      </p:ext>
    </p:extLst>
  </p:cSld>
  <p:clrMapOvr>
    <a:masterClrMapping/>
  </p:clrMapOvr>
  <p:transition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94960"/>
      </p:ext>
    </p:extLst>
  </p:cSld>
  <p:clrMapOvr>
    <a:masterClrMapping/>
  </p:clrMapOvr>
  <p:transition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0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4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2166" indent="0">
              <a:buNone/>
              <a:defRPr sz="6916"/>
            </a:lvl2pPr>
            <a:lvl3pPr marL="3424346" indent="0">
              <a:buNone/>
              <a:defRPr sz="6082"/>
            </a:lvl3pPr>
            <a:lvl4pPr marL="5136516" indent="0">
              <a:buNone/>
              <a:defRPr sz="5249"/>
            </a:lvl4pPr>
            <a:lvl5pPr marL="6848683" indent="0">
              <a:buNone/>
              <a:defRPr sz="5249"/>
            </a:lvl5pPr>
            <a:lvl6pPr marL="8560853" indent="0">
              <a:buNone/>
              <a:defRPr sz="5249"/>
            </a:lvl6pPr>
            <a:lvl7pPr marL="10273029" indent="0">
              <a:buNone/>
              <a:defRPr sz="5249"/>
            </a:lvl7pPr>
            <a:lvl8pPr marL="11985197" indent="0">
              <a:buNone/>
              <a:defRPr sz="5249"/>
            </a:lvl8pPr>
            <a:lvl9pPr marL="1369737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04317"/>
      </p:ext>
    </p:extLst>
  </p:cSld>
  <p:clrMapOvr>
    <a:masterClrMapping/>
  </p:clrMapOvr>
  <p:transition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71256"/>
      </p:ext>
    </p:extLst>
  </p:cSld>
  <p:clrMapOvr>
    <a:masterClrMapping/>
  </p:clrMapOvr>
  <p:transition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2166" indent="0">
              <a:buNone/>
              <a:defRPr sz="7499" b="1"/>
            </a:lvl2pPr>
            <a:lvl3pPr marL="3424346" indent="0">
              <a:buNone/>
              <a:defRPr sz="6916" b="1"/>
            </a:lvl3pPr>
            <a:lvl4pPr marL="5136516" indent="0">
              <a:buNone/>
              <a:defRPr sz="6082" b="1"/>
            </a:lvl4pPr>
            <a:lvl5pPr marL="6848683" indent="0">
              <a:buNone/>
              <a:defRPr sz="6082" b="1"/>
            </a:lvl5pPr>
            <a:lvl6pPr marL="8560853" indent="0">
              <a:buNone/>
              <a:defRPr sz="6082" b="1"/>
            </a:lvl6pPr>
            <a:lvl7pPr marL="10273029" indent="0">
              <a:buNone/>
              <a:defRPr sz="6082" b="1"/>
            </a:lvl7pPr>
            <a:lvl8pPr marL="11985197" indent="0">
              <a:buNone/>
              <a:defRPr sz="6082" b="1"/>
            </a:lvl8pPr>
            <a:lvl9pPr marL="1369737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8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2166" indent="0">
              <a:buNone/>
              <a:defRPr sz="7499" b="1"/>
            </a:lvl2pPr>
            <a:lvl3pPr marL="3424346" indent="0">
              <a:buNone/>
              <a:defRPr sz="6916" b="1"/>
            </a:lvl3pPr>
            <a:lvl4pPr marL="5136516" indent="0">
              <a:buNone/>
              <a:defRPr sz="6082" b="1"/>
            </a:lvl4pPr>
            <a:lvl5pPr marL="6848683" indent="0">
              <a:buNone/>
              <a:defRPr sz="6082" b="1"/>
            </a:lvl5pPr>
            <a:lvl6pPr marL="8560853" indent="0">
              <a:buNone/>
              <a:defRPr sz="6082" b="1"/>
            </a:lvl6pPr>
            <a:lvl7pPr marL="10273029" indent="0">
              <a:buNone/>
              <a:defRPr sz="6082" b="1"/>
            </a:lvl7pPr>
            <a:lvl8pPr marL="11985197" indent="0">
              <a:buNone/>
              <a:defRPr sz="6082" b="1"/>
            </a:lvl8pPr>
            <a:lvl9pPr marL="1369737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8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49370"/>
      </p:ext>
    </p:extLst>
  </p:cSld>
  <p:clrMapOvr>
    <a:masterClrMapping/>
  </p:clrMapOvr>
  <p:transition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38050"/>
      </p:ext>
    </p:extLst>
  </p:cSld>
  <p:clrMapOvr>
    <a:masterClrMapping/>
  </p:clrMapOvr>
  <p:transition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0839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479" indent="0">
              <a:buNone/>
              <a:defRPr sz="6916" b="1"/>
            </a:lvl2pPr>
            <a:lvl3pPr marL="3106955" indent="0">
              <a:buNone/>
              <a:defRPr sz="6082" b="1"/>
            </a:lvl3pPr>
            <a:lvl4pPr marL="4660433" indent="0">
              <a:buNone/>
              <a:defRPr sz="5249" b="1"/>
            </a:lvl4pPr>
            <a:lvl5pPr marL="6213908" indent="0">
              <a:buNone/>
              <a:defRPr sz="5249" b="1"/>
            </a:lvl5pPr>
            <a:lvl6pPr marL="7767390" indent="0">
              <a:buNone/>
              <a:defRPr sz="5249" b="1"/>
            </a:lvl6pPr>
            <a:lvl7pPr marL="9320865" indent="0">
              <a:buNone/>
              <a:defRPr sz="5249" b="1"/>
            </a:lvl7pPr>
            <a:lvl8pPr marL="10874350" indent="0">
              <a:buNone/>
              <a:defRPr sz="5249" b="1"/>
            </a:lvl8pPr>
            <a:lvl9pPr marL="1242781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4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9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479" indent="0">
              <a:buNone/>
              <a:defRPr sz="6916" b="1"/>
            </a:lvl2pPr>
            <a:lvl3pPr marL="3106955" indent="0">
              <a:buNone/>
              <a:defRPr sz="6082" b="1"/>
            </a:lvl3pPr>
            <a:lvl4pPr marL="4660433" indent="0">
              <a:buNone/>
              <a:defRPr sz="5249" b="1"/>
            </a:lvl4pPr>
            <a:lvl5pPr marL="6213908" indent="0">
              <a:buNone/>
              <a:defRPr sz="5249" b="1"/>
            </a:lvl5pPr>
            <a:lvl6pPr marL="7767390" indent="0">
              <a:buNone/>
              <a:defRPr sz="5249" b="1"/>
            </a:lvl6pPr>
            <a:lvl7pPr marL="9320865" indent="0">
              <a:buNone/>
              <a:defRPr sz="5249" b="1"/>
            </a:lvl7pPr>
            <a:lvl8pPr marL="10874350" indent="0">
              <a:buNone/>
              <a:defRPr sz="5249" b="1"/>
            </a:lvl8pPr>
            <a:lvl9pPr marL="1242781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9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6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92995"/>
      </p:ext>
    </p:extLst>
  </p:cSld>
  <p:clrMapOvr>
    <a:masterClrMapping/>
  </p:clrMapOvr>
  <p:transition/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6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2166" indent="0">
              <a:buNone/>
              <a:defRPr sz="4583"/>
            </a:lvl2pPr>
            <a:lvl3pPr marL="3424346" indent="0">
              <a:buNone/>
              <a:defRPr sz="3749"/>
            </a:lvl3pPr>
            <a:lvl4pPr marL="5136516" indent="0">
              <a:buNone/>
              <a:defRPr sz="3333"/>
            </a:lvl4pPr>
            <a:lvl5pPr marL="6848683" indent="0">
              <a:buNone/>
              <a:defRPr sz="3333"/>
            </a:lvl5pPr>
            <a:lvl6pPr marL="8560853" indent="0">
              <a:buNone/>
              <a:defRPr sz="3333"/>
            </a:lvl6pPr>
            <a:lvl7pPr marL="10273029" indent="0">
              <a:buNone/>
              <a:defRPr sz="3333"/>
            </a:lvl7pPr>
            <a:lvl8pPr marL="11985197" indent="0">
              <a:buNone/>
              <a:defRPr sz="3333"/>
            </a:lvl8pPr>
            <a:lvl9pPr marL="1369737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61560"/>
      </p:ext>
    </p:extLst>
  </p:cSld>
  <p:clrMapOvr>
    <a:masterClrMapping/>
  </p:clrMapOvr>
  <p:transition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12166" indent="0">
              <a:buNone/>
              <a:defRPr sz="10415"/>
            </a:lvl2pPr>
            <a:lvl3pPr marL="3424346" indent="0">
              <a:buNone/>
              <a:defRPr sz="8999"/>
            </a:lvl3pPr>
            <a:lvl4pPr marL="5136516" indent="0">
              <a:buNone/>
              <a:defRPr sz="7499"/>
            </a:lvl4pPr>
            <a:lvl5pPr marL="6848683" indent="0">
              <a:buNone/>
              <a:defRPr sz="7499"/>
            </a:lvl5pPr>
            <a:lvl6pPr marL="8560853" indent="0">
              <a:buNone/>
              <a:defRPr sz="7499"/>
            </a:lvl6pPr>
            <a:lvl7pPr marL="10273029" indent="0">
              <a:buNone/>
              <a:defRPr sz="7499"/>
            </a:lvl7pPr>
            <a:lvl8pPr marL="11985197" indent="0">
              <a:buNone/>
              <a:defRPr sz="7499"/>
            </a:lvl8pPr>
            <a:lvl9pPr marL="1369737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2166" indent="0">
              <a:buNone/>
              <a:defRPr sz="4583"/>
            </a:lvl2pPr>
            <a:lvl3pPr marL="3424346" indent="0">
              <a:buNone/>
              <a:defRPr sz="3749"/>
            </a:lvl3pPr>
            <a:lvl4pPr marL="5136516" indent="0">
              <a:buNone/>
              <a:defRPr sz="3333"/>
            </a:lvl4pPr>
            <a:lvl5pPr marL="6848683" indent="0">
              <a:buNone/>
              <a:defRPr sz="3333"/>
            </a:lvl5pPr>
            <a:lvl6pPr marL="8560853" indent="0">
              <a:buNone/>
              <a:defRPr sz="3333"/>
            </a:lvl6pPr>
            <a:lvl7pPr marL="10273029" indent="0">
              <a:buNone/>
              <a:defRPr sz="3333"/>
            </a:lvl7pPr>
            <a:lvl8pPr marL="11985197" indent="0">
              <a:buNone/>
              <a:defRPr sz="3333"/>
            </a:lvl8pPr>
            <a:lvl9pPr marL="1369737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73639"/>
      </p:ext>
    </p:extLst>
  </p:cSld>
  <p:clrMapOvr>
    <a:masterClrMapping/>
  </p:clrMapOvr>
  <p:transition/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58498"/>
      </p:ext>
    </p:extLst>
  </p:cSld>
  <p:clrMapOvr>
    <a:masterClrMapping/>
  </p:clrMapOvr>
  <p:transition/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39749"/>
      </p:ext>
    </p:extLst>
  </p:cSld>
  <p:clrMapOvr>
    <a:masterClrMapping/>
  </p:clrMapOvr>
  <p:transition/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353" tIns="171167" rIns="342353" bIns="171167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353" tIns="171167" rIns="342353" bIns="17116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353" tIns="171167" rIns="342353" bIns="17116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878" tIns="205428" rIns="410878" bIns="20542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29570"/>
      </p:ext>
    </p:extLst>
  </p:cSld>
  <p:clrMapOvr>
    <a:masterClrMapping/>
  </p:clrMapOvr>
  <p:transition/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59718"/>
      </p:ext>
    </p:extLst>
  </p:cSld>
  <p:clrMapOvr>
    <a:masterClrMapping/>
  </p:clrMapOvr>
  <p:transition/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19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5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1695" indent="0">
              <a:buNone/>
              <a:defRPr sz="6916"/>
            </a:lvl2pPr>
            <a:lvl3pPr marL="3423405" indent="0">
              <a:buNone/>
              <a:defRPr sz="6082"/>
            </a:lvl3pPr>
            <a:lvl4pPr marL="5135102" indent="0">
              <a:buNone/>
              <a:defRPr sz="5249"/>
            </a:lvl4pPr>
            <a:lvl5pPr marL="6846796" indent="0">
              <a:buNone/>
              <a:defRPr sz="5249"/>
            </a:lvl5pPr>
            <a:lvl6pPr marL="8558497" indent="0">
              <a:buNone/>
              <a:defRPr sz="5249"/>
            </a:lvl6pPr>
            <a:lvl7pPr marL="10270205" indent="0">
              <a:buNone/>
              <a:defRPr sz="5249"/>
            </a:lvl7pPr>
            <a:lvl8pPr marL="11981902" indent="0">
              <a:buNone/>
              <a:defRPr sz="5249"/>
            </a:lvl8pPr>
            <a:lvl9pPr marL="1369360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34274"/>
      </p:ext>
    </p:extLst>
  </p:cSld>
  <p:clrMapOvr>
    <a:masterClrMapping/>
  </p:clrMapOvr>
  <p:transition/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82989"/>
      </p:ext>
    </p:extLst>
  </p:cSld>
  <p:clrMapOvr>
    <a:masterClrMapping/>
  </p:clrMapOvr>
  <p:transition/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1695" indent="0">
              <a:buNone/>
              <a:defRPr sz="7499" b="1"/>
            </a:lvl2pPr>
            <a:lvl3pPr marL="3423405" indent="0">
              <a:buNone/>
              <a:defRPr sz="6916" b="1"/>
            </a:lvl3pPr>
            <a:lvl4pPr marL="5135102" indent="0">
              <a:buNone/>
              <a:defRPr sz="6082" b="1"/>
            </a:lvl4pPr>
            <a:lvl5pPr marL="6846796" indent="0">
              <a:buNone/>
              <a:defRPr sz="6082" b="1"/>
            </a:lvl5pPr>
            <a:lvl6pPr marL="8558497" indent="0">
              <a:buNone/>
              <a:defRPr sz="6082" b="1"/>
            </a:lvl6pPr>
            <a:lvl7pPr marL="10270205" indent="0">
              <a:buNone/>
              <a:defRPr sz="6082" b="1"/>
            </a:lvl7pPr>
            <a:lvl8pPr marL="11981902" indent="0">
              <a:buNone/>
              <a:defRPr sz="6082" b="1"/>
            </a:lvl8pPr>
            <a:lvl9pPr marL="1369360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96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1695" indent="0">
              <a:buNone/>
              <a:defRPr sz="7499" b="1"/>
            </a:lvl2pPr>
            <a:lvl3pPr marL="3423405" indent="0">
              <a:buNone/>
              <a:defRPr sz="6916" b="1"/>
            </a:lvl3pPr>
            <a:lvl4pPr marL="5135102" indent="0">
              <a:buNone/>
              <a:defRPr sz="6082" b="1"/>
            </a:lvl4pPr>
            <a:lvl5pPr marL="6846796" indent="0">
              <a:buNone/>
              <a:defRPr sz="6082" b="1"/>
            </a:lvl5pPr>
            <a:lvl6pPr marL="8558497" indent="0">
              <a:buNone/>
              <a:defRPr sz="6082" b="1"/>
            </a:lvl6pPr>
            <a:lvl7pPr marL="10270205" indent="0">
              <a:buNone/>
              <a:defRPr sz="6082" b="1"/>
            </a:lvl7pPr>
            <a:lvl8pPr marL="11981902" indent="0">
              <a:buNone/>
              <a:defRPr sz="6082" b="1"/>
            </a:lvl8pPr>
            <a:lvl9pPr marL="1369360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96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2115"/>
      </p:ext>
    </p:extLst>
  </p:cSld>
  <p:clrMapOvr>
    <a:masterClrMapping/>
  </p:clrMapOvr>
  <p:transition/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612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81576"/>
      </p:ext>
    </p:extLst>
  </p:cSld>
  <p:clrMapOvr>
    <a:masterClrMapping/>
  </p:clrMapOvr>
  <p:transition/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79754"/>
      </p:ext>
    </p:extLst>
  </p:cSld>
  <p:clrMapOvr>
    <a:masterClrMapping/>
  </p:clrMapOvr>
  <p:transition/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6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1695" indent="0">
              <a:buNone/>
              <a:defRPr sz="4583"/>
            </a:lvl2pPr>
            <a:lvl3pPr marL="3423405" indent="0">
              <a:buNone/>
              <a:defRPr sz="3749"/>
            </a:lvl3pPr>
            <a:lvl4pPr marL="5135102" indent="0">
              <a:buNone/>
              <a:defRPr sz="3333"/>
            </a:lvl4pPr>
            <a:lvl5pPr marL="6846796" indent="0">
              <a:buNone/>
              <a:defRPr sz="3333"/>
            </a:lvl5pPr>
            <a:lvl6pPr marL="8558497" indent="0">
              <a:buNone/>
              <a:defRPr sz="3333"/>
            </a:lvl6pPr>
            <a:lvl7pPr marL="10270205" indent="0">
              <a:buNone/>
              <a:defRPr sz="3333"/>
            </a:lvl7pPr>
            <a:lvl8pPr marL="11981902" indent="0">
              <a:buNone/>
              <a:defRPr sz="3333"/>
            </a:lvl8pPr>
            <a:lvl9pPr marL="1369360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02103"/>
      </p:ext>
    </p:extLst>
  </p:cSld>
  <p:clrMapOvr>
    <a:masterClrMapping/>
  </p:clrMapOvr>
  <p:transition/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11695" indent="0">
              <a:buNone/>
              <a:defRPr sz="10415"/>
            </a:lvl2pPr>
            <a:lvl3pPr marL="3423405" indent="0">
              <a:buNone/>
              <a:defRPr sz="8999"/>
            </a:lvl3pPr>
            <a:lvl4pPr marL="5135102" indent="0">
              <a:buNone/>
              <a:defRPr sz="7499"/>
            </a:lvl4pPr>
            <a:lvl5pPr marL="6846796" indent="0">
              <a:buNone/>
              <a:defRPr sz="7499"/>
            </a:lvl5pPr>
            <a:lvl6pPr marL="8558497" indent="0">
              <a:buNone/>
              <a:defRPr sz="7499"/>
            </a:lvl6pPr>
            <a:lvl7pPr marL="10270205" indent="0">
              <a:buNone/>
              <a:defRPr sz="7499"/>
            </a:lvl7pPr>
            <a:lvl8pPr marL="11981902" indent="0">
              <a:buNone/>
              <a:defRPr sz="7499"/>
            </a:lvl8pPr>
            <a:lvl9pPr marL="1369360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1695" indent="0">
              <a:buNone/>
              <a:defRPr sz="4583"/>
            </a:lvl2pPr>
            <a:lvl3pPr marL="3423405" indent="0">
              <a:buNone/>
              <a:defRPr sz="3749"/>
            </a:lvl3pPr>
            <a:lvl4pPr marL="5135102" indent="0">
              <a:buNone/>
              <a:defRPr sz="3333"/>
            </a:lvl4pPr>
            <a:lvl5pPr marL="6846796" indent="0">
              <a:buNone/>
              <a:defRPr sz="3333"/>
            </a:lvl5pPr>
            <a:lvl6pPr marL="8558497" indent="0">
              <a:buNone/>
              <a:defRPr sz="3333"/>
            </a:lvl6pPr>
            <a:lvl7pPr marL="10270205" indent="0">
              <a:buNone/>
              <a:defRPr sz="3333"/>
            </a:lvl7pPr>
            <a:lvl8pPr marL="11981902" indent="0">
              <a:buNone/>
              <a:defRPr sz="3333"/>
            </a:lvl8pPr>
            <a:lvl9pPr marL="1369360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01036"/>
      </p:ext>
    </p:extLst>
  </p:cSld>
  <p:clrMapOvr>
    <a:masterClrMapping/>
  </p:clrMapOvr>
  <p:transition/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13173"/>
      </p:ext>
    </p:extLst>
  </p:cSld>
  <p:clrMapOvr>
    <a:masterClrMapping/>
  </p:clrMapOvr>
  <p:transition/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75042"/>
      </p:ext>
    </p:extLst>
  </p:cSld>
  <p:clrMapOvr>
    <a:masterClrMapping/>
  </p:clrMapOvr>
  <p:transition/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259" tIns="171117" rIns="342259" bIns="171117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259" tIns="171117" rIns="342259" bIns="17111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259" tIns="171117" rIns="342259" bIns="17111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765" tIns="205368" rIns="410765" bIns="20536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17085"/>
      </p:ext>
    </p:extLst>
  </p:cSld>
  <p:clrMapOvr>
    <a:masterClrMapping/>
  </p:clrMapOvr>
  <p:transition/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08796"/>
      </p:ext>
    </p:extLst>
  </p:cSld>
  <p:clrMapOvr>
    <a:masterClrMapping/>
  </p:clrMapOvr>
  <p:transition/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19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6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1222" indent="0">
              <a:buNone/>
              <a:defRPr sz="6916"/>
            </a:lvl2pPr>
            <a:lvl3pPr marL="3422463" indent="0">
              <a:buNone/>
              <a:defRPr sz="6082"/>
            </a:lvl3pPr>
            <a:lvl4pPr marL="5133689" indent="0">
              <a:buNone/>
              <a:defRPr sz="5249"/>
            </a:lvl4pPr>
            <a:lvl5pPr marL="6844915" indent="0">
              <a:buNone/>
              <a:defRPr sz="5249"/>
            </a:lvl5pPr>
            <a:lvl6pPr marL="8556143" indent="0">
              <a:buNone/>
              <a:defRPr sz="5249"/>
            </a:lvl6pPr>
            <a:lvl7pPr marL="10267380" indent="0">
              <a:buNone/>
              <a:defRPr sz="5249"/>
            </a:lvl7pPr>
            <a:lvl8pPr marL="11978606" indent="0">
              <a:buNone/>
              <a:defRPr sz="5249"/>
            </a:lvl8pPr>
            <a:lvl9pPr marL="1368983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63204"/>
      </p:ext>
    </p:extLst>
  </p:cSld>
  <p:clrMapOvr>
    <a:masterClrMapping/>
  </p:clrMapOvr>
  <p:transition/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64872"/>
      </p:ext>
    </p:extLst>
  </p:cSld>
  <p:clrMapOvr>
    <a:masterClrMapping/>
  </p:clrMapOvr>
  <p:transition/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1222" indent="0">
              <a:buNone/>
              <a:defRPr sz="7499" b="1"/>
            </a:lvl2pPr>
            <a:lvl3pPr marL="3422463" indent="0">
              <a:buNone/>
              <a:defRPr sz="6916" b="1"/>
            </a:lvl3pPr>
            <a:lvl4pPr marL="5133689" indent="0">
              <a:buNone/>
              <a:defRPr sz="6082" b="1"/>
            </a:lvl4pPr>
            <a:lvl5pPr marL="6844915" indent="0">
              <a:buNone/>
              <a:defRPr sz="6082" b="1"/>
            </a:lvl5pPr>
            <a:lvl6pPr marL="8556143" indent="0">
              <a:buNone/>
              <a:defRPr sz="6082" b="1"/>
            </a:lvl6pPr>
            <a:lvl7pPr marL="10267380" indent="0">
              <a:buNone/>
              <a:defRPr sz="6082" b="1"/>
            </a:lvl7pPr>
            <a:lvl8pPr marL="11978606" indent="0">
              <a:buNone/>
              <a:defRPr sz="6082" b="1"/>
            </a:lvl8pPr>
            <a:lvl9pPr marL="1368983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2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1222" indent="0">
              <a:buNone/>
              <a:defRPr sz="7499" b="1"/>
            </a:lvl2pPr>
            <a:lvl3pPr marL="3422463" indent="0">
              <a:buNone/>
              <a:defRPr sz="6916" b="1"/>
            </a:lvl3pPr>
            <a:lvl4pPr marL="5133689" indent="0">
              <a:buNone/>
              <a:defRPr sz="6082" b="1"/>
            </a:lvl4pPr>
            <a:lvl5pPr marL="6844915" indent="0">
              <a:buNone/>
              <a:defRPr sz="6082" b="1"/>
            </a:lvl5pPr>
            <a:lvl6pPr marL="8556143" indent="0">
              <a:buNone/>
              <a:defRPr sz="6082" b="1"/>
            </a:lvl6pPr>
            <a:lvl7pPr marL="10267380" indent="0">
              <a:buNone/>
              <a:defRPr sz="6082" b="1"/>
            </a:lvl7pPr>
            <a:lvl8pPr marL="11978606" indent="0">
              <a:buNone/>
              <a:defRPr sz="6082" b="1"/>
            </a:lvl8pPr>
            <a:lvl9pPr marL="1368983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2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1583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74631"/>
      </p:ext>
    </p:extLst>
  </p:cSld>
  <p:clrMapOvr>
    <a:masterClrMapping/>
  </p:clrMapOvr>
  <p:transition/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87085"/>
      </p:ext>
    </p:extLst>
  </p:cSld>
  <p:clrMapOvr>
    <a:masterClrMapping/>
  </p:clrMapOvr>
  <p:transition/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19066"/>
      </p:ext>
    </p:extLst>
  </p:cSld>
  <p:clrMapOvr>
    <a:masterClrMapping/>
  </p:clrMapOvr>
  <p:transition/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82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1222" indent="0">
              <a:buNone/>
              <a:defRPr sz="4583"/>
            </a:lvl2pPr>
            <a:lvl3pPr marL="3422463" indent="0">
              <a:buNone/>
              <a:defRPr sz="3749"/>
            </a:lvl3pPr>
            <a:lvl4pPr marL="5133689" indent="0">
              <a:buNone/>
              <a:defRPr sz="3333"/>
            </a:lvl4pPr>
            <a:lvl5pPr marL="6844915" indent="0">
              <a:buNone/>
              <a:defRPr sz="3333"/>
            </a:lvl5pPr>
            <a:lvl6pPr marL="8556143" indent="0">
              <a:buNone/>
              <a:defRPr sz="3333"/>
            </a:lvl6pPr>
            <a:lvl7pPr marL="10267380" indent="0">
              <a:buNone/>
              <a:defRPr sz="3333"/>
            </a:lvl7pPr>
            <a:lvl8pPr marL="11978606" indent="0">
              <a:buNone/>
              <a:defRPr sz="3333"/>
            </a:lvl8pPr>
            <a:lvl9pPr marL="1368983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44549"/>
      </p:ext>
    </p:extLst>
  </p:cSld>
  <p:clrMapOvr>
    <a:masterClrMapping/>
  </p:clrMapOvr>
  <p:transition/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11222" indent="0">
              <a:buNone/>
              <a:defRPr sz="10415"/>
            </a:lvl2pPr>
            <a:lvl3pPr marL="3422463" indent="0">
              <a:buNone/>
              <a:defRPr sz="8999"/>
            </a:lvl3pPr>
            <a:lvl4pPr marL="5133689" indent="0">
              <a:buNone/>
              <a:defRPr sz="7499"/>
            </a:lvl4pPr>
            <a:lvl5pPr marL="6844915" indent="0">
              <a:buNone/>
              <a:defRPr sz="7499"/>
            </a:lvl5pPr>
            <a:lvl6pPr marL="8556143" indent="0">
              <a:buNone/>
              <a:defRPr sz="7499"/>
            </a:lvl6pPr>
            <a:lvl7pPr marL="10267380" indent="0">
              <a:buNone/>
              <a:defRPr sz="7499"/>
            </a:lvl7pPr>
            <a:lvl8pPr marL="11978606" indent="0">
              <a:buNone/>
              <a:defRPr sz="7499"/>
            </a:lvl8pPr>
            <a:lvl9pPr marL="1368983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1222" indent="0">
              <a:buNone/>
              <a:defRPr sz="4583"/>
            </a:lvl2pPr>
            <a:lvl3pPr marL="3422463" indent="0">
              <a:buNone/>
              <a:defRPr sz="3749"/>
            </a:lvl3pPr>
            <a:lvl4pPr marL="5133689" indent="0">
              <a:buNone/>
              <a:defRPr sz="3333"/>
            </a:lvl4pPr>
            <a:lvl5pPr marL="6844915" indent="0">
              <a:buNone/>
              <a:defRPr sz="3333"/>
            </a:lvl5pPr>
            <a:lvl6pPr marL="8556143" indent="0">
              <a:buNone/>
              <a:defRPr sz="3333"/>
            </a:lvl6pPr>
            <a:lvl7pPr marL="10267380" indent="0">
              <a:buNone/>
              <a:defRPr sz="3333"/>
            </a:lvl7pPr>
            <a:lvl8pPr marL="11978606" indent="0">
              <a:buNone/>
              <a:defRPr sz="3333"/>
            </a:lvl8pPr>
            <a:lvl9pPr marL="1368983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64928"/>
      </p:ext>
    </p:extLst>
  </p:cSld>
  <p:clrMapOvr>
    <a:masterClrMapping/>
  </p:clrMapOvr>
  <p:transition/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50533"/>
      </p:ext>
    </p:extLst>
  </p:cSld>
  <p:clrMapOvr>
    <a:masterClrMapping/>
  </p:clrMapOvr>
  <p:transition/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62553"/>
      </p:ext>
    </p:extLst>
  </p:cSld>
  <p:clrMapOvr>
    <a:masterClrMapping/>
  </p:clrMapOvr>
  <p:transition/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166" tIns="171069" rIns="342166" bIns="171069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166" tIns="171069" rIns="342166" bIns="171069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166" tIns="171069" rIns="342166" bIns="171069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653" tIns="205310" rIns="410653" bIns="20531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25100"/>
      </p:ext>
    </p:extLst>
  </p:cSld>
  <p:clrMapOvr>
    <a:masterClrMapping/>
  </p:clrMapOvr>
  <p:transition/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93614"/>
      </p:ext>
    </p:extLst>
  </p:cSld>
  <p:clrMapOvr>
    <a:masterClrMapping/>
  </p:clrMapOvr>
  <p:transition/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3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6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0750" indent="0">
              <a:buNone/>
              <a:defRPr sz="6916"/>
            </a:lvl2pPr>
            <a:lvl3pPr marL="3421522" indent="0">
              <a:buNone/>
              <a:defRPr sz="6082"/>
            </a:lvl3pPr>
            <a:lvl4pPr marL="5132275" indent="0">
              <a:buNone/>
              <a:defRPr sz="5249"/>
            </a:lvl4pPr>
            <a:lvl5pPr marL="6843032" indent="0">
              <a:buNone/>
              <a:defRPr sz="5249"/>
            </a:lvl5pPr>
            <a:lvl6pPr marL="8553790" indent="0">
              <a:buNone/>
              <a:defRPr sz="5249"/>
            </a:lvl6pPr>
            <a:lvl7pPr marL="10264557" indent="0">
              <a:buNone/>
              <a:defRPr sz="5249"/>
            </a:lvl7pPr>
            <a:lvl8pPr marL="11975311" indent="0">
              <a:buNone/>
              <a:defRPr sz="5249"/>
            </a:lvl8pPr>
            <a:lvl9pPr marL="1368607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29052"/>
      </p:ext>
    </p:extLst>
  </p:cSld>
  <p:clrMapOvr>
    <a:masterClrMapping/>
  </p:clrMapOvr>
  <p:transition/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6257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1" y="1433325"/>
            <a:ext cx="9476185" cy="6099955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6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5"/>
            </a:lvl2pPr>
            <a:lvl3pPr>
              <a:defRPr sz="8332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1" y="7533303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3479" indent="0">
              <a:buNone/>
              <a:defRPr sz="4166"/>
            </a:lvl2pPr>
            <a:lvl3pPr marL="3106955" indent="0">
              <a:buNone/>
              <a:defRPr sz="3333"/>
            </a:lvl3pPr>
            <a:lvl4pPr marL="4660433" indent="0">
              <a:buNone/>
              <a:defRPr sz="3166"/>
            </a:lvl4pPr>
            <a:lvl5pPr marL="6213908" indent="0">
              <a:buNone/>
              <a:defRPr sz="3166"/>
            </a:lvl5pPr>
            <a:lvl6pPr marL="7767390" indent="0">
              <a:buNone/>
              <a:defRPr sz="3166"/>
            </a:lvl6pPr>
            <a:lvl7pPr marL="9320865" indent="0">
              <a:buNone/>
              <a:defRPr sz="3166"/>
            </a:lvl7pPr>
            <a:lvl8pPr marL="10874350" indent="0">
              <a:buNone/>
              <a:defRPr sz="3166"/>
            </a:lvl8pPr>
            <a:lvl9pPr marL="1242781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16480"/>
      </p:ext>
    </p:extLst>
  </p:cSld>
  <p:clrMapOvr>
    <a:masterClrMapping/>
  </p:clrMapOvr>
  <p:transition/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0750" indent="0">
              <a:buNone/>
              <a:defRPr sz="7499" b="1"/>
            </a:lvl2pPr>
            <a:lvl3pPr marL="3421522" indent="0">
              <a:buNone/>
              <a:defRPr sz="6916" b="1"/>
            </a:lvl3pPr>
            <a:lvl4pPr marL="5132275" indent="0">
              <a:buNone/>
              <a:defRPr sz="6082" b="1"/>
            </a:lvl4pPr>
            <a:lvl5pPr marL="6843032" indent="0">
              <a:buNone/>
              <a:defRPr sz="6082" b="1"/>
            </a:lvl5pPr>
            <a:lvl6pPr marL="8553790" indent="0">
              <a:buNone/>
              <a:defRPr sz="6082" b="1"/>
            </a:lvl6pPr>
            <a:lvl7pPr marL="10264557" indent="0">
              <a:buNone/>
              <a:defRPr sz="6082" b="1"/>
            </a:lvl7pPr>
            <a:lvl8pPr marL="11975311" indent="0">
              <a:buNone/>
              <a:defRPr sz="6082" b="1"/>
            </a:lvl8pPr>
            <a:lvl9pPr marL="1368607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9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0750" indent="0">
              <a:buNone/>
              <a:defRPr sz="7499" b="1"/>
            </a:lvl2pPr>
            <a:lvl3pPr marL="3421522" indent="0">
              <a:buNone/>
              <a:defRPr sz="6916" b="1"/>
            </a:lvl3pPr>
            <a:lvl4pPr marL="5132275" indent="0">
              <a:buNone/>
              <a:defRPr sz="6082" b="1"/>
            </a:lvl4pPr>
            <a:lvl5pPr marL="6843032" indent="0">
              <a:buNone/>
              <a:defRPr sz="6082" b="1"/>
            </a:lvl5pPr>
            <a:lvl6pPr marL="8553790" indent="0">
              <a:buNone/>
              <a:defRPr sz="6082" b="1"/>
            </a:lvl6pPr>
            <a:lvl7pPr marL="10264557" indent="0">
              <a:buNone/>
              <a:defRPr sz="6082" b="1"/>
            </a:lvl7pPr>
            <a:lvl8pPr marL="11975311" indent="0">
              <a:buNone/>
              <a:defRPr sz="6082" b="1"/>
            </a:lvl8pPr>
            <a:lvl9pPr marL="1368607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9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29093"/>
      </p:ext>
    </p:extLst>
  </p:cSld>
  <p:clrMapOvr>
    <a:masterClrMapping/>
  </p:clrMapOvr>
  <p:transition/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1756"/>
      </p:ext>
    </p:extLst>
  </p:cSld>
  <p:clrMapOvr>
    <a:masterClrMapping/>
  </p:clrMapOvr>
  <p:transition/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38128"/>
      </p:ext>
    </p:extLst>
  </p:cSld>
  <p:clrMapOvr>
    <a:masterClrMapping/>
  </p:clrMapOvr>
  <p:transition/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99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0750" indent="0">
              <a:buNone/>
              <a:defRPr sz="4583"/>
            </a:lvl2pPr>
            <a:lvl3pPr marL="3421522" indent="0">
              <a:buNone/>
              <a:defRPr sz="3749"/>
            </a:lvl3pPr>
            <a:lvl4pPr marL="5132275" indent="0">
              <a:buNone/>
              <a:defRPr sz="3333"/>
            </a:lvl4pPr>
            <a:lvl5pPr marL="6843032" indent="0">
              <a:buNone/>
              <a:defRPr sz="3333"/>
            </a:lvl5pPr>
            <a:lvl6pPr marL="8553790" indent="0">
              <a:buNone/>
              <a:defRPr sz="3333"/>
            </a:lvl6pPr>
            <a:lvl7pPr marL="10264557" indent="0">
              <a:buNone/>
              <a:defRPr sz="3333"/>
            </a:lvl7pPr>
            <a:lvl8pPr marL="11975311" indent="0">
              <a:buNone/>
              <a:defRPr sz="3333"/>
            </a:lvl8pPr>
            <a:lvl9pPr marL="1368607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63833"/>
      </p:ext>
    </p:extLst>
  </p:cSld>
  <p:clrMapOvr>
    <a:masterClrMapping/>
  </p:clrMapOvr>
  <p:transition/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10750" indent="0">
              <a:buNone/>
              <a:defRPr sz="10415"/>
            </a:lvl2pPr>
            <a:lvl3pPr marL="3421522" indent="0">
              <a:buNone/>
              <a:defRPr sz="8999"/>
            </a:lvl3pPr>
            <a:lvl4pPr marL="5132275" indent="0">
              <a:buNone/>
              <a:defRPr sz="7499"/>
            </a:lvl4pPr>
            <a:lvl5pPr marL="6843032" indent="0">
              <a:buNone/>
              <a:defRPr sz="7499"/>
            </a:lvl5pPr>
            <a:lvl6pPr marL="8553790" indent="0">
              <a:buNone/>
              <a:defRPr sz="7499"/>
            </a:lvl6pPr>
            <a:lvl7pPr marL="10264557" indent="0">
              <a:buNone/>
              <a:defRPr sz="7499"/>
            </a:lvl7pPr>
            <a:lvl8pPr marL="11975311" indent="0">
              <a:buNone/>
              <a:defRPr sz="7499"/>
            </a:lvl8pPr>
            <a:lvl9pPr marL="1368607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0750" indent="0">
              <a:buNone/>
              <a:defRPr sz="4583"/>
            </a:lvl2pPr>
            <a:lvl3pPr marL="3421522" indent="0">
              <a:buNone/>
              <a:defRPr sz="3749"/>
            </a:lvl3pPr>
            <a:lvl4pPr marL="5132275" indent="0">
              <a:buNone/>
              <a:defRPr sz="3333"/>
            </a:lvl4pPr>
            <a:lvl5pPr marL="6843032" indent="0">
              <a:buNone/>
              <a:defRPr sz="3333"/>
            </a:lvl5pPr>
            <a:lvl6pPr marL="8553790" indent="0">
              <a:buNone/>
              <a:defRPr sz="3333"/>
            </a:lvl6pPr>
            <a:lvl7pPr marL="10264557" indent="0">
              <a:buNone/>
              <a:defRPr sz="3333"/>
            </a:lvl7pPr>
            <a:lvl8pPr marL="11975311" indent="0">
              <a:buNone/>
              <a:defRPr sz="3333"/>
            </a:lvl8pPr>
            <a:lvl9pPr marL="1368607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3015"/>
      </p:ext>
    </p:extLst>
  </p:cSld>
  <p:clrMapOvr>
    <a:masterClrMapping/>
  </p:clrMapOvr>
  <p:transition/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83336"/>
      </p:ext>
    </p:extLst>
  </p:cSld>
  <p:clrMapOvr>
    <a:masterClrMapping/>
  </p:clrMapOvr>
  <p:transition/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23806"/>
      </p:ext>
    </p:extLst>
  </p:cSld>
  <p:clrMapOvr>
    <a:masterClrMapping/>
  </p:clrMapOvr>
  <p:transition/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071" tIns="171022" rIns="342071" bIns="171022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071" tIns="171022" rIns="342071" bIns="17102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071" tIns="171022" rIns="342071" bIns="17102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540" tIns="205253" rIns="410540" bIns="20525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65558"/>
      </p:ext>
    </p:extLst>
  </p:cSld>
  <p:clrMapOvr>
    <a:masterClrMapping/>
  </p:clrMapOvr>
  <p:transition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31862"/>
      </p:ext>
    </p:extLst>
  </p:cSld>
  <p:clrMapOvr>
    <a:masterClrMapping/>
  </p:clrMapOvr>
  <p:transition/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50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7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0276" indent="0">
              <a:buNone/>
              <a:defRPr sz="6916"/>
            </a:lvl2pPr>
            <a:lvl3pPr marL="3420580" indent="0">
              <a:buNone/>
              <a:defRPr sz="6082"/>
            </a:lvl3pPr>
            <a:lvl4pPr marL="5130862" indent="0">
              <a:buNone/>
              <a:defRPr sz="5249"/>
            </a:lvl4pPr>
            <a:lvl5pPr marL="6841151" indent="0">
              <a:buNone/>
              <a:defRPr sz="5249"/>
            </a:lvl5pPr>
            <a:lvl6pPr marL="8551434" indent="0">
              <a:buNone/>
              <a:defRPr sz="5249"/>
            </a:lvl6pPr>
            <a:lvl7pPr marL="10261735" indent="0">
              <a:buNone/>
              <a:defRPr sz="5249"/>
            </a:lvl7pPr>
            <a:lvl8pPr marL="11972016" indent="0">
              <a:buNone/>
              <a:defRPr sz="5249"/>
            </a:lvl8pPr>
            <a:lvl9pPr marL="1368230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5445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3479" indent="0">
              <a:buNone/>
              <a:defRPr sz="9415"/>
            </a:lvl2pPr>
            <a:lvl3pPr marL="3106955" indent="0">
              <a:buNone/>
              <a:defRPr sz="8332"/>
            </a:lvl3pPr>
            <a:lvl4pPr marL="4660433" indent="0">
              <a:buNone/>
              <a:defRPr sz="6916"/>
            </a:lvl4pPr>
            <a:lvl5pPr marL="6213908" indent="0">
              <a:buNone/>
              <a:defRPr sz="6916"/>
            </a:lvl5pPr>
            <a:lvl6pPr marL="7767390" indent="0">
              <a:buNone/>
              <a:defRPr sz="6916"/>
            </a:lvl6pPr>
            <a:lvl7pPr marL="9320865" indent="0">
              <a:buNone/>
              <a:defRPr sz="6916"/>
            </a:lvl7pPr>
            <a:lvl8pPr marL="10874350" indent="0">
              <a:buNone/>
              <a:defRPr sz="6916"/>
            </a:lvl8pPr>
            <a:lvl9pPr marL="12427818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3479" indent="0">
              <a:buNone/>
              <a:defRPr sz="4166"/>
            </a:lvl2pPr>
            <a:lvl3pPr marL="3106955" indent="0">
              <a:buNone/>
              <a:defRPr sz="3333"/>
            </a:lvl3pPr>
            <a:lvl4pPr marL="4660433" indent="0">
              <a:buNone/>
              <a:defRPr sz="3166"/>
            </a:lvl4pPr>
            <a:lvl5pPr marL="6213908" indent="0">
              <a:buNone/>
              <a:defRPr sz="3166"/>
            </a:lvl5pPr>
            <a:lvl6pPr marL="7767390" indent="0">
              <a:buNone/>
              <a:defRPr sz="3166"/>
            </a:lvl6pPr>
            <a:lvl7pPr marL="9320865" indent="0">
              <a:buNone/>
              <a:defRPr sz="3166"/>
            </a:lvl7pPr>
            <a:lvl8pPr marL="10874350" indent="0">
              <a:buNone/>
              <a:defRPr sz="3166"/>
            </a:lvl8pPr>
            <a:lvl9pPr marL="1242781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09051"/>
      </p:ext>
    </p:extLst>
  </p:cSld>
  <p:clrMapOvr>
    <a:masterClrMapping/>
  </p:clrMapOvr>
  <p:transition/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90322"/>
      </p:ext>
    </p:extLst>
  </p:cSld>
  <p:clrMapOvr>
    <a:masterClrMapping/>
  </p:clrMapOvr>
  <p:transition/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0276" indent="0">
              <a:buNone/>
              <a:defRPr sz="7499" b="1"/>
            </a:lvl2pPr>
            <a:lvl3pPr marL="3420580" indent="0">
              <a:buNone/>
              <a:defRPr sz="6916" b="1"/>
            </a:lvl3pPr>
            <a:lvl4pPr marL="5130862" indent="0">
              <a:buNone/>
              <a:defRPr sz="6082" b="1"/>
            </a:lvl4pPr>
            <a:lvl5pPr marL="6841151" indent="0">
              <a:buNone/>
              <a:defRPr sz="6082" b="1"/>
            </a:lvl5pPr>
            <a:lvl6pPr marL="8551434" indent="0">
              <a:buNone/>
              <a:defRPr sz="6082" b="1"/>
            </a:lvl6pPr>
            <a:lvl7pPr marL="10261735" indent="0">
              <a:buNone/>
              <a:defRPr sz="6082" b="1"/>
            </a:lvl7pPr>
            <a:lvl8pPr marL="11972016" indent="0">
              <a:buNone/>
              <a:defRPr sz="6082" b="1"/>
            </a:lvl8pPr>
            <a:lvl9pPr marL="1368230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7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10276" indent="0">
              <a:buNone/>
              <a:defRPr sz="7499" b="1"/>
            </a:lvl2pPr>
            <a:lvl3pPr marL="3420580" indent="0">
              <a:buNone/>
              <a:defRPr sz="6916" b="1"/>
            </a:lvl3pPr>
            <a:lvl4pPr marL="5130862" indent="0">
              <a:buNone/>
              <a:defRPr sz="6082" b="1"/>
            </a:lvl4pPr>
            <a:lvl5pPr marL="6841151" indent="0">
              <a:buNone/>
              <a:defRPr sz="6082" b="1"/>
            </a:lvl5pPr>
            <a:lvl6pPr marL="8551434" indent="0">
              <a:buNone/>
              <a:defRPr sz="6082" b="1"/>
            </a:lvl6pPr>
            <a:lvl7pPr marL="10261735" indent="0">
              <a:buNone/>
              <a:defRPr sz="6082" b="1"/>
            </a:lvl7pPr>
            <a:lvl8pPr marL="11972016" indent="0">
              <a:buNone/>
              <a:defRPr sz="6082" b="1"/>
            </a:lvl8pPr>
            <a:lvl9pPr marL="1368230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7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38124"/>
      </p:ext>
    </p:extLst>
  </p:cSld>
  <p:clrMapOvr>
    <a:masterClrMapping/>
  </p:clrMapOvr>
  <p:transition/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63241"/>
      </p:ext>
    </p:extLst>
  </p:cSld>
  <p:clrMapOvr>
    <a:masterClrMapping/>
  </p:clrMapOvr>
  <p:transition/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92639"/>
      </p:ext>
    </p:extLst>
  </p:cSld>
  <p:clrMapOvr>
    <a:masterClrMapping/>
  </p:clrMapOvr>
  <p:transition/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99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0276" indent="0">
              <a:buNone/>
              <a:defRPr sz="4583"/>
            </a:lvl2pPr>
            <a:lvl3pPr marL="3420580" indent="0">
              <a:buNone/>
              <a:defRPr sz="3749"/>
            </a:lvl3pPr>
            <a:lvl4pPr marL="5130862" indent="0">
              <a:buNone/>
              <a:defRPr sz="3333"/>
            </a:lvl4pPr>
            <a:lvl5pPr marL="6841151" indent="0">
              <a:buNone/>
              <a:defRPr sz="3333"/>
            </a:lvl5pPr>
            <a:lvl6pPr marL="8551434" indent="0">
              <a:buNone/>
              <a:defRPr sz="3333"/>
            </a:lvl6pPr>
            <a:lvl7pPr marL="10261735" indent="0">
              <a:buNone/>
              <a:defRPr sz="3333"/>
            </a:lvl7pPr>
            <a:lvl8pPr marL="11972016" indent="0">
              <a:buNone/>
              <a:defRPr sz="3333"/>
            </a:lvl8pPr>
            <a:lvl9pPr marL="1368230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84470"/>
      </p:ext>
    </p:extLst>
  </p:cSld>
  <p:clrMapOvr>
    <a:masterClrMapping/>
  </p:clrMapOvr>
  <p:transition/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10276" indent="0">
              <a:buNone/>
              <a:defRPr sz="10415"/>
            </a:lvl2pPr>
            <a:lvl3pPr marL="3420580" indent="0">
              <a:buNone/>
              <a:defRPr sz="8999"/>
            </a:lvl3pPr>
            <a:lvl4pPr marL="5130862" indent="0">
              <a:buNone/>
              <a:defRPr sz="7499"/>
            </a:lvl4pPr>
            <a:lvl5pPr marL="6841151" indent="0">
              <a:buNone/>
              <a:defRPr sz="7499"/>
            </a:lvl5pPr>
            <a:lvl6pPr marL="8551434" indent="0">
              <a:buNone/>
              <a:defRPr sz="7499"/>
            </a:lvl6pPr>
            <a:lvl7pPr marL="10261735" indent="0">
              <a:buNone/>
              <a:defRPr sz="7499"/>
            </a:lvl7pPr>
            <a:lvl8pPr marL="11972016" indent="0">
              <a:buNone/>
              <a:defRPr sz="7499"/>
            </a:lvl8pPr>
            <a:lvl9pPr marL="1368230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0276" indent="0">
              <a:buNone/>
              <a:defRPr sz="4583"/>
            </a:lvl2pPr>
            <a:lvl3pPr marL="3420580" indent="0">
              <a:buNone/>
              <a:defRPr sz="3749"/>
            </a:lvl3pPr>
            <a:lvl4pPr marL="5130862" indent="0">
              <a:buNone/>
              <a:defRPr sz="3333"/>
            </a:lvl4pPr>
            <a:lvl5pPr marL="6841151" indent="0">
              <a:buNone/>
              <a:defRPr sz="3333"/>
            </a:lvl5pPr>
            <a:lvl6pPr marL="8551434" indent="0">
              <a:buNone/>
              <a:defRPr sz="3333"/>
            </a:lvl6pPr>
            <a:lvl7pPr marL="10261735" indent="0">
              <a:buNone/>
              <a:defRPr sz="3333"/>
            </a:lvl7pPr>
            <a:lvl8pPr marL="11972016" indent="0">
              <a:buNone/>
              <a:defRPr sz="3333"/>
            </a:lvl8pPr>
            <a:lvl9pPr marL="1368230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75448"/>
      </p:ext>
    </p:extLst>
  </p:cSld>
  <p:clrMapOvr>
    <a:masterClrMapping/>
  </p:clrMapOvr>
  <p:transition/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89649"/>
      </p:ext>
    </p:extLst>
  </p:cSld>
  <p:clrMapOvr>
    <a:masterClrMapping/>
  </p:clrMapOvr>
  <p:transition/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82819"/>
      </p:ext>
    </p:extLst>
  </p:cSld>
  <p:clrMapOvr>
    <a:masterClrMapping/>
  </p:clrMapOvr>
  <p:transition/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 algn="ctr"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428" tIns="205198" rIns="410428" bIns="20519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84008"/>
      </p:ext>
    </p:extLst>
  </p:cSld>
  <p:clrMapOvr>
    <a:masterClrMapping/>
  </p:clrMapOvr>
  <p:transition/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505360" indent="-1217070">
              <a:buFont typeface="Wingdings" charset="2"/>
              <a:buChar char="q"/>
              <a:defRPr/>
            </a:lvl2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20090" y="4770149"/>
            <a:ext cx="2712339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50667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97700"/>
      </p:ext>
    </p:extLst>
  </p:cSld>
  <p:clrMapOvr>
    <a:masterClrMapping/>
  </p:clrMapOvr>
  <p:transition/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50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7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9810" indent="0">
              <a:buNone/>
              <a:defRPr sz="6916"/>
            </a:lvl2pPr>
            <a:lvl3pPr marL="3419640" indent="0">
              <a:buNone/>
              <a:defRPr sz="6082"/>
            </a:lvl3pPr>
            <a:lvl4pPr marL="5129448" indent="0">
              <a:buNone/>
              <a:defRPr sz="5249"/>
            </a:lvl4pPr>
            <a:lvl5pPr marL="6839268" indent="0">
              <a:buNone/>
              <a:defRPr sz="5249"/>
            </a:lvl5pPr>
            <a:lvl6pPr marL="8549080" indent="0">
              <a:buNone/>
              <a:defRPr sz="5249"/>
            </a:lvl6pPr>
            <a:lvl7pPr marL="10258912" indent="0">
              <a:buNone/>
              <a:defRPr sz="5249"/>
            </a:lvl7pPr>
            <a:lvl8pPr marL="11968725" indent="0">
              <a:buNone/>
              <a:defRPr sz="5249"/>
            </a:lvl8pPr>
            <a:lvl9pPr marL="1367854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17086"/>
      </p:ext>
    </p:extLst>
  </p:cSld>
  <p:clrMapOvr>
    <a:masterClrMapping/>
  </p:clrMapOvr>
  <p:transition/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20090" y="4770149"/>
            <a:ext cx="2712339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32925"/>
      </p:ext>
    </p:extLst>
  </p:cSld>
  <p:clrMapOvr>
    <a:masterClrMapping/>
  </p:clrMapOvr>
  <p:transition/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9810" indent="0">
              <a:buNone/>
              <a:defRPr sz="7499" b="1"/>
            </a:lvl2pPr>
            <a:lvl3pPr marL="3419640" indent="0">
              <a:buNone/>
              <a:defRPr sz="6916" b="1"/>
            </a:lvl3pPr>
            <a:lvl4pPr marL="5129448" indent="0">
              <a:buNone/>
              <a:defRPr sz="6082" b="1"/>
            </a:lvl4pPr>
            <a:lvl5pPr marL="6839268" indent="0">
              <a:buNone/>
              <a:defRPr sz="6082" b="1"/>
            </a:lvl5pPr>
            <a:lvl6pPr marL="8549080" indent="0">
              <a:buNone/>
              <a:defRPr sz="6082" b="1"/>
            </a:lvl6pPr>
            <a:lvl7pPr marL="10258912" indent="0">
              <a:buNone/>
              <a:defRPr sz="6082" b="1"/>
            </a:lvl7pPr>
            <a:lvl8pPr marL="11968725" indent="0">
              <a:buNone/>
              <a:defRPr sz="6082" b="1"/>
            </a:lvl8pPr>
            <a:lvl9pPr marL="1367854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21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9810" indent="0">
              <a:buNone/>
              <a:defRPr sz="7499" b="1"/>
            </a:lvl2pPr>
            <a:lvl3pPr marL="3419640" indent="0">
              <a:buNone/>
              <a:defRPr sz="6916" b="1"/>
            </a:lvl3pPr>
            <a:lvl4pPr marL="5129448" indent="0">
              <a:buNone/>
              <a:defRPr sz="6082" b="1"/>
            </a:lvl4pPr>
            <a:lvl5pPr marL="6839268" indent="0">
              <a:buNone/>
              <a:defRPr sz="6082" b="1"/>
            </a:lvl5pPr>
            <a:lvl6pPr marL="8549080" indent="0">
              <a:buNone/>
              <a:defRPr sz="6082" b="1"/>
            </a:lvl6pPr>
            <a:lvl7pPr marL="10258912" indent="0">
              <a:buNone/>
              <a:defRPr sz="6082" b="1"/>
            </a:lvl7pPr>
            <a:lvl8pPr marL="11968725" indent="0">
              <a:buNone/>
              <a:defRPr sz="6082" b="1"/>
            </a:lvl8pPr>
            <a:lvl9pPr marL="1367854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21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92995"/>
      </p:ext>
    </p:extLst>
  </p:cSld>
  <p:clrMapOvr>
    <a:masterClrMapping/>
  </p:clrMapOvr>
  <p:transition/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81576"/>
      </p:ext>
    </p:extLst>
  </p:cSld>
  <p:clrMapOvr>
    <a:masterClrMapping/>
  </p:clrMapOvr>
  <p:transition/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74631"/>
      </p:ext>
    </p:extLst>
  </p:cSld>
  <p:clrMapOvr>
    <a:masterClrMapping/>
  </p:clrMapOvr>
  <p:transition/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15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9810" indent="0">
              <a:buNone/>
              <a:defRPr sz="4583"/>
            </a:lvl2pPr>
            <a:lvl3pPr marL="3419640" indent="0">
              <a:buNone/>
              <a:defRPr sz="3749"/>
            </a:lvl3pPr>
            <a:lvl4pPr marL="5129448" indent="0">
              <a:buNone/>
              <a:defRPr sz="3333"/>
            </a:lvl4pPr>
            <a:lvl5pPr marL="6839268" indent="0">
              <a:buNone/>
              <a:defRPr sz="3333"/>
            </a:lvl5pPr>
            <a:lvl6pPr marL="8549080" indent="0">
              <a:buNone/>
              <a:defRPr sz="3333"/>
            </a:lvl6pPr>
            <a:lvl7pPr marL="10258912" indent="0">
              <a:buNone/>
              <a:defRPr sz="3333"/>
            </a:lvl7pPr>
            <a:lvl8pPr marL="11968725" indent="0">
              <a:buNone/>
              <a:defRPr sz="3333"/>
            </a:lvl8pPr>
            <a:lvl9pPr marL="1367854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16480"/>
      </p:ext>
    </p:extLst>
  </p:cSld>
  <p:clrMapOvr>
    <a:masterClrMapping/>
  </p:clrMapOvr>
  <p:transition/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9810" indent="0">
              <a:buNone/>
              <a:defRPr sz="10415"/>
            </a:lvl2pPr>
            <a:lvl3pPr marL="3419640" indent="0">
              <a:buNone/>
              <a:defRPr sz="8999"/>
            </a:lvl3pPr>
            <a:lvl4pPr marL="5129448" indent="0">
              <a:buNone/>
              <a:defRPr sz="7499"/>
            </a:lvl4pPr>
            <a:lvl5pPr marL="6839268" indent="0">
              <a:buNone/>
              <a:defRPr sz="7499"/>
            </a:lvl5pPr>
            <a:lvl6pPr marL="8549080" indent="0">
              <a:buNone/>
              <a:defRPr sz="7499"/>
            </a:lvl6pPr>
            <a:lvl7pPr marL="10258912" indent="0">
              <a:buNone/>
              <a:defRPr sz="7499"/>
            </a:lvl7pPr>
            <a:lvl8pPr marL="11968725" indent="0">
              <a:buNone/>
              <a:defRPr sz="7499"/>
            </a:lvl8pPr>
            <a:lvl9pPr marL="1367854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9810" indent="0">
              <a:buNone/>
              <a:defRPr sz="4583"/>
            </a:lvl2pPr>
            <a:lvl3pPr marL="3419640" indent="0">
              <a:buNone/>
              <a:defRPr sz="3749"/>
            </a:lvl3pPr>
            <a:lvl4pPr marL="5129448" indent="0">
              <a:buNone/>
              <a:defRPr sz="3333"/>
            </a:lvl4pPr>
            <a:lvl5pPr marL="6839268" indent="0">
              <a:buNone/>
              <a:defRPr sz="3333"/>
            </a:lvl5pPr>
            <a:lvl6pPr marL="8549080" indent="0">
              <a:buNone/>
              <a:defRPr sz="3333"/>
            </a:lvl6pPr>
            <a:lvl7pPr marL="10258912" indent="0">
              <a:buNone/>
              <a:defRPr sz="3333"/>
            </a:lvl7pPr>
            <a:lvl8pPr marL="11968725" indent="0">
              <a:buNone/>
              <a:defRPr sz="3333"/>
            </a:lvl8pPr>
            <a:lvl9pPr marL="1367854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09051"/>
      </p:ext>
    </p:extLst>
  </p:cSld>
  <p:clrMapOvr>
    <a:masterClrMapping/>
  </p:clrMapOvr>
  <p:transition/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97700"/>
      </p:ext>
    </p:extLst>
  </p:cSld>
  <p:clrMapOvr>
    <a:masterClrMapping/>
  </p:clrMapOvr>
  <p:transition/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87398"/>
      </p:ext>
    </p:extLst>
  </p:cSld>
  <p:clrMapOvr>
    <a:masterClrMapping/>
  </p:clrMapOvr>
  <p:transition/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2" y="5"/>
            <a:ext cx="28803602" cy="35999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462" y="2462974"/>
            <a:ext cx="24483061" cy="686731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500" y="10191610"/>
            <a:ext cx="15778675" cy="9199933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 algn="l">
              <a:buNone/>
              <a:defRPr sz="10415">
                <a:solidFill>
                  <a:schemeClr val="accent1"/>
                </a:solidFill>
                <a:latin typeface="Arial"/>
              </a:defRPr>
            </a:lvl1pPr>
            <a:lvl2pPr marL="1709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8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8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7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6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6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5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74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2" y="31325914"/>
            <a:ext cx="28803602" cy="4673825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884" tIns="170930" rIns="341884" bIns="170930" rtlCol="0" anchor="ctr"/>
          <a:lstStyle/>
          <a:p>
            <a:pPr algn="ctr" defTabSz="1709339"/>
            <a:endParaRPr lang="en-US" sz="6916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55" y="31917066"/>
            <a:ext cx="10316814" cy="3438483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6091850" y="32856701"/>
            <a:ext cx="12271889" cy="18604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09043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87398"/>
      </p:ext>
    </p:extLst>
  </p:cSld>
  <p:clrMapOvr>
    <a:masterClrMapping/>
  </p:clrMapOvr>
  <p:transition/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855"/>
            <a:ext cx="25923241" cy="280484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5" y="5666711"/>
            <a:ext cx="25923241" cy="26491475"/>
          </a:xfrm>
          <a:prstGeom prst="rect">
            <a:avLst/>
          </a:prstGeom>
        </p:spPr>
        <p:txBody>
          <a:bodyPr lIns="410315" tIns="205143" rIns="410315" bIns="205143"/>
          <a:lstStyle>
            <a:lvl1pPr>
              <a:buFont typeface="Wingdings" charset="2"/>
              <a:buChar char="§"/>
              <a:defRPr sz="10415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999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7499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916">
                <a:latin typeface="Arial"/>
              </a:defRPr>
            </a:lvl4pPr>
            <a:lvl5pPr>
              <a:buFont typeface="Wingdings" charset="2"/>
              <a:buChar char="§"/>
              <a:defRPr sz="6082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62573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5" y="6285915"/>
            <a:ext cx="25923241" cy="23314116"/>
          </a:xfrm>
          <a:prstGeom prst="rect">
            <a:avLst/>
          </a:prstGeom>
        </p:spPr>
        <p:txBody>
          <a:bodyPr lIns="410315" tIns="205143" rIns="410315" bIns="205143">
            <a:normAutofit/>
          </a:bodyPr>
          <a:lstStyle>
            <a:lvl1pPr marL="0" indent="0" algn="l">
              <a:buNone/>
              <a:defRPr sz="10415">
                <a:solidFill>
                  <a:schemeClr val="accent2"/>
                </a:solidFill>
                <a:latin typeface="Arial"/>
              </a:defRPr>
            </a:lvl1pPr>
            <a:lvl2pPr marL="1709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8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8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7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6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6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5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74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99773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440183" y="5666711"/>
            <a:ext cx="12721589" cy="26491475"/>
          </a:xfrm>
          <a:prstGeom prst="rect">
            <a:avLst/>
          </a:prstGeom>
        </p:spPr>
        <p:txBody>
          <a:bodyPr lIns="410315" tIns="205143" rIns="410315" bIns="205143"/>
          <a:lstStyle>
            <a:lvl1pPr>
              <a:buFont typeface="Wingdings" charset="2"/>
              <a:buChar char="§"/>
              <a:defRPr sz="10415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999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7499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916">
                <a:latin typeface="Arial"/>
              </a:defRPr>
            </a:lvl4pPr>
            <a:lvl5pPr>
              <a:buFont typeface="Wingdings" charset="2"/>
              <a:buChar char="§"/>
              <a:defRPr sz="6082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854"/>
            <a:ext cx="25923241" cy="27964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14641837" y="5666711"/>
            <a:ext cx="12721589" cy="26491475"/>
          </a:xfrm>
          <a:prstGeom prst="rect">
            <a:avLst/>
          </a:prstGeom>
        </p:spPr>
        <p:txBody>
          <a:bodyPr lIns="410315" tIns="205143" rIns="410315" bIns="205143"/>
          <a:lstStyle>
            <a:lvl1pPr>
              <a:buFont typeface="Wingdings" charset="2"/>
              <a:buChar char="§"/>
              <a:defRPr sz="10415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999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7499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916">
                <a:latin typeface="Arial"/>
              </a:defRPr>
            </a:lvl4pPr>
            <a:lvl5pPr>
              <a:buFont typeface="Wingdings" charset="2"/>
              <a:buChar char="§"/>
              <a:defRPr sz="6082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63972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6143057"/>
            <a:ext cx="12726591" cy="5273773"/>
          </a:xfrm>
          <a:prstGeom prst="rect">
            <a:avLst/>
          </a:prstGeom>
        </p:spPr>
        <p:txBody>
          <a:bodyPr lIns="410315" tIns="205143" rIns="410315" bIns="205143" anchor="t"/>
          <a:lstStyle>
            <a:lvl1pPr marL="0" indent="0">
              <a:buNone/>
              <a:defRPr sz="8999" b="0">
                <a:solidFill>
                  <a:srgbClr val="606060"/>
                </a:solidFill>
                <a:latin typeface="Arial"/>
              </a:defRPr>
            </a:lvl1pPr>
            <a:lvl2pPr marL="1709339" indent="0">
              <a:buNone/>
              <a:defRPr sz="7499" b="1"/>
            </a:lvl2pPr>
            <a:lvl3pPr marL="3418699" indent="0">
              <a:buNone/>
              <a:defRPr sz="6916" b="1"/>
            </a:lvl3pPr>
            <a:lvl4pPr marL="5128040" indent="0">
              <a:buNone/>
              <a:defRPr sz="6082" b="1"/>
            </a:lvl4pPr>
            <a:lvl5pPr marL="6837388" indent="0">
              <a:buNone/>
              <a:defRPr sz="6082" b="1"/>
            </a:lvl5pPr>
            <a:lvl6pPr marL="8546731" indent="0">
              <a:buNone/>
              <a:defRPr sz="6082" b="1"/>
            </a:lvl6pPr>
            <a:lvl7pPr marL="10256090" indent="0">
              <a:buNone/>
              <a:defRPr sz="6082" b="1"/>
            </a:lvl7pPr>
            <a:lvl8pPr marL="11965434" indent="0">
              <a:buNone/>
              <a:defRPr sz="6082" b="1"/>
            </a:lvl8pPr>
            <a:lvl9pPr marL="1367478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27" y="6143057"/>
            <a:ext cx="12731591" cy="5273773"/>
          </a:xfrm>
          <a:prstGeom prst="rect">
            <a:avLst/>
          </a:prstGeom>
        </p:spPr>
        <p:txBody>
          <a:bodyPr lIns="410315" tIns="205143" rIns="410315" bIns="205143" anchor="t"/>
          <a:lstStyle>
            <a:lvl1pPr marL="0" indent="0">
              <a:buNone/>
              <a:defRPr sz="8999" b="0">
                <a:solidFill>
                  <a:srgbClr val="606060"/>
                </a:solidFill>
                <a:latin typeface="Arial"/>
              </a:defRPr>
            </a:lvl1pPr>
            <a:lvl2pPr marL="1709339" indent="0">
              <a:buNone/>
              <a:defRPr sz="7499" b="1"/>
            </a:lvl2pPr>
            <a:lvl3pPr marL="3418699" indent="0">
              <a:buNone/>
              <a:defRPr sz="6916" b="1"/>
            </a:lvl3pPr>
            <a:lvl4pPr marL="5128040" indent="0">
              <a:buNone/>
              <a:defRPr sz="6082" b="1"/>
            </a:lvl4pPr>
            <a:lvl5pPr marL="6837388" indent="0">
              <a:buNone/>
              <a:defRPr sz="6082" b="1"/>
            </a:lvl5pPr>
            <a:lvl6pPr marL="8546731" indent="0">
              <a:buNone/>
              <a:defRPr sz="6082" b="1"/>
            </a:lvl6pPr>
            <a:lvl7pPr marL="10256090" indent="0">
              <a:buNone/>
              <a:defRPr sz="6082" b="1"/>
            </a:lvl7pPr>
            <a:lvl8pPr marL="11965434" indent="0">
              <a:buNone/>
              <a:defRPr sz="6082" b="1"/>
            </a:lvl8pPr>
            <a:lvl9pPr marL="1367478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440183" y="11416602"/>
            <a:ext cx="12726591" cy="20491518"/>
          </a:xfrm>
          <a:prstGeom prst="rect">
            <a:avLst/>
          </a:prstGeom>
        </p:spPr>
        <p:txBody>
          <a:bodyPr vert="horz" lIns="410315" tIns="205143" rIns="410315" bIns="205143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4646849" y="11416602"/>
            <a:ext cx="12726591" cy="20491518"/>
          </a:xfrm>
          <a:prstGeom prst="rect">
            <a:avLst/>
          </a:prstGeom>
        </p:spPr>
        <p:txBody>
          <a:bodyPr vert="horz" lIns="410315" tIns="205143" rIns="410315" bIns="205143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00743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53831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401676" y="619047"/>
            <a:ext cx="15401926" cy="499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884" tIns="170930" rIns="341884" bIns="170930" rtlCol="0" anchor="ctr"/>
          <a:lstStyle/>
          <a:p>
            <a:pPr algn="ctr" defTabSz="1709339"/>
            <a:endParaRPr lang="en-US" sz="6916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442608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401676" y="619047"/>
            <a:ext cx="15401926" cy="499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884" tIns="170930" rIns="341884" bIns="170930" rtlCol="0" anchor="ctr"/>
          <a:lstStyle/>
          <a:p>
            <a:pPr algn="ctr" defTabSz="1709339"/>
            <a:endParaRPr lang="en-US" sz="6916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  <a:prstGeom prst="rect">
            <a:avLst/>
          </a:prstGeom>
        </p:spPr>
        <p:txBody>
          <a:bodyPr anchor="b"/>
          <a:lstStyle>
            <a:lvl1pPr algn="l">
              <a:defRPr sz="7499" b="1"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12081">
                <a:latin typeface="Arial"/>
              </a:defRPr>
            </a:lvl1pPr>
            <a:lvl2pPr marL="1709339" indent="0">
              <a:buNone/>
              <a:defRPr sz="10415"/>
            </a:lvl2pPr>
            <a:lvl3pPr marL="3418699" indent="0">
              <a:buNone/>
              <a:defRPr sz="8999"/>
            </a:lvl3pPr>
            <a:lvl4pPr marL="5128040" indent="0">
              <a:buNone/>
              <a:defRPr sz="7499"/>
            </a:lvl4pPr>
            <a:lvl5pPr marL="6837388" indent="0">
              <a:buNone/>
              <a:defRPr sz="7499"/>
            </a:lvl5pPr>
            <a:lvl6pPr marL="8546731" indent="0">
              <a:buNone/>
              <a:defRPr sz="7499"/>
            </a:lvl6pPr>
            <a:lvl7pPr marL="10256090" indent="0">
              <a:buNone/>
              <a:defRPr sz="7499"/>
            </a:lvl7pPr>
            <a:lvl8pPr marL="11965434" indent="0">
              <a:buNone/>
              <a:defRPr sz="7499"/>
            </a:lvl8pPr>
            <a:lvl9pPr marL="13674781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5249">
                <a:latin typeface="Arial"/>
              </a:defRPr>
            </a:lvl1pPr>
            <a:lvl2pPr marL="1709339" indent="0">
              <a:buNone/>
              <a:defRPr sz="4583"/>
            </a:lvl2pPr>
            <a:lvl3pPr marL="3418699" indent="0">
              <a:buNone/>
              <a:defRPr sz="3749"/>
            </a:lvl3pPr>
            <a:lvl4pPr marL="5128040" indent="0">
              <a:buNone/>
              <a:defRPr sz="3333"/>
            </a:lvl4pPr>
            <a:lvl5pPr marL="6837388" indent="0">
              <a:buNone/>
              <a:defRPr sz="3333"/>
            </a:lvl5pPr>
            <a:lvl6pPr marL="8546731" indent="0">
              <a:buNone/>
              <a:defRPr sz="3333"/>
            </a:lvl6pPr>
            <a:lvl7pPr marL="10256090" indent="0">
              <a:buNone/>
              <a:defRPr sz="3333"/>
            </a:lvl7pPr>
            <a:lvl8pPr marL="11965434" indent="0">
              <a:buNone/>
              <a:defRPr sz="3333"/>
            </a:lvl8pPr>
            <a:lvl9pPr marL="1367478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678112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5" y="1441854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1440185" y="6095442"/>
            <a:ext cx="25923241" cy="23758164"/>
          </a:xfrm>
          <a:prstGeom prst="rect">
            <a:avLst/>
          </a:prstGeom>
        </p:spPr>
        <p:txBody>
          <a:bodyPr vert="horz" lIns="410315" tIns="205143" rIns="410315" bIns="205143" rtlCol="0">
            <a:normAutofit/>
          </a:bodyPr>
          <a:lstStyle>
            <a:lvl1pPr marL="1282018" marR="0" indent="-1282018" algn="l" defTabSz="17093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1282018" marR="0" lvl="0" indent="-1282018" algn="l" defTabSz="17093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0415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2777693" marR="0" lvl="1" indent="-1068350" algn="l" defTabSz="17093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8999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4273369" marR="0" lvl="2" indent="-854666" algn="l" defTabSz="17093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7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49177581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5" y="6285915"/>
            <a:ext cx="25923241" cy="23314116"/>
          </a:xfrm>
          <a:prstGeom prst="rect">
            <a:avLst/>
          </a:prstGeom>
        </p:spPr>
        <p:txBody>
          <a:bodyPr lIns="410315" tIns="205143" rIns="410315" bIns="205143">
            <a:normAutofit/>
          </a:bodyPr>
          <a:lstStyle>
            <a:lvl1pPr marL="0" indent="0" algn="l">
              <a:buNone/>
              <a:defRPr sz="8999">
                <a:solidFill>
                  <a:schemeClr val="accent2"/>
                </a:solidFill>
                <a:latin typeface="Arial"/>
                <a:cs typeface="Arial"/>
              </a:defRPr>
            </a:lvl1pPr>
            <a:lvl2pPr marL="1709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8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8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7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6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6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5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74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5" y="1441854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7038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5971387"/>
            <a:ext cx="17282160" cy="21599843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12081">
                <a:latin typeface="Arial"/>
                <a:cs typeface="Arial"/>
              </a:defRPr>
            </a:lvl1pPr>
            <a:lvl2pPr marL="1709339" indent="0">
              <a:buNone/>
              <a:defRPr sz="10415"/>
            </a:lvl2pPr>
            <a:lvl3pPr marL="3418699" indent="0">
              <a:buNone/>
              <a:defRPr sz="8999"/>
            </a:lvl3pPr>
            <a:lvl4pPr marL="5128040" indent="0">
              <a:buNone/>
              <a:defRPr sz="7499"/>
            </a:lvl4pPr>
            <a:lvl5pPr marL="6837388" indent="0">
              <a:buNone/>
              <a:defRPr sz="7499"/>
            </a:lvl5pPr>
            <a:lvl6pPr marL="8546731" indent="0">
              <a:buNone/>
              <a:defRPr sz="7499"/>
            </a:lvl6pPr>
            <a:lvl7pPr marL="10256090" indent="0">
              <a:buNone/>
              <a:defRPr sz="7499"/>
            </a:lvl7pPr>
            <a:lvl8pPr marL="11965434" indent="0">
              <a:buNone/>
              <a:defRPr sz="7499"/>
            </a:lvl8pPr>
            <a:lvl9pPr marL="13674781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7571233"/>
            <a:ext cx="17282160" cy="4224965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5249">
                <a:latin typeface="Arial"/>
                <a:cs typeface="Arial"/>
              </a:defRPr>
            </a:lvl1pPr>
            <a:lvl2pPr marL="1709339" indent="0">
              <a:buNone/>
              <a:defRPr sz="4583"/>
            </a:lvl2pPr>
            <a:lvl3pPr marL="3418699" indent="0">
              <a:buNone/>
              <a:defRPr sz="3749"/>
            </a:lvl3pPr>
            <a:lvl4pPr marL="5128040" indent="0">
              <a:buNone/>
              <a:defRPr sz="3333"/>
            </a:lvl4pPr>
            <a:lvl5pPr marL="6837388" indent="0">
              <a:buNone/>
              <a:defRPr sz="3333"/>
            </a:lvl5pPr>
            <a:lvl6pPr marL="8546731" indent="0">
              <a:buNone/>
              <a:defRPr sz="3333"/>
            </a:lvl6pPr>
            <a:lvl7pPr marL="10256090" indent="0">
              <a:buNone/>
              <a:defRPr sz="3333"/>
            </a:lvl7pPr>
            <a:lvl8pPr marL="11965434" indent="0">
              <a:buNone/>
              <a:defRPr sz="3333"/>
            </a:lvl8pPr>
            <a:lvl9pPr marL="1367478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5" y="1441854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2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6916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6745" indent="0">
              <a:buNone/>
              <a:defRPr sz="9415"/>
            </a:lvl2pPr>
            <a:lvl3pPr marL="3113483" indent="0">
              <a:buNone/>
              <a:defRPr sz="8332"/>
            </a:lvl3pPr>
            <a:lvl4pPr marL="4670228" indent="0">
              <a:buNone/>
              <a:defRPr sz="6916"/>
            </a:lvl4pPr>
            <a:lvl5pPr marL="6226964" indent="0">
              <a:buNone/>
              <a:defRPr sz="6916"/>
            </a:lvl5pPr>
            <a:lvl6pPr marL="7783709" indent="0">
              <a:buNone/>
              <a:defRPr sz="6916"/>
            </a:lvl6pPr>
            <a:lvl7pPr marL="9340451" indent="0">
              <a:buNone/>
              <a:defRPr sz="6916"/>
            </a:lvl7pPr>
            <a:lvl8pPr marL="10897192" indent="0">
              <a:buNone/>
              <a:defRPr sz="6916"/>
            </a:lvl8pPr>
            <a:lvl9pPr marL="12453935" indent="0">
              <a:buNone/>
              <a:defRPr sz="6916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6745" indent="0">
              <a:buNone/>
              <a:defRPr sz="4166"/>
            </a:lvl2pPr>
            <a:lvl3pPr marL="3113483" indent="0">
              <a:buNone/>
              <a:defRPr sz="3333"/>
            </a:lvl3pPr>
            <a:lvl4pPr marL="4670228" indent="0">
              <a:buNone/>
              <a:defRPr sz="3166"/>
            </a:lvl4pPr>
            <a:lvl5pPr marL="6226964" indent="0">
              <a:buNone/>
              <a:defRPr sz="3166"/>
            </a:lvl5pPr>
            <a:lvl6pPr marL="7783709" indent="0">
              <a:buNone/>
              <a:defRPr sz="3166"/>
            </a:lvl6pPr>
            <a:lvl7pPr marL="9340451" indent="0">
              <a:buNone/>
              <a:defRPr sz="3166"/>
            </a:lvl7pPr>
            <a:lvl8pPr marL="10897192" indent="0">
              <a:buNone/>
              <a:defRPr sz="3166"/>
            </a:lvl8pPr>
            <a:lvl9pPr marL="1245393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68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7889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2" y="5"/>
            <a:ext cx="28803602" cy="35999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462" y="2462974"/>
            <a:ext cx="24483061" cy="686731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505" y="10191610"/>
            <a:ext cx="15778675" cy="9199933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 algn="l">
              <a:buNone/>
              <a:defRPr sz="9415">
                <a:solidFill>
                  <a:schemeClr val="accent1"/>
                </a:solidFill>
                <a:latin typeface="Arial"/>
              </a:defRPr>
            </a:lvl1pPr>
            <a:lvl2pPr marL="1553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06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59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12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65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318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87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424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2" y="31325914"/>
            <a:ext cx="28803602" cy="4673825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0642" tIns="155309" rIns="310642" bIns="155309" rtlCol="0" anchor="ctr"/>
          <a:lstStyle/>
          <a:p>
            <a:pPr algn="ctr" defTabSz="1553118"/>
            <a:endParaRPr lang="en-US" sz="6082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" y="31917066"/>
            <a:ext cx="10316814" cy="3438483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6091852" y="32856708"/>
            <a:ext cx="12271889" cy="18604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0904361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0446308" y="5618992"/>
            <a:ext cx="17282160" cy="21599843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12081"/>
            </a:lvl1pPr>
            <a:lvl2pPr marL="1709339" indent="0">
              <a:buNone/>
              <a:defRPr sz="10415"/>
            </a:lvl2pPr>
            <a:lvl3pPr marL="3418699" indent="0">
              <a:buNone/>
              <a:defRPr sz="8999"/>
            </a:lvl3pPr>
            <a:lvl4pPr marL="5128040" indent="0">
              <a:buNone/>
              <a:defRPr sz="7499"/>
            </a:lvl4pPr>
            <a:lvl5pPr marL="6837388" indent="0">
              <a:buNone/>
              <a:defRPr sz="7499"/>
            </a:lvl5pPr>
            <a:lvl6pPr marL="8546731" indent="0">
              <a:buNone/>
              <a:defRPr sz="7499"/>
            </a:lvl6pPr>
            <a:lvl7pPr marL="10256090" indent="0">
              <a:buNone/>
              <a:defRPr sz="7499"/>
            </a:lvl7pPr>
            <a:lvl8pPr marL="11965434" indent="0">
              <a:buNone/>
              <a:defRPr sz="7499"/>
            </a:lvl8pPr>
            <a:lvl9pPr marL="13674781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46308" y="27218839"/>
            <a:ext cx="17282160" cy="4224965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5249"/>
            </a:lvl1pPr>
            <a:lvl2pPr marL="1709339" indent="0">
              <a:buNone/>
              <a:defRPr sz="4583"/>
            </a:lvl2pPr>
            <a:lvl3pPr marL="3418699" indent="0">
              <a:buNone/>
              <a:defRPr sz="3749"/>
            </a:lvl3pPr>
            <a:lvl4pPr marL="5128040" indent="0">
              <a:buNone/>
              <a:defRPr sz="3333"/>
            </a:lvl4pPr>
            <a:lvl5pPr marL="6837388" indent="0">
              <a:buNone/>
              <a:defRPr sz="3333"/>
            </a:lvl5pPr>
            <a:lvl6pPr marL="8546731" indent="0">
              <a:buNone/>
              <a:defRPr sz="3333"/>
            </a:lvl6pPr>
            <a:lvl7pPr marL="10256090" indent="0">
              <a:buNone/>
              <a:defRPr sz="3333"/>
            </a:lvl7pPr>
            <a:lvl8pPr marL="11965434" indent="0">
              <a:buNone/>
              <a:defRPr sz="3333"/>
            </a:lvl8pPr>
            <a:lvl9pPr marL="1367478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1440192" y="5618998"/>
            <a:ext cx="9006126" cy="25824808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5249"/>
            </a:lvl1pPr>
            <a:lvl2pPr marL="1709339" indent="0">
              <a:buNone/>
              <a:defRPr sz="4583"/>
            </a:lvl2pPr>
            <a:lvl3pPr marL="3418699" indent="0">
              <a:buNone/>
              <a:defRPr sz="3749"/>
            </a:lvl3pPr>
            <a:lvl4pPr marL="5128040" indent="0">
              <a:buNone/>
              <a:defRPr sz="3333"/>
            </a:lvl4pPr>
            <a:lvl5pPr marL="6837388" indent="0">
              <a:buNone/>
              <a:defRPr sz="3333"/>
            </a:lvl5pPr>
            <a:lvl6pPr marL="8546731" indent="0">
              <a:buNone/>
              <a:defRPr sz="3333"/>
            </a:lvl6pPr>
            <a:lvl7pPr marL="10256090" indent="0">
              <a:buNone/>
              <a:defRPr sz="3333"/>
            </a:lvl7pPr>
            <a:lvl8pPr marL="11965434" indent="0">
              <a:buNone/>
              <a:defRPr sz="3333"/>
            </a:lvl8pPr>
            <a:lvl9pPr marL="1367478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116625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863" y="762092"/>
            <a:ext cx="18773778" cy="4047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884" tIns="170930" rIns="341884" bIns="170930" rtlCol="0" anchor="ctr"/>
          <a:lstStyle/>
          <a:p>
            <a:pPr algn="ctr" defTabSz="1709339"/>
            <a:endParaRPr lang="en-US" sz="6916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033113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791" tIns="170886" rIns="341791" bIns="170886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791" tIns="170886" rIns="341791" bIns="1708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791" tIns="170886" rIns="341791" bIns="1708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203" tIns="205090" rIns="410203" bIns="20509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39377"/>
      </p:ext>
    </p:extLst>
  </p:cSld>
  <p:clrMapOvr>
    <a:masterClrMapping/>
  </p:clrMapOvr>
  <p:transition/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88881"/>
      </p:ext>
    </p:extLst>
  </p:cSld>
  <p:clrMapOvr>
    <a:masterClrMapping/>
  </p:clrMapOvr>
  <p:transition/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81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8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8871" indent="0">
              <a:buNone/>
              <a:defRPr sz="6916"/>
            </a:lvl2pPr>
            <a:lvl3pPr marL="3417757" indent="0">
              <a:buNone/>
              <a:defRPr sz="6082"/>
            </a:lvl3pPr>
            <a:lvl4pPr marL="5126630" indent="0">
              <a:buNone/>
              <a:defRPr sz="5249"/>
            </a:lvl4pPr>
            <a:lvl5pPr marL="6835504" indent="0">
              <a:buNone/>
              <a:defRPr sz="5249"/>
            </a:lvl5pPr>
            <a:lvl6pPr marL="8544381" indent="0">
              <a:buNone/>
              <a:defRPr sz="5249"/>
            </a:lvl6pPr>
            <a:lvl7pPr marL="10253270" indent="0">
              <a:buNone/>
              <a:defRPr sz="5249"/>
            </a:lvl7pPr>
            <a:lvl8pPr marL="11962140" indent="0">
              <a:buNone/>
              <a:defRPr sz="5249"/>
            </a:lvl8pPr>
            <a:lvl9pPr marL="1367101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0348"/>
      </p:ext>
    </p:extLst>
  </p:cSld>
  <p:clrMapOvr>
    <a:masterClrMapping/>
  </p:clrMapOvr>
  <p:transition/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55682"/>
      </p:ext>
    </p:extLst>
  </p:cSld>
  <p:clrMapOvr>
    <a:masterClrMapping/>
  </p:clrMapOvr>
  <p:transition/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8871" indent="0">
              <a:buNone/>
              <a:defRPr sz="7499" b="1"/>
            </a:lvl2pPr>
            <a:lvl3pPr marL="3417757" indent="0">
              <a:buNone/>
              <a:defRPr sz="6916" b="1"/>
            </a:lvl3pPr>
            <a:lvl4pPr marL="5126630" indent="0">
              <a:buNone/>
              <a:defRPr sz="6082" b="1"/>
            </a:lvl4pPr>
            <a:lvl5pPr marL="6835504" indent="0">
              <a:buNone/>
              <a:defRPr sz="6082" b="1"/>
            </a:lvl5pPr>
            <a:lvl6pPr marL="8544381" indent="0">
              <a:buNone/>
              <a:defRPr sz="6082" b="1"/>
            </a:lvl6pPr>
            <a:lvl7pPr marL="10253270" indent="0">
              <a:buNone/>
              <a:defRPr sz="6082" b="1"/>
            </a:lvl7pPr>
            <a:lvl8pPr marL="11962140" indent="0">
              <a:buNone/>
              <a:defRPr sz="6082" b="1"/>
            </a:lvl8pPr>
            <a:lvl9pPr marL="1367101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4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8871" indent="0">
              <a:buNone/>
              <a:defRPr sz="7499" b="1"/>
            </a:lvl2pPr>
            <a:lvl3pPr marL="3417757" indent="0">
              <a:buNone/>
              <a:defRPr sz="6916" b="1"/>
            </a:lvl3pPr>
            <a:lvl4pPr marL="5126630" indent="0">
              <a:buNone/>
              <a:defRPr sz="6082" b="1"/>
            </a:lvl4pPr>
            <a:lvl5pPr marL="6835504" indent="0">
              <a:buNone/>
              <a:defRPr sz="6082" b="1"/>
            </a:lvl5pPr>
            <a:lvl6pPr marL="8544381" indent="0">
              <a:buNone/>
              <a:defRPr sz="6082" b="1"/>
            </a:lvl6pPr>
            <a:lvl7pPr marL="10253270" indent="0">
              <a:buNone/>
              <a:defRPr sz="6082" b="1"/>
            </a:lvl7pPr>
            <a:lvl8pPr marL="11962140" indent="0">
              <a:buNone/>
              <a:defRPr sz="6082" b="1"/>
            </a:lvl8pPr>
            <a:lvl9pPr marL="1367101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4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50962"/>
      </p:ext>
    </p:extLst>
  </p:cSld>
  <p:clrMapOvr>
    <a:masterClrMapping/>
  </p:clrMapOvr>
  <p:transition/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50038"/>
      </p:ext>
    </p:extLst>
  </p:cSld>
  <p:clrMapOvr>
    <a:masterClrMapping/>
  </p:clrMapOvr>
  <p:transition/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94691"/>
      </p:ext>
    </p:extLst>
  </p:cSld>
  <p:clrMapOvr>
    <a:masterClrMapping/>
  </p:clrMapOvr>
  <p:transition/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30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8871" indent="0">
              <a:buNone/>
              <a:defRPr sz="4583"/>
            </a:lvl2pPr>
            <a:lvl3pPr marL="3417757" indent="0">
              <a:buNone/>
              <a:defRPr sz="3749"/>
            </a:lvl3pPr>
            <a:lvl4pPr marL="5126630" indent="0">
              <a:buNone/>
              <a:defRPr sz="3333"/>
            </a:lvl4pPr>
            <a:lvl5pPr marL="6835504" indent="0">
              <a:buNone/>
              <a:defRPr sz="3333"/>
            </a:lvl5pPr>
            <a:lvl6pPr marL="8544381" indent="0">
              <a:buNone/>
              <a:defRPr sz="3333"/>
            </a:lvl6pPr>
            <a:lvl7pPr marL="10253270" indent="0">
              <a:buNone/>
              <a:defRPr sz="3333"/>
            </a:lvl7pPr>
            <a:lvl8pPr marL="11962140" indent="0">
              <a:buNone/>
              <a:defRPr sz="3333"/>
            </a:lvl8pPr>
            <a:lvl9pPr marL="1367101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3025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912"/>
            <a:ext cx="25923241" cy="280484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5" y="5666664"/>
            <a:ext cx="25923241" cy="26491475"/>
          </a:xfrm>
          <a:prstGeom prst="rect">
            <a:avLst/>
          </a:prstGeom>
        </p:spPr>
        <p:txBody>
          <a:bodyPr lIns="372820" tIns="186395" rIns="372820" bIns="186395"/>
          <a:lstStyle>
            <a:lvl1pPr>
              <a:buFont typeface="Wingdings" charset="2"/>
              <a:buChar char="§"/>
              <a:defRPr sz="9415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332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6916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082">
                <a:latin typeface="Arial"/>
              </a:defRPr>
            </a:lvl4pPr>
            <a:lvl5pPr>
              <a:buFont typeface="Wingdings" charset="2"/>
              <a:buChar char="§"/>
              <a:defRPr sz="5249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62573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8871" indent="0">
              <a:buNone/>
              <a:defRPr sz="10415"/>
            </a:lvl2pPr>
            <a:lvl3pPr marL="3417757" indent="0">
              <a:buNone/>
              <a:defRPr sz="8999"/>
            </a:lvl3pPr>
            <a:lvl4pPr marL="5126630" indent="0">
              <a:buNone/>
              <a:defRPr sz="7499"/>
            </a:lvl4pPr>
            <a:lvl5pPr marL="6835504" indent="0">
              <a:buNone/>
              <a:defRPr sz="7499"/>
            </a:lvl5pPr>
            <a:lvl6pPr marL="8544381" indent="0">
              <a:buNone/>
              <a:defRPr sz="7499"/>
            </a:lvl6pPr>
            <a:lvl7pPr marL="10253270" indent="0">
              <a:buNone/>
              <a:defRPr sz="7499"/>
            </a:lvl7pPr>
            <a:lvl8pPr marL="11962140" indent="0">
              <a:buNone/>
              <a:defRPr sz="7499"/>
            </a:lvl8pPr>
            <a:lvl9pPr marL="1367101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8871" indent="0">
              <a:buNone/>
              <a:defRPr sz="4583"/>
            </a:lvl2pPr>
            <a:lvl3pPr marL="3417757" indent="0">
              <a:buNone/>
              <a:defRPr sz="3749"/>
            </a:lvl3pPr>
            <a:lvl4pPr marL="5126630" indent="0">
              <a:buNone/>
              <a:defRPr sz="3333"/>
            </a:lvl4pPr>
            <a:lvl5pPr marL="6835504" indent="0">
              <a:buNone/>
              <a:defRPr sz="3333"/>
            </a:lvl5pPr>
            <a:lvl6pPr marL="8544381" indent="0">
              <a:buNone/>
              <a:defRPr sz="3333"/>
            </a:lvl6pPr>
            <a:lvl7pPr marL="10253270" indent="0">
              <a:buNone/>
              <a:defRPr sz="3333"/>
            </a:lvl7pPr>
            <a:lvl8pPr marL="11962140" indent="0">
              <a:buNone/>
              <a:defRPr sz="3333"/>
            </a:lvl8pPr>
            <a:lvl9pPr marL="1367101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96629"/>
      </p:ext>
    </p:extLst>
  </p:cSld>
  <p:clrMapOvr>
    <a:masterClrMapping/>
  </p:clrMapOvr>
  <p:transition/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12280"/>
      </p:ext>
    </p:extLst>
  </p:cSld>
  <p:clrMapOvr>
    <a:masterClrMapping/>
  </p:clrMapOvr>
  <p:transition/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38026"/>
      </p:ext>
    </p:extLst>
  </p:cSld>
  <p:clrMapOvr>
    <a:masterClrMapping/>
  </p:clrMapOvr>
  <p:transition/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696" tIns="170840" rIns="341696" bIns="170840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96" tIns="170840" rIns="341696" bIns="17084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96" tIns="170840" rIns="341696" bIns="17084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090" tIns="205035" rIns="410090" bIns="20503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04632"/>
      </p:ext>
    </p:extLst>
  </p:cSld>
  <p:clrMapOvr>
    <a:masterClrMapping/>
  </p:clrMapOvr>
  <p:transition/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9239"/>
      </p:ext>
    </p:extLst>
  </p:cSld>
  <p:clrMapOvr>
    <a:masterClrMapping/>
  </p:clrMapOvr>
  <p:transition/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81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91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8404" indent="0">
              <a:buNone/>
              <a:defRPr sz="6916"/>
            </a:lvl2pPr>
            <a:lvl3pPr marL="3416818" indent="0">
              <a:buNone/>
              <a:defRPr sz="6082"/>
            </a:lvl3pPr>
            <a:lvl4pPr marL="5125220" indent="0">
              <a:buNone/>
              <a:defRPr sz="5249"/>
            </a:lvl4pPr>
            <a:lvl5pPr marL="6833626" indent="0">
              <a:buNone/>
              <a:defRPr sz="5249"/>
            </a:lvl5pPr>
            <a:lvl6pPr marL="8542029" indent="0">
              <a:buNone/>
              <a:defRPr sz="5249"/>
            </a:lvl6pPr>
            <a:lvl7pPr marL="10250450" indent="0">
              <a:buNone/>
              <a:defRPr sz="5249"/>
            </a:lvl7pPr>
            <a:lvl8pPr marL="11958849" indent="0">
              <a:buNone/>
              <a:defRPr sz="5249"/>
            </a:lvl8pPr>
            <a:lvl9pPr marL="1366726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37053"/>
      </p:ext>
    </p:extLst>
  </p:cSld>
  <p:clrMapOvr>
    <a:masterClrMapping/>
  </p:clrMapOvr>
  <p:transition/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17963"/>
      </p:ext>
    </p:extLst>
  </p:cSld>
  <p:clrMapOvr>
    <a:masterClrMapping/>
  </p:clrMapOvr>
  <p:transition/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8404" indent="0">
              <a:buNone/>
              <a:defRPr sz="7499" b="1"/>
            </a:lvl2pPr>
            <a:lvl3pPr marL="3416818" indent="0">
              <a:buNone/>
              <a:defRPr sz="6916" b="1"/>
            </a:lvl3pPr>
            <a:lvl4pPr marL="5125220" indent="0">
              <a:buNone/>
              <a:defRPr sz="6082" b="1"/>
            </a:lvl4pPr>
            <a:lvl5pPr marL="6833626" indent="0">
              <a:buNone/>
              <a:defRPr sz="6082" b="1"/>
            </a:lvl5pPr>
            <a:lvl6pPr marL="8542029" indent="0">
              <a:buNone/>
              <a:defRPr sz="6082" b="1"/>
            </a:lvl6pPr>
            <a:lvl7pPr marL="10250450" indent="0">
              <a:buNone/>
              <a:defRPr sz="6082" b="1"/>
            </a:lvl7pPr>
            <a:lvl8pPr marL="11958849" indent="0">
              <a:buNone/>
              <a:defRPr sz="6082" b="1"/>
            </a:lvl8pPr>
            <a:lvl9pPr marL="1366726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2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8404" indent="0">
              <a:buNone/>
              <a:defRPr sz="7499" b="1"/>
            </a:lvl2pPr>
            <a:lvl3pPr marL="3416818" indent="0">
              <a:buNone/>
              <a:defRPr sz="6916" b="1"/>
            </a:lvl3pPr>
            <a:lvl4pPr marL="5125220" indent="0">
              <a:buNone/>
              <a:defRPr sz="6082" b="1"/>
            </a:lvl4pPr>
            <a:lvl5pPr marL="6833626" indent="0">
              <a:buNone/>
              <a:defRPr sz="6082" b="1"/>
            </a:lvl5pPr>
            <a:lvl6pPr marL="8542029" indent="0">
              <a:buNone/>
              <a:defRPr sz="6082" b="1"/>
            </a:lvl6pPr>
            <a:lvl7pPr marL="10250450" indent="0">
              <a:buNone/>
              <a:defRPr sz="6082" b="1"/>
            </a:lvl7pPr>
            <a:lvl8pPr marL="11958849" indent="0">
              <a:buNone/>
              <a:defRPr sz="6082" b="1"/>
            </a:lvl8pPr>
            <a:lvl9pPr marL="1366726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2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08230"/>
      </p:ext>
    </p:extLst>
  </p:cSld>
  <p:clrMapOvr>
    <a:masterClrMapping/>
  </p:clrMapOvr>
  <p:transition/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27528"/>
      </p:ext>
    </p:extLst>
  </p:cSld>
  <p:clrMapOvr>
    <a:masterClrMapping/>
  </p:clrMapOvr>
  <p:transition/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9858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5" y="6285915"/>
            <a:ext cx="25923241" cy="23314116"/>
          </a:xfrm>
          <a:prstGeom prst="rect">
            <a:avLst/>
          </a:prstGeom>
        </p:spPr>
        <p:txBody>
          <a:bodyPr lIns="372820" tIns="186395" rIns="372820" bIns="186395">
            <a:normAutofit/>
          </a:bodyPr>
          <a:lstStyle>
            <a:lvl1pPr marL="0" indent="0" algn="l">
              <a:buNone/>
              <a:defRPr sz="9415">
                <a:solidFill>
                  <a:schemeClr val="accent2"/>
                </a:solidFill>
                <a:latin typeface="Arial"/>
              </a:defRPr>
            </a:lvl1pPr>
            <a:lvl2pPr marL="1553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06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59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12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65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318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87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424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99773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44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8404" indent="0">
              <a:buNone/>
              <a:defRPr sz="4583"/>
            </a:lvl2pPr>
            <a:lvl3pPr marL="3416818" indent="0">
              <a:buNone/>
              <a:defRPr sz="3749"/>
            </a:lvl3pPr>
            <a:lvl4pPr marL="5125220" indent="0">
              <a:buNone/>
              <a:defRPr sz="3333"/>
            </a:lvl4pPr>
            <a:lvl5pPr marL="6833626" indent="0">
              <a:buNone/>
              <a:defRPr sz="3333"/>
            </a:lvl5pPr>
            <a:lvl6pPr marL="8542029" indent="0">
              <a:buNone/>
              <a:defRPr sz="3333"/>
            </a:lvl6pPr>
            <a:lvl7pPr marL="10250450" indent="0">
              <a:buNone/>
              <a:defRPr sz="3333"/>
            </a:lvl7pPr>
            <a:lvl8pPr marL="11958849" indent="0">
              <a:buNone/>
              <a:defRPr sz="3333"/>
            </a:lvl8pPr>
            <a:lvl9pPr marL="1366726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13915"/>
      </p:ext>
    </p:extLst>
  </p:cSld>
  <p:clrMapOvr>
    <a:masterClrMapping/>
  </p:clrMapOvr>
  <p:transition/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8404" indent="0">
              <a:buNone/>
              <a:defRPr sz="10415"/>
            </a:lvl2pPr>
            <a:lvl3pPr marL="3416818" indent="0">
              <a:buNone/>
              <a:defRPr sz="8999"/>
            </a:lvl3pPr>
            <a:lvl4pPr marL="5125220" indent="0">
              <a:buNone/>
              <a:defRPr sz="7499"/>
            </a:lvl4pPr>
            <a:lvl5pPr marL="6833626" indent="0">
              <a:buNone/>
              <a:defRPr sz="7499"/>
            </a:lvl5pPr>
            <a:lvl6pPr marL="8542029" indent="0">
              <a:buNone/>
              <a:defRPr sz="7499"/>
            </a:lvl6pPr>
            <a:lvl7pPr marL="10250450" indent="0">
              <a:buNone/>
              <a:defRPr sz="7499"/>
            </a:lvl7pPr>
            <a:lvl8pPr marL="11958849" indent="0">
              <a:buNone/>
              <a:defRPr sz="7499"/>
            </a:lvl8pPr>
            <a:lvl9pPr marL="1366726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8404" indent="0">
              <a:buNone/>
              <a:defRPr sz="4583"/>
            </a:lvl2pPr>
            <a:lvl3pPr marL="3416818" indent="0">
              <a:buNone/>
              <a:defRPr sz="3749"/>
            </a:lvl3pPr>
            <a:lvl4pPr marL="5125220" indent="0">
              <a:buNone/>
              <a:defRPr sz="3333"/>
            </a:lvl4pPr>
            <a:lvl5pPr marL="6833626" indent="0">
              <a:buNone/>
              <a:defRPr sz="3333"/>
            </a:lvl5pPr>
            <a:lvl6pPr marL="8542029" indent="0">
              <a:buNone/>
              <a:defRPr sz="3333"/>
            </a:lvl6pPr>
            <a:lvl7pPr marL="10250450" indent="0">
              <a:buNone/>
              <a:defRPr sz="3333"/>
            </a:lvl7pPr>
            <a:lvl8pPr marL="11958849" indent="0">
              <a:buNone/>
              <a:defRPr sz="3333"/>
            </a:lvl8pPr>
            <a:lvl9pPr marL="1366726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22541"/>
      </p:ext>
    </p:extLst>
  </p:cSld>
  <p:clrMapOvr>
    <a:masterClrMapping/>
  </p:clrMapOvr>
  <p:transition/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61334"/>
      </p:ext>
    </p:extLst>
  </p:cSld>
  <p:clrMapOvr>
    <a:masterClrMapping/>
  </p:clrMapOvr>
  <p:transition/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74130"/>
      </p:ext>
    </p:extLst>
  </p:cSld>
  <p:clrMapOvr>
    <a:masterClrMapping/>
  </p:clrMapOvr>
  <p:transition/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603" tIns="170797" rIns="341603" bIns="170797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03" tIns="170797" rIns="341603" bIns="17079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03" tIns="170797" rIns="341603" bIns="17079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978" tIns="204983" rIns="409978" bIns="20498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60500"/>
      </p:ext>
    </p:extLst>
  </p:cSld>
  <p:clrMapOvr>
    <a:masterClrMapping/>
  </p:clrMapOvr>
  <p:transition/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10675"/>
      </p:ext>
    </p:extLst>
  </p:cSld>
  <p:clrMapOvr>
    <a:masterClrMapping/>
  </p:clrMapOvr>
  <p:transition/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397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29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7935" indent="0">
              <a:buNone/>
              <a:defRPr sz="6916"/>
            </a:lvl2pPr>
            <a:lvl3pPr marL="3415877" indent="0">
              <a:buNone/>
              <a:defRPr sz="6082"/>
            </a:lvl3pPr>
            <a:lvl4pPr marL="5123809" indent="0">
              <a:buNone/>
              <a:defRPr sz="5249"/>
            </a:lvl4pPr>
            <a:lvl5pPr marL="6831747" indent="0">
              <a:buNone/>
              <a:defRPr sz="5249"/>
            </a:lvl5pPr>
            <a:lvl6pPr marL="8539678" indent="0">
              <a:buNone/>
              <a:defRPr sz="5249"/>
            </a:lvl6pPr>
            <a:lvl7pPr marL="10247631" indent="0">
              <a:buNone/>
              <a:defRPr sz="5249"/>
            </a:lvl7pPr>
            <a:lvl8pPr marL="11955560" indent="0">
              <a:buNone/>
              <a:defRPr sz="5249"/>
            </a:lvl8pPr>
            <a:lvl9pPr marL="1366349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45960"/>
      </p:ext>
    </p:extLst>
  </p:cSld>
  <p:clrMapOvr>
    <a:masterClrMapping/>
  </p:clrMapOvr>
  <p:transition/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45540"/>
      </p:ext>
    </p:extLst>
  </p:cSld>
  <p:clrMapOvr>
    <a:masterClrMapping/>
  </p:clrMapOvr>
  <p:transition/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7935" indent="0">
              <a:buNone/>
              <a:defRPr sz="7499" b="1"/>
            </a:lvl2pPr>
            <a:lvl3pPr marL="3415877" indent="0">
              <a:buNone/>
              <a:defRPr sz="6916" b="1"/>
            </a:lvl3pPr>
            <a:lvl4pPr marL="5123809" indent="0">
              <a:buNone/>
              <a:defRPr sz="6082" b="1"/>
            </a:lvl4pPr>
            <a:lvl5pPr marL="6831747" indent="0">
              <a:buNone/>
              <a:defRPr sz="6082" b="1"/>
            </a:lvl5pPr>
            <a:lvl6pPr marL="8539678" indent="0">
              <a:buNone/>
              <a:defRPr sz="6082" b="1"/>
            </a:lvl6pPr>
            <a:lvl7pPr marL="10247631" indent="0">
              <a:buNone/>
              <a:defRPr sz="6082" b="1"/>
            </a:lvl7pPr>
            <a:lvl8pPr marL="11955560" indent="0">
              <a:buNone/>
              <a:defRPr sz="6082" b="1"/>
            </a:lvl8pPr>
            <a:lvl9pPr marL="1366349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6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7935" indent="0">
              <a:buNone/>
              <a:defRPr sz="7499" b="1"/>
            </a:lvl2pPr>
            <a:lvl3pPr marL="3415877" indent="0">
              <a:buNone/>
              <a:defRPr sz="6916" b="1"/>
            </a:lvl3pPr>
            <a:lvl4pPr marL="5123809" indent="0">
              <a:buNone/>
              <a:defRPr sz="6082" b="1"/>
            </a:lvl4pPr>
            <a:lvl5pPr marL="6831747" indent="0">
              <a:buNone/>
              <a:defRPr sz="6082" b="1"/>
            </a:lvl5pPr>
            <a:lvl6pPr marL="8539678" indent="0">
              <a:buNone/>
              <a:defRPr sz="6082" b="1"/>
            </a:lvl6pPr>
            <a:lvl7pPr marL="10247631" indent="0">
              <a:buNone/>
              <a:defRPr sz="6082" b="1"/>
            </a:lvl7pPr>
            <a:lvl8pPr marL="11955560" indent="0">
              <a:buNone/>
              <a:defRPr sz="6082" b="1"/>
            </a:lvl8pPr>
            <a:lvl9pPr marL="1366349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6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119"/>
      </p:ext>
    </p:extLst>
  </p:cSld>
  <p:clrMapOvr>
    <a:masterClrMapping/>
  </p:clrMapOvr>
  <p:transition/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4982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440183" y="5666664"/>
            <a:ext cx="12721589" cy="26491475"/>
          </a:xfrm>
          <a:prstGeom prst="rect">
            <a:avLst/>
          </a:prstGeom>
        </p:spPr>
        <p:txBody>
          <a:bodyPr lIns="372820" tIns="186395" rIns="372820" bIns="186395"/>
          <a:lstStyle>
            <a:lvl1pPr>
              <a:buFont typeface="Wingdings" charset="2"/>
              <a:buChar char="§"/>
              <a:defRPr sz="9415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332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6916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082">
                <a:latin typeface="Arial"/>
              </a:defRPr>
            </a:lvl4pPr>
            <a:lvl5pPr>
              <a:buFont typeface="Wingdings" charset="2"/>
              <a:buChar char="§"/>
              <a:defRPr sz="5249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911"/>
            <a:ext cx="25923241" cy="27964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14641837" y="5666664"/>
            <a:ext cx="12721589" cy="26491475"/>
          </a:xfrm>
          <a:prstGeom prst="rect">
            <a:avLst/>
          </a:prstGeom>
        </p:spPr>
        <p:txBody>
          <a:bodyPr lIns="372820" tIns="186395" rIns="372820" bIns="186395"/>
          <a:lstStyle>
            <a:lvl1pPr>
              <a:buFont typeface="Wingdings" charset="2"/>
              <a:buChar char="§"/>
              <a:defRPr sz="9415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332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6916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082">
                <a:latin typeface="Arial"/>
              </a:defRPr>
            </a:lvl4pPr>
            <a:lvl5pPr>
              <a:buFont typeface="Wingdings" charset="2"/>
              <a:buChar char="§"/>
              <a:defRPr sz="5249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63972"/>
      </p:ext>
    </p:extLst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19024"/>
      </p:ext>
    </p:extLst>
  </p:cSld>
  <p:clrMapOvr>
    <a:masterClrMapping/>
  </p:clrMapOvr>
  <p:transition/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60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7935" indent="0">
              <a:buNone/>
              <a:defRPr sz="4583"/>
            </a:lvl2pPr>
            <a:lvl3pPr marL="3415877" indent="0">
              <a:buNone/>
              <a:defRPr sz="3749"/>
            </a:lvl3pPr>
            <a:lvl4pPr marL="5123809" indent="0">
              <a:buNone/>
              <a:defRPr sz="3333"/>
            </a:lvl4pPr>
            <a:lvl5pPr marL="6831747" indent="0">
              <a:buNone/>
              <a:defRPr sz="3333"/>
            </a:lvl5pPr>
            <a:lvl6pPr marL="8539678" indent="0">
              <a:buNone/>
              <a:defRPr sz="3333"/>
            </a:lvl6pPr>
            <a:lvl7pPr marL="10247631" indent="0">
              <a:buNone/>
              <a:defRPr sz="3333"/>
            </a:lvl7pPr>
            <a:lvl8pPr marL="11955560" indent="0">
              <a:buNone/>
              <a:defRPr sz="3333"/>
            </a:lvl8pPr>
            <a:lvl9pPr marL="1366349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15603"/>
      </p:ext>
    </p:extLst>
  </p:cSld>
  <p:clrMapOvr>
    <a:masterClrMapping/>
  </p:clrMapOvr>
  <p:transition/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7935" indent="0">
              <a:buNone/>
              <a:defRPr sz="10415"/>
            </a:lvl2pPr>
            <a:lvl3pPr marL="3415877" indent="0">
              <a:buNone/>
              <a:defRPr sz="8999"/>
            </a:lvl3pPr>
            <a:lvl4pPr marL="5123809" indent="0">
              <a:buNone/>
              <a:defRPr sz="7499"/>
            </a:lvl4pPr>
            <a:lvl5pPr marL="6831747" indent="0">
              <a:buNone/>
              <a:defRPr sz="7499"/>
            </a:lvl5pPr>
            <a:lvl6pPr marL="8539678" indent="0">
              <a:buNone/>
              <a:defRPr sz="7499"/>
            </a:lvl6pPr>
            <a:lvl7pPr marL="10247631" indent="0">
              <a:buNone/>
              <a:defRPr sz="7499"/>
            </a:lvl7pPr>
            <a:lvl8pPr marL="11955560" indent="0">
              <a:buNone/>
              <a:defRPr sz="7499"/>
            </a:lvl8pPr>
            <a:lvl9pPr marL="1366349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7935" indent="0">
              <a:buNone/>
              <a:defRPr sz="4583"/>
            </a:lvl2pPr>
            <a:lvl3pPr marL="3415877" indent="0">
              <a:buNone/>
              <a:defRPr sz="3749"/>
            </a:lvl3pPr>
            <a:lvl4pPr marL="5123809" indent="0">
              <a:buNone/>
              <a:defRPr sz="3333"/>
            </a:lvl4pPr>
            <a:lvl5pPr marL="6831747" indent="0">
              <a:buNone/>
              <a:defRPr sz="3333"/>
            </a:lvl5pPr>
            <a:lvl6pPr marL="8539678" indent="0">
              <a:buNone/>
              <a:defRPr sz="3333"/>
            </a:lvl6pPr>
            <a:lvl7pPr marL="10247631" indent="0">
              <a:buNone/>
              <a:defRPr sz="3333"/>
            </a:lvl7pPr>
            <a:lvl8pPr marL="11955560" indent="0">
              <a:buNone/>
              <a:defRPr sz="3333"/>
            </a:lvl8pPr>
            <a:lvl9pPr marL="1366349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53808"/>
      </p:ext>
    </p:extLst>
  </p:cSld>
  <p:clrMapOvr>
    <a:masterClrMapping/>
  </p:clrMapOvr>
  <p:transition/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27648"/>
      </p:ext>
    </p:extLst>
  </p:cSld>
  <p:clrMapOvr>
    <a:masterClrMapping/>
  </p:clrMapOvr>
  <p:transition/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84243"/>
      </p:ext>
    </p:extLst>
  </p:cSld>
  <p:clrMapOvr>
    <a:masterClrMapping/>
  </p:clrMapOvr>
  <p:transition/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509" tIns="170751" rIns="341509" bIns="170751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509" tIns="170751" rIns="341509" bIns="17075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509" tIns="170751" rIns="341509" bIns="17075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865" tIns="204928" rIns="409865" bIns="20492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01725"/>
      </p:ext>
    </p:extLst>
  </p:cSld>
  <p:clrMapOvr>
    <a:masterClrMapping/>
  </p:clrMapOvr>
  <p:transition/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8127"/>
      </p:ext>
    </p:extLst>
  </p:cSld>
  <p:clrMapOvr>
    <a:masterClrMapping/>
  </p:clrMapOvr>
  <p:transition/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1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0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7467" indent="0">
              <a:buNone/>
              <a:defRPr sz="6916"/>
            </a:lvl2pPr>
            <a:lvl3pPr marL="3414937" indent="0">
              <a:buNone/>
              <a:defRPr sz="6082"/>
            </a:lvl3pPr>
            <a:lvl4pPr marL="5122401" indent="0">
              <a:buNone/>
              <a:defRPr sz="5249"/>
            </a:lvl4pPr>
            <a:lvl5pPr marL="6829870" indent="0">
              <a:buNone/>
              <a:defRPr sz="5249"/>
            </a:lvl5pPr>
            <a:lvl6pPr marL="8537332" indent="0">
              <a:buNone/>
              <a:defRPr sz="5249"/>
            </a:lvl6pPr>
            <a:lvl7pPr marL="10244811" indent="0">
              <a:buNone/>
              <a:defRPr sz="5249"/>
            </a:lvl7pPr>
            <a:lvl8pPr marL="11952273" indent="0">
              <a:buNone/>
              <a:defRPr sz="5249"/>
            </a:lvl8pPr>
            <a:lvl9pPr marL="1365974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50792"/>
      </p:ext>
    </p:extLst>
  </p:cSld>
  <p:clrMapOvr>
    <a:masterClrMapping/>
  </p:clrMapOvr>
  <p:transition/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6979"/>
      </p:ext>
    </p:extLst>
  </p:cSld>
  <p:clrMapOvr>
    <a:masterClrMapping/>
  </p:clrMapOvr>
  <p:transition/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7467" indent="0">
              <a:buNone/>
              <a:defRPr sz="7499" b="1"/>
            </a:lvl2pPr>
            <a:lvl3pPr marL="3414937" indent="0">
              <a:buNone/>
              <a:defRPr sz="6916" b="1"/>
            </a:lvl3pPr>
            <a:lvl4pPr marL="5122401" indent="0">
              <a:buNone/>
              <a:defRPr sz="6082" b="1"/>
            </a:lvl4pPr>
            <a:lvl5pPr marL="6829870" indent="0">
              <a:buNone/>
              <a:defRPr sz="6082" b="1"/>
            </a:lvl5pPr>
            <a:lvl6pPr marL="8537332" indent="0">
              <a:buNone/>
              <a:defRPr sz="6082" b="1"/>
            </a:lvl6pPr>
            <a:lvl7pPr marL="10244811" indent="0">
              <a:buNone/>
              <a:defRPr sz="6082" b="1"/>
            </a:lvl7pPr>
            <a:lvl8pPr marL="11952273" indent="0">
              <a:buNone/>
              <a:defRPr sz="6082" b="1"/>
            </a:lvl8pPr>
            <a:lvl9pPr marL="1365974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51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7467" indent="0">
              <a:buNone/>
              <a:defRPr sz="7499" b="1"/>
            </a:lvl2pPr>
            <a:lvl3pPr marL="3414937" indent="0">
              <a:buNone/>
              <a:defRPr sz="6916" b="1"/>
            </a:lvl3pPr>
            <a:lvl4pPr marL="5122401" indent="0">
              <a:buNone/>
              <a:defRPr sz="6082" b="1"/>
            </a:lvl4pPr>
            <a:lvl5pPr marL="6829870" indent="0">
              <a:buNone/>
              <a:defRPr sz="6082" b="1"/>
            </a:lvl5pPr>
            <a:lvl6pPr marL="8537332" indent="0">
              <a:buNone/>
              <a:defRPr sz="6082" b="1"/>
            </a:lvl6pPr>
            <a:lvl7pPr marL="10244811" indent="0">
              <a:buNone/>
              <a:defRPr sz="6082" b="1"/>
            </a:lvl7pPr>
            <a:lvl8pPr marL="11952273" indent="0">
              <a:buNone/>
              <a:defRPr sz="6082" b="1"/>
            </a:lvl8pPr>
            <a:lvl9pPr marL="1365974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51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2253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4" y="6143064"/>
            <a:ext cx="12726591" cy="5273773"/>
          </a:xfrm>
          <a:prstGeom prst="rect">
            <a:avLst/>
          </a:prstGeom>
        </p:spPr>
        <p:txBody>
          <a:bodyPr lIns="372820" tIns="186395" rIns="372820" bIns="186395" anchor="t"/>
          <a:lstStyle>
            <a:lvl1pPr marL="0" indent="0">
              <a:buNone/>
              <a:defRPr sz="8332" b="0">
                <a:solidFill>
                  <a:srgbClr val="606060"/>
                </a:solidFill>
                <a:latin typeface="Arial"/>
              </a:defRPr>
            </a:lvl1pPr>
            <a:lvl2pPr marL="1553118" indent="0">
              <a:buNone/>
              <a:defRPr sz="6916" b="1"/>
            </a:lvl2pPr>
            <a:lvl3pPr marL="3106232" indent="0">
              <a:buNone/>
              <a:defRPr sz="6082" b="1"/>
            </a:lvl3pPr>
            <a:lvl4pPr marL="4659346" indent="0">
              <a:buNone/>
              <a:defRPr sz="5249" b="1"/>
            </a:lvl4pPr>
            <a:lvl5pPr marL="6212460" indent="0">
              <a:buNone/>
              <a:defRPr sz="5249" b="1"/>
            </a:lvl5pPr>
            <a:lvl6pPr marL="7765578" indent="0">
              <a:buNone/>
              <a:defRPr sz="5249" b="1"/>
            </a:lvl6pPr>
            <a:lvl7pPr marL="9318688" indent="0">
              <a:buNone/>
              <a:defRPr sz="5249" b="1"/>
            </a:lvl7pPr>
            <a:lvl8pPr marL="10871810" indent="0">
              <a:buNone/>
              <a:defRPr sz="5249" b="1"/>
            </a:lvl8pPr>
            <a:lvl9pPr marL="1242492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98" y="6143064"/>
            <a:ext cx="12731591" cy="5273773"/>
          </a:xfrm>
          <a:prstGeom prst="rect">
            <a:avLst/>
          </a:prstGeom>
        </p:spPr>
        <p:txBody>
          <a:bodyPr lIns="372820" tIns="186395" rIns="372820" bIns="186395" anchor="t"/>
          <a:lstStyle>
            <a:lvl1pPr marL="0" indent="0">
              <a:buNone/>
              <a:defRPr sz="8332" b="0">
                <a:solidFill>
                  <a:srgbClr val="606060"/>
                </a:solidFill>
                <a:latin typeface="Arial"/>
              </a:defRPr>
            </a:lvl1pPr>
            <a:lvl2pPr marL="1553118" indent="0">
              <a:buNone/>
              <a:defRPr sz="6916" b="1"/>
            </a:lvl2pPr>
            <a:lvl3pPr marL="3106232" indent="0">
              <a:buNone/>
              <a:defRPr sz="6082" b="1"/>
            </a:lvl3pPr>
            <a:lvl4pPr marL="4659346" indent="0">
              <a:buNone/>
              <a:defRPr sz="5249" b="1"/>
            </a:lvl4pPr>
            <a:lvl5pPr marL="6212460" indent="0">
              <a:buNone/>
              <a:defRPr sz="5249" b="1"/>
            </a:lvl5pPr>
            <a:lvl6pPr marL="7765578" indent="0">
              <a:buNone/>
              <a:defRPr sz="5249" b="1"/>
            </a:lvl6pPr>
            <a:lvl7pPr marL="9318688" indent="0">
              <a:buNone/>
              <a:defRPr sz="5249" b="1"/>
            </a:lvl7pPr>
            <a:lvl8pPr marL="10871810" indent="0">
              <a:buNone/>
              <a:defRPr sz="5249" b="1"/>
            </a:lvl8pPr>
            <a:lvl9pPr marL="1242492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440194" y="11416591"/>
            <a:ext cx="12726591" cy="20491518"/>
          </a:xfrm>
          <a:prstGeom prst="rect">
            <a:avLst/>
          </a:prstGeom>
        </p:spPr>
        <p:txBody>
          <a:bodyPr vert="horz" lIns="372820" tIns="186395" rIns="372820" bIns="186395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4646851" y="11416591"/>
            <a:ext cx="12726591" cy="20491518"/>
          </a:xfrm>
          <a:prstGeom prst="rect">
            <a:avLst/>
          </a:prstGeom>
        </p:spPr>
        <p:txBody>
          <a:bodyPr vert="horz" lIns="372820" tIns="186395" rIns="372820" bIns="186395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00743"/>
      </p:ext>
    </p:extLst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48228"/>
      </p:ext>
    </p:extLst>
  </p:cSld>
  <p:clrMapOvr>
    <a:masterClrMapping/>
  </p:clrMapOvr>
  <p:transition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67688"/>
      </p:ext>
    </p:extLst>
  </p:cSld>
  <p:clrMapOvr>
    <a:masterClrMapping/>
  </p:clrMapOvr>
  <p:transition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60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7467" indent="0">
              <a:buNone/>
              <a:defRPr sz="4583"/>
            </a:lvl2pPr>
            <a:lvl3pPr marL="3414937" indent="0">
              <a:buNone/>
              <a:defRPr sz="3749"/>
            </a:lvl3pPr>
            <a:lvl4pPr marL="5122401" indent="0">
              <a:buNone/>
              <a:defRPr sz="3333"/>
            </a:lvl4pPr>
            <a:lvl5pPr marL="6829870" indent="0">
              <a:buNone/>
              <a:defRPr sz="3333"/>
            </a:lvl5pPr>
            <a:lvl6pPr marL="8537332" indent="0">
              <a:buNone/>
              <a:defRPr sz="3333"/>
            </a:lvl6pPr>
            <a:lvl7pPr marL="10244811" indent="0">
              <a:buNone/>
              <a:defRPr sz="3333"/>
            </a:lvl7pPr>
            <a:lvl8pPr marL="11952273" indent="0">
              <a:buNone/>
              <a:defRPr sz="3333"/>
            </a:lvl8pPr>
            <a:lvl9pPr marL="1365974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74145"/>
      </p:ext>
    </p:extLst>
  </p:cSld>
  <p:clrMapOvr>
    <a:masterClrMapping/>
  </p:clrMapOvr>
  <p:transition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7467" indent="0">
              <a:buNone/>
              <a:defRPr sz="10415"/>
            </a:lvl2pPr>
            <a:lvl3pPr marL="3414937" indent="0">
              <a:buNone/>
              <a:defRPr sz="8999"/>
            </a:lvl3pPr>
            <a:lvl4pPr marL="5122401" indent="0">
              <a:buNone/>
              <a:defRPr sz="7499"/>
            </a:lvl4pPr>
            <a:lvl5pPr marL="6829870" indent="0">
              <a:buNone/>
              <a:defRPr sz="7499"/>
            </a:lvl5pPr>
            <a:lvl6pPr marL="8537332" indent="0">
              <a:buNone/>
              <a:defRPr sz="7499"/>
            </a:lvl6pPr>
            <a:lvl7pPr marL="10244811" indent="0">
              <a:buNone/>
              <a:defRPr sz="7499"/>
            </a:lvl7pPr>
            <a:lvl8pPr marL="11952273" indent="0">
              <a:buNone/>
              <a:defRPr sz="7499"/>
            </a:lvl8pPr>
            <a:lvl9pPr marL="1365974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7467" indent="0">
              <a:buNone/>
              <a:defRPr sz="4583"/>
            </a:lvl2pPr>
            <a:lvl3pPr marL="3414937" indent="0">
              <a:buNone/>
              <a:defRPr sz="3749"/>
            </a:lvl3pPr>
            <a:lvl4pPr marL="5122401" indent="0">
              <a:buNone/>
              <a:defRPr sz="3333"/>
            </a:lvl4pPr>
            <a:lvl5pPr marL="6829870" indent="0">
              <a:buNone/>
              <a:defRPr sz="3333"/>
            </a:lvl5pPr>
            <a:lvl6pPr marL="8537332" indent="0">
              <a:buNone/>
              <a:defRPr sz="3333"/>
            </a:lvl6pPr>
            <a:lvl7pPr marL="10244811" indent="0">
              <a:buNone/>
              <a:defRPr sz="3333"/>
            </a:lvl7pPr>
            <a:lvl8pPr marL="11952273" indent="0">
              <a:buNone/>
              <a:defRPr sz="3333"/>
            </a:lvl8pPr>
            <a:lvl9pPr marL="1365974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33370"/>
      </p:ext>
    </p:extLst>
  </p:cSld>
  <p:clrMapOvr>
    <a:masterClrMapping/>
  </p:clrMapOvr>
  <p:transition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8779"/>
      </p:ext>
    </p:extLst>
  </p:cSld>
  <p:clrMapOvr>
    <a:masterClrMapping/>
  </p:clrMapOvr>
  <p:transition/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71675"/>
      </p:ext>
    </p:extLst>
  </p:cSld>
  <p:clrMapOvr>
    <a:masterClrMapping/>
  </p:clrMapOvr>
  <p:transition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416" tIns="170707" rIns="341416" bIns="170707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416" tIns="170707" rIns="341416" bIns="17070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416" tIns="170707" rIns="341416" bIns="17070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753" tIns="204875" rIns="409753" bIns="20487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6754"/>
      </p:ext>
    </p:extLst>
  </p:cSld>
  <p:clrMapOvr>
    <a:masterClrMapping/>
  </p:clrMapOvr>
  <p:transition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69059"/>
      </p:ext>
    </p:extLst>
  </p:cSld>
  <p:clrMapOvr>
    <a:masterClrMapping/>
  </p:clrMapOvr>
  <p:transition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1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0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6998" indent="0">
              <a:buNone/>
              <a:defRPr sz="6916"/>
            </a:lvl2pPr>
            <a:lvl3pPr marL="3413998" indent="0">
              <a:buNone/>
              <a:defRPr sz="6082"/>
            </a:lvl3pPr>
            <a:lvl4pPr marL="5120991" indent="0">
              <a:buNone/>
              <a:defRPr sz="5249"/>
            </a:lvl4pPr>
            <a:lvl5pPr marL="6827993" indent="0">
              <a:buNone/>
              <a:defRPr sz="5249"/>
            </a:lvl5pPr>
            <a:lvl6pPr marL="8534984" indent="0">
              <a:buNone/>
              <a:defRPr sz="5249"/>
            </a:lvl6pPr>
            <a:lvl7pPr marL="10241993" indent="0">
              <a:buNone/>
              <a:defRPr sz="5249"/>
            </a:lvl7pPr>
            <a:lvl8pPr marL="11948986" indent="0">
              <a:buNone/>
              <a:defRPr sz="5249"/>
            </a:lvl8pPr>
            <a:lvl9pPr marL="1365598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06072"/>
      </p:ext>
    </p:extLst>
  </p:cSld>
  <p:clrMapOvr>
    <a:masterClrMapping/>
  </p:clrMapOvr>
  <p:transition/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7633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53831"/>
      </p:ext>
    </p:extLst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6998" indent="0">
              <a:buNone/>
              <a:defRPr sz="7499" b="1"/>
            </a:lvl2pPr>
            <a:lvl3pPr marL="3413998" indent="0">
              <a:buNone/>
              <a:defRPr sz="6916" b="1"/>
            </a:lvl3pPr>
            <a:lvl4pPr marL="5120991" indent="0">
              <a:buNone/>
              <a:defRPr sz="6082" b="1"/>
            </a:lvl4pPr>
            <a:lvl5pPr marL="6827993" indent="0">
              <a:buNone/>
              <a:defRPr sz="6082" b="1"/>
            </a:lvl5pPr>
            <a:lvl6pPr marL="8534984" indent="0">
              <a:buNone/>
              <a:defRPr sz="6082" b="1"/>
            </a:lvl6pPr>
            <a:lvl7pPr marL="10241993" indent="0">
              <a:buNone/>
              <a:defRPr sz="6082" b="1"/>
            </a:lvl7pPr>
            <a:lvl8pPr marL="11948986" indent="0">
              <a:buNone/>
              <a:defRPr sz="6082" b="1"/>
            </a:lvl8pPr>
            <a:lvl9pPr marL="1365598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59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6998" indent="0">
              <a:buNone/>
              <a:defRPr sz="7499" b="1"/>
            </a:lvl2pPr>
            <a:lvl3pPr marL="3413998" indent="0">
              <a:buNone/>
              <a:defRPr sz="6916" b="1"/>
            </a:lvl3pPr>
            <a:lvl4pPr marL="5120991" indent="0">
              <a:buNone/>
              <a:defRPr sz="6082" b="1"/>
            </a:lvl4pPr>
            <a:lvl5pPr marL="6827993" indent="0">
              <a:buNone/>
              <a:defRPr sz="6082" b="1"/>
            </a:lvl5pPr>
            <a:lvl6pPr marL="8534984" indent="0">
              <a:buNone/>
              <a:defRPr sz="6082" b="1"/>
            </a:lvl6pPr>
            <a:lvl7pPr marL="10241993" indent="0">
              <a:buNone/>
              <a:defRPr sz="6082" b="1"/>
            </a:lvl7pPr>
            <a:lvl8pPr marL="11948986" indent="0">
              <a:buNone/>
              <a:defRPr sz="6082" b="1"/>
            </a:lvl8pPr>
            <a:lvl9pPr marL="1365598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59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1222"/>
      </p:ext>
    </p:extLst>
  </p:cSld>
  <p:clrMapOvr>
    <a:masterClrMapping/>
  </p:clrMapOvr>
  <p:transition/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41282"/>
      </p:ext>
    </p:extLst>
  </p:cSld>
  <p:clrMapOvr>
    <a:masterClrMapping/>
  </p:clrMapOvr>
  <p:transition/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97023"/>
      </p:ext>
    </p:extLst>
  </p:cSld>
  <p:clrMapOvr>
    <a:masterClrMapping/>
  </p:clrMapOvr>
  <p:transition/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6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7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6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6998" indent="0">
              <a:buNone/>
              <a:defRPr sz="4583"/>
            </a:lvl2pPr>
            <a:lvl3pPr marL="3413998" indent="0">
              <a:buNone/>
              <a:defRPr sz="3749"/>
            </a:lvl3pPr>
            <a:lvl4pPr marL="5120991" indent="0">
              <a:buNone/>
              <a:defRPr sz="3333"/>
            </a:lvl4pPr>
            <a:lvl5pPr marL="6827993" indent="0">
              <a:buNone/>
              <a:defRPr sz="3333"/>
            </a:lvl5pPr>
            <a:lvl6pPr marL="8534984" indent="0">
              <a:buNone/>
              <a:defRPr sz="3333"/>
            </a:lvl6pPr>
            <a:lvl7pPr marL="10241993" indent="0">
              <a:buNone/>
              <a:defRPr sz="3333"/>
            </a:lvl7pPr>
            <a:lvl8pPr marL="11948986" indent="0">
              <a:buNone/>
              <a:defRPr sz="3333"/>
            </a:lvl8pPr>
            <a:lvl9pPr marL="1365598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80810"/>
      </p:ext>
    </p:extLst>
  </p:cSld>
  <p:clrMapOvr>
    <a:masterClrMapping/>
  </p:clrMapOvr>
  <p:transition/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6998" indent="0">
              <a:buNone/>
              <a:defRPr sz="10415"/>
            </a:lvl2pPr>
            <a:lvl3pPr marL="3413998" indent="0">
              <a:buNone/>
              <a:defRPr sz="8999"/>
            </a:lvl3pPr>
            <a:lvl4pPr marL="5120991" indent="0">
              <a:buNone/>
              <a:defRPr sz="7499"/>
            </a:lvl4pPr>
            <a:lvl5pPr marL="6827993" indent="0">
              <a:buNone/>
              <a:defRPr sz="7499"/>
            </a:lvl5pPr>
            <a:lvl6pPr marL="8534984" indent="0">
              <a:buNone/>
              <a:defRPr sz="7499"/>
            </a:lvl6pPr>
            <a:lvl7pPr marL="10241993" indent="0">
              <a:buNone/>
              <a:defRPr sz="7499"/>
            </a:lvl7pPr>
            <a:lvl8pPr marL="11948986" indent="0">
              <a:buNone/>
              <a:defRPr sz="7499"/>
            </a:lvl8pPr>
            <a:lvl9pPr marL="1365598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6998" indent="0">
              <a:buNone/>
              <a:defRPr sz="4583"/>
            </a:lvl2pPr>
            <a:lvl3pPr marL="3413998" indent="0">
              <a:buNone/>
              <a:defRPr sz="3749"/>
            </a:lvl3pPr>
            <a:lvl4pPr marL="5120991" indent="0">
              <a:buNone/>
              <a:defRPr sz="3333"/>
            </a:lvl4pPr>
            <a:lvl5pPr marL="6827993" indent="0">
              <a:buNone/>
              <a:defRPr sz="3333"/>
            </a:lvl5pPr>
            <a:lvl6pPr marL="8534984" indent="0">
              <a:buNone/>
              <a:defRPr sz="3333"/>
            </a:lvl6pPr>
            <a:lvl7pPr marL="10241993" indent="0">
              <a:buNone/>
              <a:defRPr sz="3333"/>
            </a:lvl7pPr>
            <a:lvl8pPr marL="11948986" indent="0">
              <a:buNone/>
              <a:defRPr sz="3333"/>
            </a:lvl8pPr>
            <a:lvl9pPr marL="1365598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85590"/>
      </p:ext>
    </p:extLst>
  </p:cSld>
  <p:clrMapOvr>
    <a:masterClrMapping/>
  </p:clrMapOvr>
  <p:transition/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29447"/>
      </p:ext>
    </p:extLst>
  </p:cSld>
  <p:clrMapOvr>
    <a:masterClrMapping/>
  </p:clrMapOvr>
  <p:transition/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60960"/>
      </p:ext>
    </p:extLst>
  </p:cSld>
  <p:clrMapOvr>
    <a:masterClrMapping/>
  </p:clrMapOvr>
  <p:transition/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322" tIns="170661" rIns="341322" bIns="170661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322" tIns="170661" rIns="341322" bIns="17066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322" tIns="170661" rIns="341322" bIns="17066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640" tIns="204820" rIns="409640" bIns="20482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94809"/>
      </p:ext>
    </p:extLst>
  </p:cSld>
  <p:clrMapOvr>
    <a:masterClrMapping/>
  </p:clrMapOvr>
  <p:transition/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70571"/>
      </p:ext>
    </p:extLst>
  </p:cSld>
  <p:clrMapOvr>
    <a:masterClrMapping/>
  </p:clrMapOvr>
  <p:transition/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29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1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6529" indent="0">
              <a:buNone/>
              <a:defRPr sz="6916"/>
            </a:lvl2pPr>
            <a:lvl3pPr marL="3413056" indent="0">
              <a:buNone/>
              <a:defRPr sz="6082"/>
            </a:lvl3pPr>
            <a:lvl4pPr marL="5119581" indent="0">
              <a:buNone/>
              <a:defRPr sz="5249"/>
            </a:lvl4pPr>
            <a:lvl5pPr marL="6826112" indent="0">
              <a:buNone/>
              <a:defRPr sz="5249"/>
            </a:lvl5pPr>
            <a:lvl6pPr marL="8532637" indent="0">
              <a:buNone/>
              <a:defRPr sz="5249"/>
            </a:lvl6pPr>
            <a:lvl7pPr marL="10239178" indent="0">
              <a:buNone/>
              <a:defRPr sz="5249"/>
            </a:lvl7pPr>
            <a:lvl8pPr marL="11945697" indent="0">
              <a:buNone/>
              <a:defRPr sz="5249"/>
            </a:lvl8pPr>
            <a:lvl9pPr marL="13652230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4741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401676" y="619047"/>
            <a:ext cx="15401926" cy="499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0642" tIns="155309" rIns="310642" bIns="155309" rtlCol="0" anchor="ctr"/>
          <a:lstStyle/>
          <a:p>
            <a:pPr algn="ctr" defTabSz="1553118"/>
            <a:endParaRPr lang="en-US" sz="6082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442608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590"/>
      </p:ext>
    </p:extLst>
  </p:cSld>
  <p:clrMapOvr>
    <a:masterClrMapping/>
  </p:clrMapOvr>
  <p:transition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6529" indent="0">
              <a:buNone/>
              <a:defRPr sz="7499" b="1"/>
            </a:lvl2pPr>
            <a:lvl3pPr marL="3413056" indent="0">
              <a:buNone/>
              <a:defRPr sz="6916" b="1"/>
            </a:lvl3pPr>
            <a:lvl4pPr marL="5119581" indent="0">
              <a:buNone/>
              <a:defRPr sz="6082" b="1"/>
            </a:lvl4pPr>
            <a:lvl5pPr marL="6826112" indent="0">
              <a:buNone/>
              <a:defRPr sz="6082" b="1"/>
            </a:lvl5pPr>
            <a:lvl6pPr marL="8532637" indent="0">
              <a:buNone/>
              <a:defRPr sz="6082" b="1"/>
            </a:lvl6pPr>
            <a:lvl7pPr marL="10239178" indent="0">
              <a:buNone/>
              <a:defRPr sz="6082" b="1"/>
            </a:lvl7pPr>
            <a:lvl8pPr marL="11945697" indent="0">
              <a:buNone/>
              <a:defRPr sz="6082" b="1"/>
            </a:lvl8pPr>
            <a:lvl9pPr marL="1365223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7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6529" indent="0">
              <a:buNone/>
              <a:defRPr sz="7499" b="1"/>
            </a:lvl2pPr>
            <a:lvl3pPr marL="3413056" indent="0">
              <a:buNone/>
              <a:defRPr sz="6916" b="1"/>
            </a:lvl3pPr>
            <a:lvl4pPr marL="5119581" indent="0">
              <a:buNone/>
              <a:defRPr sz="6082" b="1"/>
            </a:lvl4pPr>
            <a:lvl5pPr marL="6826112" indent="0">
              <a:buNone/>
              <a:defRPr sz="6082" b="1"/>
            </a:lvl5pPr>
            <a:lvl6pPr marL="8532637" indent="0">
              <a:buNone/>
              <a:defRPr sz="6082" b="1"/>
            </a:lvl6pPr>
            <a:lvl7pPr marL="10239178" indent="0">
              <a:buNone/>
              <a:defRPr sz="6082" b="1"/>
            </a:lvl7pPr>
            <a:lvl8pPr marL="11945697" indent="0">
              <a:buNone/>
              <a:defRPr sz="6082" b="1"/>
            </a:lvl8pPr>
            <a:lvl9pPr marL="1365223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7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22897"/>
      </p:ext>
    </p:extLst>
  </p:cSld>
  <p:clrMapOvr>
    <a:masterClrMapping/>
  </p:clrMapOvr>
  <p:transition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25290"/>
      </p:ext>
    </p:extLst>
  </p:cSld>
  <p:clrMapOvr>
    <a:masterClrMapping/>
  </p:clrMapOvr>
  <p:transition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469"/>
      </p:ext>
    </p:extLst>
  </p:cSld>
  <p:clrMapOvr>
    <a:masterClrMapping/>
  </p:clrMapOvr>
  <p:transition/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94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6529" indent="0">
              <a:buNone/>
              <a:defRPr sz="4583"/>
            </a:lvl2pPr>
            <a:lvl3pPr marL="3413056" indent="0">
              <a:buNone/>
              <a:defRPr sz="3749"/>
            </a:lvl3pPr>
            <a:lvl4pPr marL="5119581" indent="0">
              <a:buNone/>
              <a:defRPr sz="3333"/>
            </a:lvl4pPr>
            <a:lvl5pPr marL="6826112" indent="0">
              <a:buNone/>
              <a:defRPr sz="3333"/>
            </a:lvl5pPr>
            <a:lvl6pPr marL="8532637" indent="0">
              <a:buNone/>
              <a:defRPr sz="3333"/>
            </a:lvl6pPr>
            <a:lvl7pPr marL="10239178" indent="0">
              <a:buNone/>
              <a:defRPr sz="3333"/>
            </a:lvl7pPr>
            <a:lvl8pPr marL="11945697" indent="0">
              <a:buNone/>
              <a:defRPr sz="3333"/>
            </a:lvl8pPr>
            <a:lvl9pPr marL="1365223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41679"/>
      </p:ext>
    </p:extLst>
  </p:cSld>
  <p:clrMapOvr>
    <a:masterClrMapping/>
  </p:clrMapOvr>
  <p:transition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6529" indent="0">
              <a:buNone/>
              <a:defRPr sz="10415"/>
            </a:lvl2pPr>
            <a:lvl3pPr marL="3413056" indent="0">
              <a:buNone/>
              <a:defRPr sz="8999"/>
            </a:lvl3pPr>
            <a:lvl4pPr marL="5119581" indent="0">
              <a:buNone/>
              <a:defRPr sz="7499"/>
            </a:lvl4pPr>
            <a:lvl5pPr marL="6826112" indent="0">
              <a:buNone/>
              <a:defRPr sz="7499"/>
            </a:lvl5pPr>
            <a:lvl6pPr marL="8532637" indent="0">
              <a:buNone/>
              <a:defRPr sz="7499"/>
            </a:lvl6pPr>
            <a:lvl7pPr marL="10239178" indent="0">
              <a:buNone/>
              <a:defRPr sz="7499"/>
            </a:lvl7pPr>
            <a:lvl8pPr marL="11945697" indent="0">
              <a:buNone/>
              <a:defRPr sz="7499"/>
            </a:lvl8pPr>
            <a:lvl9pPr marL="13652230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6529" indent="0">
              <a:buNone/>
              <a:defRPr sz="4583"/>
            </a:lvl2pPr>
            <a:lvl3pPr marL="3413056" indent="0">
              <a:buNone/>
              <a:defRPr sz="3749"/>
            </a:lvl3pPr>
            <a:lvl4pPr marL="5119581" indent="0">
              <a:buNone/>
              <a:defRPr sz="3333"/>
            </a:lvl4pPr>
            <a:lvl5pPr marL="6826112" indent="0">
              <a:buNone/>
              <a:defRPr sz="3333"/>
            </a:lvl5pPr>
            <a:lvl6pPr marL="8532637" indent="0">
              <a:buNone/>
              <a:defRPr sz="3333"/>
            </a:lvl6pPr>
            <a:lvl7pPr marL="10239178" indent="0">
              <a:buNone/>
              <a:defRPr sz="3333"/>
            </a:lvl7pPr>
            <a:lvl8pPr marL="11945697" indent="0">
              <a:buNone/>
              <a:defRPr sz="3333"/>
            </a:lvl8pPr>
            <a:lvl9pPr marL="1365223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07416"/>
      </p:ext>
    </p:extLst>
  </p:cSld>
  <p:clrMapOvr>
    <a:masterClrMapping/>
  </p:clrMapOvr>
  <p:transition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84807"/>
      </p:ext>
    </p:extLst>
  </p:cSld>
  <p:clrMapOvr>
    <a:masterClrMapping/>
  </p:clrMapOvr>
  <p:transition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98593"/>
      </p:ext>
    </p:extLst>
  </p:cSld>
  <p:clrMapOvr>
    <a:masterClrMapping/>
  </p:clrMapOvr>
  <p:transition/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228" tIns="170615" rIns="341228" bIns="17061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228" tIns="170615" rIns="341228" bIns="17061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228" tIns="170615" rIns="341228" bIns="17061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528" tIns="204765" rIns="409528" bIns="204765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17255"/>
      </p:ext>
    </p:extLst>
  </p:cSld>
  <p:clrMapOvr>
    <a:masterClrMapping/>
  </p:clrMapOvr>
  <p:transition/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9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4972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401676" y="619047"/>
            <a:ext cx="15401926" cy="499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0642" tIns="155309" rIns="310642" bIns="155309" rtlCol="0" anchor="ctr"/>
          <a:lstStyle/>
          <a:p>
            <a:pPr algn="ctr" defTabSz="1553118"/>
            <a:endParaRPr lang="en-US" sz="6082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  <a:prstGeom prst="rect">
            <a:avLst/>
          </a:prstGeom>
        </p:spPr>
        <p:txBody>
          <a:bodyPr anchor="b"/>
          <a:lstStyle>
            <a:lvl1pPr algn="l">
              <a:defRPr sz="6916" b="1"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10832">
                <a:latin typeface="Arial"/>
              </a:defRPr>
            </a:lvl1pPr>
            <a:lvl2pPr marL="1553118" indent="0">
              <a:buNone/>
              <a:defRPr sz="9415"/>
            </a:lvl2pPr>
            <a:lvl3pPr marL="3106232" indent="0">
              <a:buNone/>
              <a:defRPr sz="8332"/>
            </a:lvl3pPr>
            <a:lvl4pPr marL="4659346" indent="0">
              <a:buNone/>
              <a:defRPr sz="6916"/>
            </a:lvl4pPr>
            <a:lvl5pPr marL="6212460" indent="0">
              <a:buNone/>
              <a:defRPr sz="6916"/>
            </a:lvl5pPr>
            <a:lvl6pPr marL="7765578" indent="0">
              <a:buNone/>
              <a:defRPr sz="6916"/>
            </a:lvl6pPr>
            <a:lvl7pPr marL="9318688" indent="0">
              <a:buNone/>
              <a:defRPr sz="6916"/>
            </a:lvl7pPr>
            <a:lvl8pPr marL="10871810" indent="0">
              <a:buNone/>
              <a:defRPr sz="6916"/>
            </a:lvl8pPr>
            <a:lvl9pPr marL="12424920" indent="0">
              <a:buNone/>
              <a:defRPr sz="6916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4833">
                <a:latin typeface="Arial"/>
              </a:defRPr>
            </a:lvl1pPr>
            <a:lvl2pPr marL="1553118" indent="0">
              <a:buNone/>
              <a:defRPr sz="4166"/>
            </a:lvl2pPr>
            <a:lvl3pPr marL="3106232" indent="0">
              <a:buNone/>
              <a:defRPr sz="3333"/>
            </a:lvl3pPr>
            <a:lvl4pPr marL="4659346" indent="0">
              <a:buNone/>
              <a:defRPr sz="3166"/>
            </a:lvl4pPr>
            <a:lvl5pPr marL="6212460" indent="0">
              <a:buNone/>
              <a:defRPr sz="3166"/>
            </a:lvl5pPr>
            <a:lvl6pPr marL="7765578" indent="0">
              <a:buNone/>
              <a:defRPr sz="3166"/>
            </a:lvl6pPr>
            <a:lvl7pPr marL="9318688" indent="0">
              <a:buNone/>
              <a:defRPr sz="3166"/>
            </a:lvl7pPr>
            <a:lvl8pPr marL="10871810" indent="0">
              <a:buNone/>
              <a:defRPr sz="3166"/>
            </a:lvl8pPr>
            <a:lvl9pPr marL="1242492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678112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4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22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6060" indent="0">
              <a:buNone/>
              <a:defRPr sz="6916"/>
            </a:lvl2pPr>
            <a:lvl3pPr marL="3412119" indent="0">
              <a:buNone/>
              <a:defRPr sz="6082"/>
            </a:lvl3pPr>
            <a:lvl4pPr marL="5118173" indent="0">
              <a:buNone/>
              <a:defRPr sz="5249"/>
            </a:lvl4pPr>
            <a:lvl5pPr marL="6824235" indent="0">
              <a:buNone/>
              <a:defRPr sz="5249"/>
            </a:lvl5pPr>
            <a:lvl6pPr marL="8530292" indent="0">
              <a:buNone/>
              <a:defRPr sz="5249"/>
            </a:lvl6pPr>
            <a:lvl7pPr marL="10236362" indent="0">
              <a:buNone/>
              <a:defRPr sz="5249"/>
            </a:lvl7pPr>
            <a:lvl8pPr marL="11942414" indent="0">
              <a:buNone/>
              <a:defRPr sz="5249"/>
            </a:lvl8pPr>
            <a:lvl9pPr marL="1364847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86712"/>
      </p:ext>
    </p:extLst>
  </p:cSld>
  <p:clrMapOvr>
    <a:masterClrMapping/>
  </p:clrMapOvr>
  <p:transition/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36945"/>
      </p:ext>
    </p:extLst>
  </p:cSld>
  <p:clrMapOvr>
    <a:masterClrMapping/>
  </p:clrMapOvr>
  <p:transition/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6060" indent="0">
              <a:buNone/>
              <a:defRPr sz="7499" b="1"/>
            </a:lvl2pPr>
            <a:lvl3pPr marL="3412119" indent="0">
              <a:buNone/>
              <a:defRPr sz="6916" b="1"/>
            </a:lvl3pPr>
            <a:lvl4pPr marL="5118173" indent="0">
              <a:buNone/>
              <a:defRPr sz="6082" b="1"/>
            </a:lvl4pPr>
            <a:lvl5pPr marL="6824235" indent="0">
              <a:buNone/>
              <a:defRPr sz="6082" b="1"/>
            </a:lvl5pPr>
            <a:lvl6pPr marL="8530292" indent="0">
              <a:buNone/>
              <a:defRPr sz="6082" b="1"/>
            </a:lvl6pPr>
            <a:lvl7pPr marL="10236362" indent="0">
              <a:buNone/>
              <a:defRPr sz="6082" b="1"/>
            </a:lvl7pPr>
            <a:lvl8pPr marL="11942414" indent="0">
              <a:buNone/>
              <a:defRPr sz="6082" b="1"/>
            </a:lvl8pPr>
            <a:lvl9pPr marL="1364847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72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6060" indent="0">
              <a:buNone/>
              <a:defRPr sz="7499" b="1"/>
            </a:lvl2pPr>
            <a:lvl3pPr marL="3412119" indent="0">
              <a:buNone/>
              <a:defRPr sz="6916" b="1"/>
            </a:lvl3pPr>
            <a:lvl4pPr marL="5118173" indent="0">
              <a:buNone/>
              <a:defRPr sz="6082" b="1"/>
            </a:lvl4pPr>
            <a:lvl5pPr marL="6824235" indent="0">
              <a:buNone/>
              <a:defRPr sz="6082" b="1"/>
            </a:lvl5pPr>
            <a:lvl6pPr marL="8530292" indent="0">
              <a:buNone/>
              <a:defRPr sz="6082" b="1"/>
            </a:lvl6pPr>
            <a:lvl7pPr marL="10236362" indent="0">
              <a:buNone/>
              <a:defRPr sz="6082" b="1"/>
            </a:lvl7pPr>
            <a:lvl8pPr marL="11942414" indent="0">
              <a:buNone/>
              <a:defRPr sz="6082" b="1"/>
            </a:lvl8pPr>
            <a:lvl9pPr marL="1364847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72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01310"/>
      </p:ext>
    </p:extLst>
  </p:cSld>
  <p:clrMapOvr>
    <a:masterClrMapping/>
  </p:clrMapOvr>
  <p:transition/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22510"/>
      </p:ext>
    </p:extLst>
  </p:cSld>
  <p:clrMapOvr>
    <a:masterClrMapping/>
  </p:clrMapOvr>
  <p:transition/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51860"/>
      </p:ext>
    </p:extLst>
  </p:cSld>
  <p:clrMapOvr>
    <a:masterClrMapping/>
  </p:clrMapOvr>
  <p:transition/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1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94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1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6060" indent="0">
              <a:buNone/>
              <a:defRPr sz="4583"/>
            </a:lvl2pPr>
            <a:lvl3pPr marL="3412119" indent="0">
              <a:buNone/>
              <a:defRPr sz="3749"/>
            </a:lvl3pPr>
            <a:lvl4pPr marL="5118173" indent="0">
              <a:buNone/>
              <a:defRPr sz="3333"/>
            </a:lvl4pPr>
            <a:lvl5pPr marL="6824235" indent="0">
              <a:buNone/>
              <a:defRPr sz="3333"/>
            </a:lvl5pPr>
            <a:lvl6pPr marL="8530292" indent="0">
              <a:buNone/>
              <a:defRPr sz="3333"/>
            </a:lvl6pPr>
            <a:lvl7pPr marL="10236362" indent="0">
              <a:buNone/>
              <a:defRPr sz="3333"/>
            </a:lvl7pPr>
            <a:lvl8pPr marL="11942414" indent="0">
              <a:buNone/>
              <a:defRPr sz="3333"/>
            </a:lvl8pPr>
            <a:lvl9pPr marL="1364847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6139"/>
      </p:ext>
    </p:extLst>
  </p:cSld>
  <p:clrMapOvr>
    <a:masterClrMapping/>
  </p:clrMapOvr>
  <p:transition/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6060" indent="0">
              <a:buNone/>
              <a:defRPr sz="10415"/>
            </a:lvl2pPr>
            <a:lvl3pPr marL="3412119" indent="0">
              <a:buNone/>
              <a:defRPr sz="8999"/>
            </a:lvl3pPr>
            <a:lvl4pPr marL="5118173" indent="0">
              <a:buNone/>
              <a:defRPr sz="7499"/>
            </a:lvl4pPr>
            <a:lvl5pPr marL="6824235" indent="0">
              <a:buNone/>
              <a:defRPr sz="7499"/>
            </a:lvl5pPr>
            <a:lvl6pPr marL="8530292" indent="0">
              <a:buNone/>
              <a:defRPr sz="7499"/>
            </a:lvl6pPr>
            <a:lvl7pPr marL="10236362" indent="0">
              <a:buNone/>
              <a:defRPr sz="7499"/>
            </a:lvl7pPr>
            <a:lvl8pPr marL="11942414" indent="0">
              <a:buNone/>
              <a:defRPr sz="7499"/>
            </a:lvl8pPr>
            <a:lvl9pPr marL="1364847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6060" indent="0">
              <a:buNone/>
              <a:defRPr sz="4583"/>
            </a:lvl2pPr>
            <a:lvl3pPr marL="3412119" indent="0">
              <a:buNone/>
              <a:defRPr sz="3749"/>
            </a:lvl3pPr>
            <a:lvl4pPr marL="5118173" indent="0">
              <a:buNone/>
              <a:defRPr sz="3333"/>
            </a:lvl4pPr>
            <a:lvl5pPr marL="6824235" indent="0">
              <a:buNone/>
              <a:defRPr sz="3333"/>
            </a:lvl5pPr>
            <a:lvl6pPr marL="8530292" indent="0">
              <a:buNone/>
              <a:defRPr sz="3333"/>
            </a:lvl6pPr>
            <a:lvl7pPr marL="10236362" indent="0">
              <a:buNone/>
              <a:defRPr sz="3333"/>
            </a:lvl7pPr>
            <a:lvl8pPr marL="11942414" indent="0">
              <a:buNone/>
              <a:defRPr sz="3333"/>
            </a:lvl8pPr>
            <a:lvl9pPr marL="1364847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81542"/>
      </p:ext>
    </p:extLst>
  </p:cSld>
  <p:clrMapOvr>
    <a:masterClrMapping/>
  </p:clrMapOvr>
  <p:transition/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98632"/>
      </p:ext>
    </p:extLst>
  </p:cSld>
  <p:clrMapOvr>
    <a:masterClrMapping/>
  </p:clrMapOvr>
  <p:transition/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25560"/>
      </p:ext>
    </p:extLst>
  </p:cSld>
  <p:clrMapOvr>
    <a:masterClrMapping/>
  </p:clrMapOvr>
  <p:transition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6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737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5" y="1441911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1440185" y="6095445"/>
            <a:ext cx="25923241" cy="23758164"/>
          </a:xfrm>
          <a:prstGeom prst="rect">
            <a:avLst/>
          </a:prstGeom>
        </p:spPr>
        <p:txBody>
          <a:bodyPr vert="horz" lIns="372820" tIns="186395" rIns="372820" bIns="186395" rtlCol="0">
            <a:normAutofit/>
          </a:bodyPr>
          <a:lstStyle>
            <a:lvl1pPr marL="1164830" marR="0" indent="-1164830" algn="l" defTabSz="155311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1164830" marR="0" lvl="0" indent="-1164830" algn="l" defTabSz="155311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9415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2523817" marR="0" lvl="1" indent="-970690" algn="l" defTabSz="155311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8332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3882783" marR="0" lvl="2" indent="-776567" algn="l" defTabSz="155311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691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49177581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134" tIns="170572" rIns="341134" bIns="170572"/>
          <a:lstStyle/>
          <a:p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134" tIns="170572" rIns="341134" bIns="17057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134" tIns="170572" rIns="341134" bIns="17057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3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4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415" tIns="204713" rIns="409415" bIns="20471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87702"/>
      </p:ext>
    </p:extLst>
  </p:cSld>
  <p:clrMapOvr>
    <a:masterClrMapping/>
  </p:clrMapOvr>
  <p:transition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34813"/>
      </p:ext>
    </p:extLst>
  </p:cSld>
  <p:clrMapOvr>
    <a:masterClrMapping/>
  </p:clrMapOvr>
  <p:transition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44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2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5590" indent="0">
              <a:buNone/>
              <a:defRPr sz="6916"/>
            </a:lvl2pPr>
            <a:lvl3pPr marL="3411182" indent="0">
              <a:buNone/>
              <a:defRPr sz="6082"/>
            </a:lvl3pPr>
            <a:lvl4pPr marL="5116765" indent="0">
              <a:buNone/>
              <a:defRPr sz="5249"/>
            </a:lvl4pPr>
            <a:lvl5pPr marL="6822357" indent="0">
              <a:buNone/>
              <a:defRPr sz="5249"/>
            </a:lvl5pPr>
            <a:lvl6pPr marL="8527944" indent="0">
              <a:buNone/>
              <a:defRPr sz="5249"/>
            </a:lvl6pPr>
            <a:lvl7pPr marL="10233546" indent="0">
              <a:buNone/>
              <a:defRPr sz="5249"/>
            </a:lvl7pPr>
            <a:lvl8pPr marL="11939129" indent="0">
              <a:buNone/>
              <a:defRPr sz="5249"/>
            </a:lvl8pPr>
            <a:lvl9pPr marL="1364472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43839"/>
      </p:ext>
    </p:extLst>
  </p:cSld>
  <p:clrMapOvr>
    <a:masterClrMapping/>
  </p:clrMapOvr>
  <p:transition/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05304"/>
      </p:ext>
    </p:extLst>
  </p:cSld>
  <p:clrMapOvr>
    <a:masterClrMapping/>
  </p:clrMapOvr>
  <p:transition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5590" indent="0">
              <a:buNone/>
              <a:defRPr sz="7499" b="1"/>
            </a:lvl2pPr>
            <a:lvl3pPr marL="3411182" indent="0">
              <a:buNone/>
              <a:defRPr sz="6916" b="1"/>
            </a:lvl3pPr>
            <a:lvl4pPr marL="5116765" indent="0">
              <a:buNone/>
              <a:defRPr sz="6082" b="1"/>
            </a:lvl4pPr>
            <a:lvl5pPr marL="6822357" indent="0">
              <a:buNone/>
              <a:defRPr sz="6082" b="1"/>
            </a:lvl5pPr>
            <a:lvl6pPr marL="8527944" indent="0">
              <a:buNone/>
              <a:defRPr sz="6082" b="1"/>
            </a:lvl6pPr>
            <a:lvl7pPr marL="10233546" indent="0">
              <a:buNone/>
              <a:defRPr sz="6082" b="1"/>
            </a:lvl7pPr>
            <a:lvl8pPr marL="11939129" indent="0">
              <a:buNone/>
              <a:defRPr sz="6082" b="1"/>
            </a:lvl8pPr>
            <a:lvl9pPr marL="136447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78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5590" indent="0">
              <a:buNone/>
              <a:defRPr sz="7499" b="1"/>
            </a:lvl2pPr>
            <a:lvl3pPr marL="3411182" indent="0">
              <a:buNone/>
              <a:defRPr sz="6916" b="1"/>
            </a:lvl3pPr>
            <a:lvl4pPr marL="5116765" indent="0">
              <a:buNone/>
              <a:defRPr sz="6082" b="1"/>
            </a:lvl4pPr>
            <a:lvl5pPr marL="6822357" indent="0">
              <a:buNone/>
              <a:defRPr sz="6082" b="1"/>
            </a:lvl5pPr>
            <a:lvl6pPr marL="8527944" indent="0">
              <a:buNone/>
              <a:defRPr sz="6082" b="1"/>
            </a:lvl6pPr>
            <a:lvl7pPr marL="10233546" indent="0">
              <a:buNone/>
              <a:defRPr sz="6082" b="1"/>
            </a:lvl7pPr>
            <a:lvl8pPr marL="11939129" indent="0">
              <a:buNone/>
              <a:defRPr sz="6082" b="1"/>
            </a:lvl8pPr>
            <a:lvl9pPr marL="136447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78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39478"/>
      </p:ext>
    </p:extLst>
  </p:cSld>
  <p:clrMapOvr>
    <a:masterClrMapping/>
  </p:clrMapOvr>
  <p:transition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37398"/>
      </p:ext>
    </p:extLst>
  </p:cSld>
  <p:clrMapOvr>
    <a:masterClrMapping/>
  </p:clrMapOvr>
  <p:transition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60687"/>
      </p:ext>
    </p:extLst>
  </p:cSld>
  <p:clrMapOvr>
    <a:masterClrMapping/>
  </p:clrMapOvr>
  <p:transition/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4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06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4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5590" indent="0">
              <a:buNone/>
              <a:defRPr sz="4583"/>
            </a:lvl2pPr>
            <a:lvl3pPr marL="3411182" indent="0">
              <a:buNone/>
              <a:defRPr sz="3749"/>
            </a:lvl3pPr>
            <a:lvl4pPr marL="5116765" indent="0">
              <a:buNone/>
              <a:defRPr sz="3333"/>
            </a:lvl4pPr>
            <a:lvl5pPr marL="6822357" indent="0">
              <a:buNone/>
              <a:defRPr sz="3333"/>
            </a:lvl5pPr>
            <a:lvl6pPr marL="8527944" indent="0">
              <a:buNone/>
              <a:defRPr sz="3333"/>
            </a:lvl6pPr>
            <a:lvl7pPr marL="10233546" indent="0">
              <a:buNone/>
              <a:defRPr sz="3333"/>
            </a:lvl7pPr>
            <a:lvl8pPr marL="11939129" indent="0">
              <a:buNone/>
              <a:defRPr sz="3333"/>
            </a:lvl8pPr>
            <a:lvl9pPr marL="136447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82533"/>
      </p:ext>
    </p:extLst>
  </p:cSld>
  <p:clrMapOvr>
    <a:masterClrMapping/>
  </p:clrMapOvr>
  <p:transition/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5590" indent="0">
              <a:buNone/>
              <a:defRPr sz="10415"/>
            </a:lvl2pPr>
            <a:lvl3pPr marL="3411182" indent="0">
              <a:buNone/>
              <a:defRPr sz="8999"/>
            </a:lvl3pPr>
            <a:lvl4pPr marL="5116765" indent="0">
              <a:buNone/>
              <a:defRPr sz="7499"/>
            </a:lvl4pPr>
            <a:lvl5pPr marL="6822357" indent="0">
              <a:buNone/>
              <a:defRPr sz="7499"/>
            </a:lvl5pPr>
            <a:lvl6pPr marL="8527944" indent="0">
              <a:buNone/>
              <a:defRPr sz="7499"/>
            </a:lvl6pPr>
            <a:lvl7pPr marL="10233546" indent="0">
              <a:buNone/>
              <a:defRPr sz="7499"/>
            </a:lvl7pPr>
            <a:lvl8pPr marL="11939129" indent="0">
              <a:buNone/>
              <a:defRPr sz="7499"/>
            </a:lvl8pPr>
            <a:lvl9pPr marL="1364472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5590" indent="0">
              <a:buNone/>
              <a:defRPr sz="4583"/>
            </a:lvl2pPr>
            <a:lvl3pPr marL="3411182" indent="0">
              <a:buNone/>
              <a:defRPr sz="3749"/>
            </a:lvl3pPr>
            <a:lvl4pPr marL="5116765" indent="0">
              <a:buNone/>
              <a:defRPr sz="3333"/>
            </a:lvl4pPr>
            <a:lvl5pPr marL="6822357" indent="0">
              <a:buNone/>
              <a:defRPr sz="3333"/>
            </a:lvl5pPr>
            <a:lvl6pPr marL="8527944" indent="0">
              <a:buNone/>
              <a:defRPr sz="3333"/>
            </a:lvl6pPr>
            <a:lvl7pPr marL="10233546" indent="0">
              <a:buNone/>
              <a:defRPr sz="3333"/>
            </a:lvl7pPr>
            <a:lvl8pPr marL="11939129" indent="0">
              <a:buNone/>
              <a:defRPr sz="3333"/>
            </a:lvl8pPr>
            <a:lvl9pPr marL="136447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86719"/>
      </p:ext>
    </p:extLst>
  </p:cSld>
  <p:clrMapOvr>
    <a:masterClrMapping/>
  </p:clrMapOvr>
  <p:transition/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0579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5" y="6285915"/>
            <a:ext cx="25923241" cy="23314116"/>
          </a:xfrm>
          <a:prstGeom prst="rect">
            <a:avLst/>
          </a:prstGeom>
        </p:spPr>
        <p:txBody>
          <a:bodyPr lIns="372820" tIns="186395" rIns="372820" bIns="186395">
            <a:normAutofit/>
          </a:bodyPr>
          <a:lstStyle>
            <a:lvl1pPr marL="0" indent="0" algn="l">
              <a:buNone/>
              <a:defRPr sz="8332">
                <a:solidFill>
                  <a:schemeClr val="accent2"/>
                </a:solidFill>
                <a:latin typeface="Arial"/>
                <a:cs typeface="Arial"/>
              </a:defRPr>
            </a:lvl1pPr>
            <a:lvl2pPr marL="1553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06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59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12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65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318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87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424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5" y="1441911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7038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4" y="799996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8" y="799996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52685"/>
      </p:ext>
    </p:extLst>
  </p:cSld>
  <p:clrMapOvr>
    <a:masterClrMapping/>
  </p:clrMapOvr>
  <p:transition/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5" y="5899963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984" tIns="170498" rIns="340984" bIns="170498"/>
          <a:lstStyle/>
          <a:p>
            <a:pPr defTabSz="3409721"/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5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84" tIns="170498" rIns="340984" bIns="170498"/>
          <a:lstStyle/>
          <a:p>
            <a:pPr defTabSz="3409721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2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84" tIns="170498" rIns="340984" bIns="170498"/>
          <a:lstStyle/>
          <a:p>
            <a:pPr defTabSz="3409721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5" y="7999946"/>
            <a:ext cx="24963119" cy="9199933"/>
          </a:xfrm>
        </p:spPr>
        <p:txBody>
          <a:bodyPr/>
          <a:lstStyle>
            <a:lvl1pPr>
              <a:defRPr sz="17914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68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235" tIns="204625" rIns="409235" bIns="20462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40972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68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61471"/>
      </p:ext>
    </p:extLst>
  </p:cSld>
  <p:clrMapOvr>
    <a:masterClrMapping/>
  </p:clrMapOvr>
  <p:transition/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96594"/>
      </p:ext>
    </p:extLst>
  </p:cSld>
  <p:clrMapOvr>
    <a:masterClrMapping/>
  </p:clrMapOvr>
  <p:transition/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88" y="23133476"/>
            <a:ext cx="24483061" cy="7149947"/>
          </a:xfrm>
        </p:spPr>
        <p:txBody>
          <a:bodyPr/>
          <a:lstStyle>
            <a:lvl1pPr algn="l">
              <a:defRPr sz="14998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88" y="1525837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4861" indent="0">
              <a:buNone/>
              <a:defRPr sz="6916"/>
            </a:lvl2pPr>
            <a:lvl3pPr marL="3409721" indent="0">
              <a:buNone/>
              <a:defRPr sz="6082"/>
            </a:lvl3pPr>
            <a:lvl4pPr marL="5114580" indent="0">
              <a:buNone/>
              <a:defRPr sz="5249"/>
            </a:lvl4pPr>
            <a:lvl5pPr marL="6819436" indent="0">
              <a:buNone/>
              <a:defRPr sz="5249"/>
            </a:lvl5pPr>
            <a:lvl6pPr marL="8524297" indent="0">
              <a:buNone/>
              <a:defRPr sz="5249"/>
            </a:lvl6pPr>
            <a:lvl7pPr marL="10229157" indent="0">
              <a:buNone/>
              <a:defRPr sz="5249"/>
            </a:lvl7pPr>
            <a:lvl8pPr marL="11934009" indent="0">
              <a:buNone/>
              <a:defRPr sz="5249"/>
            </a:lvl8pPr>
            <a:lvl9pPr marL="1363887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1075"/>
      </p:ext>
    </p:extLst>
  </p:cSld>
  <p:clrMapOvr>
    <a:masterClrMapping/>
  </p:clrMapOvr>
  <p:transition/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9"/>
            </a:lvl2pPr>
            <a:lvl3pPr>
              <a:defRPr sz="7499"/>
            </a:lvl3pPr>
            <a:lvl4pPr>
              <a:defRPr sz="6916"/>
            </a:lvl4pPr>
            <a:lvl5pPr>
              <a:defRPr sz="6916"/>
            </a:lvl5pPr>
            <a:lvl6pPr>
              <a:defRPr sz="6916"/>
            </a:lvl6pPr>
            <a:lvl7pPr>
              <a:defRPr sz="6916"/>
            </a:lvl7pPr>
            <a:lvl8pPr>
              <a:defRPr sz="6916"/>
            </a:lvl8pPr>
            <a:lvl9pPr>
              <a:defRPr sz="691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8374"/>
      </p:ext>
    </p:extLst>
  </p:cSld>
  <p:clrMapOvr>
    <a:masterClrMapping/>
  </p:clrMapOvr>
  <p:transition/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3" y="8058283"/>
            <a:ext cx="12726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4861" indent="0">
              <a:buNone/>
              <a:defRPr sz="7499" b="1"/>
            </a:lvl2pPr>
            <a:lvl3pPr marL="3409721" indent="0">
              <a:buNone/>
              <a:defRPr sz="6916" b="1"/>
            </a:lvl3pPr>
            <a:lvl4pPr marL="5114580" indent="0">
              <a:buNone/>
              <a:defRPr sz="6082" b="1"/>
            </a:lvl4pPr>
            <a:lvl5pPr marL="6819436" indent="0">
              <a:buNone/>
              <a:defRPr sz="6082" b="1"/>
            </a:lvl5pPr>
            <a:lvl6pPr marL="8524297" indent="0">
              <a:buNone/>
              <a:defRPr sz="6082" b="1"/>
            </a:lvl6pPr>
            <a:lvl7pPr marL="10229157" indent="0">
              <a:buNone/>
              <a:defRPr sz="6082" b="1"/>
            </a:lvl7pPr>
            <a:lvl8pPr marL="11934009" indent="0">
              <a:buNone/>
              <a:defRPr sz="6082" b="1"/>
            </a:lvl8pPr>
            <a:lvl9pPr marL="1363887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3" y="11416582"/>
            <a:ext cx="12726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9" y="8058283"/>
            <a:ext cx="12731591" cy="3358307"/>
          </a:xfrm>
        </p:spPr>
        <p:txBody>
          <a:bodyPr anchor="b"/>
          <a:lstStyle>
            <a:lvl1pPr marL="0" indent="0">
              <a:buNone/>
              <a:defRPr sz="8999" b="1"/>
            </a:lvl1pPr>
            <a:lvl2pPr marL="1704861" indent="0">
              <a:buNone/>
              <a:defRPr sz="7499" b="1"/>
            </a:lvl2pPr>
            <a:lvl3pPr marL="3409721" indent="0">
              <a:buNone/>
              <a:defRPr sz="6916" b="1"/>
            </a:lvl3pPr>
            <a:lvl4pPr marL="5114580" indent="0">
              <a:buNone/>
              <a:defRPr sz="6082" b="1"/>
            </a:lvl4pPr>
            <a:lvl5pPr marL="6819436" indent="0">
              <a:buNone/>
              <a:defRPr sz="6082" b="1"/>
            </a:lvl5pPr>
            <a:lvl6pPr marL="8524297" indent="0">
              <a:buNone/>
              <a:defRPr sz="6082" b="1"/>
            </a:lvl6pPr>
            <a:lvl7pPr marL="10229157" indent="0">
              <a:buNone/>
              <a:defRPr sz="6082" b="1"/>
            </a:lvl7pPr>
            <a:lvl8pPr marL="11934009" indent="0">
              <a:buNone/>
              <a:defRPr sz="6082" b="1"/>
            </a:lvl8pPr>
            <a:lvl9pPr marL="1363887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9" y="11416582"/>
            <a:ext cx="12731591" cy="20741520"/>
          </a:xfrm>
        </p:spPr>
        <p:txBody>
          <a:bodyPr/>
          <a:lstStyle>
            <a:lvl1pPr>
              <a:defRPr sz="8999"/>
            </a:lvl1pPr>
            <a:lvl2pPr>
              <a:defRPr sz="7499"/>
            </a:lvl2pPr>
            <a:lvl3pPr>
              <a:defRPr sz="6916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16713"/>
      </p:ext>
    </p:extLst>
  </p:cSld>
  <p:clrMapOvr>
    <a:masterClrMapping/>
  </p:clrMapOvr>
  <p:transition/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69546"/>
      </p:ext>
    </p:extLst>
  </p:cSld>
  <p:clrMapOvr>
    <a:masterClrMapping/>
  </p:clrMapOvr>
  <p:transition/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0339"/>
      </p:ext>
    </p:extLst>
  </p:cSld>
  <p:clrMapOvr>
    <a:masterClrMapping/>
  </p:clrMapOvr>
  <p:transition/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9" y="1433325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40"/>
            <a:ext cx="16102013" cy="30724779"/>
          </a:xfrm>
        </p:spPr>
        <p:txBody>
          <a:bodyPr/>
          <a:lstStyle>
            <a:lvl1pPr>
              <a:defRPr sz="12081"/>
            </a:lvl1pPr>
            <a:lvl2pPr>
              <a:defRPr sz="10415"/>
            </a:lvl2pPr>
            <a:lvl3pPr>
              <a:defRPr sz="8999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9" y="7533307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4861" indent="0">
              <a:buNone/>
              <a:defRPr sz="4583"/>
            </a:lvl2pPr>
            <a:lvl3pPr marL="3409721" indent="0">
              <a:buNone/>
              <a:defRPr sz="3749"/>
            </a:lvl3pPr>
            <a:lvl4pPr marL="5114580" indent="0">
              <a:buNone/>
              <a:defRPr sz="3333"/>
            </a:lvl4pPr>
            <a:lvl5pPr marL="6819436" indent="0">
              <a:buNone/>
              <a:defRPr sz="3333"/>
            </a:lvl5pPr>
            <a:lvl6pPr marL="8524297" indent="0">
              <a:buNone/>
              <a:defRPr sz="3333"/>
            </a:lvl6pPr>
            <a:lvl7pPr marL="10229157" indent="0">
              <a:buNone/>
              <a:defRPr sz="3333"/>
            </a:lvl7pPr>
            <a:lvl8pPr marL="11934009" indent="0">
              <a:buNone/>
              <a:defRPr sz="3333"/>
            </a:lvl8pPr>
            <a:lvl9pPr marL="1363887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2494"/>
      </p:ext>
    </p:extLst>
  </p:cSld>
  <p:clrMapOvr>
    <a:masterClrMapping/>
  </p:clrMapOvr>
  <p:transition/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19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4"/>
            <a:ext cx="17282160" cy="21599843"/>
          </a:xfrm>
        </p:spPr>
        <p:txBody>
          <a:bodyPr/>
          <a:lstStyle>
            <a:lvl1pPr marL="0" indent="0">
              <a:buNone/>
              <a:defRPr sz="12081"/>
            </a:lvl1pPr>
            <a:lvl2pPr marL="1704861" indent="0">
              <a:buNone/>
              <a:defRPr sz="10415"/>
            </a:lvl2pPr>
            <a:lvl3pPr marL="3409721" indent="0">
              <a:buNone/>
              <a:defRPr sz="8999"/>
            </a:lvl3pPr>
            <a:lvl4pPr marL="5114580" indent="0">
              <a:buNone/>
              <a:defRPr sz="7499"/>
            </a:lvl4pPr>
            <a:lvl5pPr marL="6819436" indent="0">
              <a:buNone/>
              <a:defRPr sz="7499"/>
            </a:lvl5pPr>
            <a:lvl6pPr marL="8524297" indent="0">
              <a:buNone/>
              <a:defRPr sz="7499"/>
            </a:lvl6pPr>
            <a:lvl7pPr marL="10229157" indent="0">
              <a:buNone/>
              <a:defRPr sz="7499"/>
            </a:lvl7pPr>
            <a:lvl8pPr marL="11934009" indent="0">
              <a:buNone/>
              <a:defRPr sz="7499"/>
            </a:lvl8pPr>
            <a:lvl9pPr marL="1363887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3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4861" indent="0">
              <a:buNone/>
              <a:defRPr sz="4583"/>
            </a:lvl2pPr>
            <a:lvl3pPr marL="3409721" indent="0">
              <a:buNone/>
              <a:defRPr sz="3749"/>
            </a:lvl3pPr>
            <a:lvl4pPr marL="5114580" indent="0">
              <a:buNone/>
              <a:defRPr sz="3333"/>
            </a:lvl4pPr>
            <a:lvl5pPr marL="6819436" indent="0">
              <a:buNone/>
              <a:defRPr sz="3333"/>
            </a:lvl5pPr>
            <a:lvl6pPr marL="8524297" indent="0">
              <a:buNone/>
              <a:defRPr sz="3333"/>
            </a:lvl6pPr>
            <a:lvl7pPr marL="10229157" indent="0">
              <a:buNone/>
              <a:defRPr sz="3333"/>
            </a:lvl7pPr>
            <a:lvl8pPr marL="11934009" indent="0">
              <a:buNone/>
              <a:defRPr sz="3333"/>
            </a:lvl8pPr>
            <a:lvl9pPr marL="1363887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1271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10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82.xml"/><Relationship Id="rId7" Type="http://schemas.openxmlformats.org/officeDocument/2006/relationships/slideLayout" Target="../slideLayouts/slideLayout1086.xml"/><Relationship Id="rId12" Type="http://schemas.openxmlformats.org/officeDocument/2006/relationships/theme" Target="../theme/theme100.xml"/><Relationship Id="rId2" Type="http://schemas.openxmlformats.org/officeDocument/2006/relationships/slideLayout" Target="../slideLayouts/slideLayout1081.xml"/><Relationship Id="rId1" Type="http://schemas.openxmlformats.org/officeDocument/2006/relationships/slideLayout" Target="../slideLayouts/slideLayout1080.xml"/><Relationship Id="rId6" Type="http://schemas.openxmlformats.org/officeDocument/2006/relationships/slideLayout" Target="../slideLayouts/slideLayout1085.xml"/><Relationship Id="rId11" Type="http://schemas.openxmlformats.org/officeDocument/2006/relationships/slideLayout" Target="../slideLayouts/slideLayout1090.xml"/><Relationship Id="rId5" Type="http://schemas.openxmlformats.org/officeDocument/2006/relationships/slideLayout" Target="../slideLayouts/slideLayout1084.xml"/><Relationship Id="rId10" Type="http://schemas.openxmlformats.org/officeDocument/2006/relationships/slideLayout" Target="../slideLayouts/slideLayout1089.xml"/><Relationship Id="rId4" Type="http://schemas.openxmlformats.org/officeDocument/2006/relationships/slideLayout" Target="../slideLayouts/slideLayout1083.xml"/><Relationship Id="rId9" Type="http://schemas.openxmlformats.org/officeDocument/2006/relationships/slideLayout" Target="../slideLayouts/slideLayout1088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93.xml"/><Relationship Id="rId7" Type="http://schemas.openxmlformats.org/officeDocument/2006/relationships/slideLayout" Target="../slideLayouts/slideLayout1097.xml"/><Relationship Id="rId12" Type="http://schemas.openxmlformats.org/officeDocument/2006/relationships/theme" Target="../theme/theme101.xml"/><Relationship Id="rId2" Type="http://schemas.openxmlformats.org/officeDocument/2006/relationships/slideLayout" Target="../slideLayouts/slideLayout1092.xml"/><Relationship Id="rId1" Type="http://schemas.openxmlformats.org/officeDocument/2006/relationships/slideLayout" Target="../slideLayouts/slideLayout1091.xml"/><Relationship Id="rId6" Type="http://schemas.openxmlformats.org/officeDocument/2006/relationships/slideLayout" Target="../slideLayouts/slideLayout1096.xml"/><Relationship Id="rId11" Type="http://schemas.openxmlformats.org/officeDocument/2006/relationships/slideLayout" Target="../slideLayouts/slideLayout1101.xml"/><Relationship Id="rId5" Type="http://schemas.openxmlformats.org/officeDocument/2006/relationships/slideLayout" Target="../slideLayouts/slideLayout1095.xml"/><Relationship Id="rId10" Type="http://schemas.openxmlformats.org/officeDocument/2006/relationships/slideLayout" Target="../slideLayouts/slideLayout1100.xml"/><Relationship Id="rId4" Type="http://schemas.openxmlformats.org/officeDocument/2006/relationships/slideLayout" Target="../slideLayouts/slideLayout1094.xml"/><Relationship Id="rId9" Type="http://schemas.openxmlformats.org/officeDocument/2006/relationships/slideLayout" Target="../slideLayouts/slideLayout1099.xml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04.xml"/><Relationship Id="rId7" Type="http://schemas.openxmlformats.org/officeDocument/2006/relationships/slideLayout" Target="../slideLayouts/slideLayout1108.xml"/><Relationship Id="rId12" Type="http://schemas.openxmlformats.org/officeDocument/2006/relationships/theme" Target="../theme/theme102.xml"/><Relationship Id="rId2" Type="http://schemas.openxmlformats.org/officeDocument/2006/relationships/slideLayout" Target="../slideLayouts/slideLayout1103.xml"/><Relationship Id="rId1" Type="http://schemas.openxmlformats.org/officeDocument/2006/relationships/slideLayout" Target="../slideLayouts/slideLayout1102.xml"/><Relationship Id="rId6" Type="http://schemas.openxmlformats.org/officeDocument/2006/relationships/slideLayout" Target="../slideLayouts/slideLayout1107.xml"/><Relationship Id="rId11" Type="http://schemas.openxmlformats.org/officeDocument/2006/relationships/slideLayout" Target="../slideLayouts/slideLayout1112.xml"/><Relationship Id="rId5" Type="http://schemas.openxmlformats.org/officeDocument/2006/relationships/slideLayout" Target="../slideLayouts/slideLayout1106.xml"/><Relationship Id="rId10" Type="http://schemas.openxmlformats.org/officeDocument/2006/relationships/slideLayout" Target="../slideLayouts/slideLayout1111.xml"/><Relationship Id="rId4" Type="http://schemas.openxmlformats.org/officeDocument/2006/relationships/slideLayout" Target="../slideLayouts/slideLayout1105.xml"/><Relationship Id="rId9" Type="http://schemas.openxmlformats.org/officeDocument/2006/relationships/slideLayout" Target="../slideLayouts/slideLayout1110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15.xml"/><Relationship Id="rId7" Type="http://schemas.openxmlformats.org/officeDocument/2006/relationships/slideLayout" Target="../slideLayouts/slideLayout1119.xml"/><Relationship Id="rId12" Type="http://schemas.openxmlformats.org/officeDocument/2006/relationships/theme" Target="../theme/theme103.xml"/><Relationship Id="rId2" Type="http://schemas.openxmlformats.org/officeDocument/2006/relationships/slideLayout" Target="../slideLayouts/slideLayout1114.xml"/><Relationship Id="rId1" Type="http://schemas.openxmlformats.org/officeDocument/2006/relationships/slideLayout" Target="../slideLayouts/slideLayout1113.xml"/><Relationship Id="rId6" Type="http://schemas.openxmlformats.org/officeDocument/2006/relationships/slideLayout" Target="../slideLayouts/slideLayout1118.xml"/><Relationship Id="rId11" Type="http://schemas.openxmlformats.org/officeDocument/2006/relationships/slideLayout" Target="../slideLayouts/slideLayout1123.xml"/><Relationship Id="rId5" Type="http://schemas.openxmlformats.org/officeDocument/2006/relationships/slideLayout" Target="../slideLayouts/slideLayout1117.xml"/><Relationship Id="rId10" Type="http://schemas.openxmlformats.org/officeDocument/2006/relationships/slideLayout" Target="../slideLayouts/slideLayout1122.xml"/><Relationship Id="rId4" Type="http://schemas.openxmlformats.org/officeDocument/2006/relationships/slideLayout" Target="../slideLayouts/slideLayout1116.xml"/><Relationship Id="rId9" Type="http://schemas.openxmlformats.org/officeDocument/2006/relationships/slideLayout" Target="../slideLayouts/slideLayout1121.xml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26.xml"/><Relationship Id="rId7" Type="http://schemas.openxmlformats.org/officeDocument/2006/relationships/slideLayout" Target="../slideLayouts/slideLayout1130.xml"/><Relationship Id="rId12" Type="http://schemas.openxmlformats.org/officeDocument/2006/relationships/theme" Target="../theme/theme104.xml"/><Relationship Id="rId2" Type="http://schemas.openxmlformats.org/officeDocument/2006/relationships/slideLayout" Target="../slideLayouts/slideLayout1125.xml"/><Relationship Id="rId1" Type="http://schemas.openxmlformats.org/officeDocument/2006/relationships/slideLayout" Target="../slideLayouts/slideLayout1124.xml"/><Relationship Id="rId6" Type="http://schemas.openxmlformats.org/officeDocument/2006/relationships/slideLayout" Target="../slideLayouts/slideLayout1129.xml"/><Relationship Id="rId11" Type="http://schemas.openxmlformats.org/officeDocument/2006/relationships/slideLayout" Target="../slideLayouts/slideLayout1134.xml"/><Relationship Id="rId5" Type="http://schemas.openxmlformats.org/officeDocument/2006/relationships/slideLayout" Target="../slideLayouts/slideLayout1128.xml"/><Relationship Id="rId10" Type="http://schemas.openxmlformats.org/officeDocument/2006/relationships/slideLayout" Target="../slideLayouts/slideLayout1133.xml"/><Relationship Id="rId4" Type="http://schemas.openxmlformats.org/officeDocument/2006/relationships/slideLayout" Target="../slideLayouts/slideLayout1127.xml"/><Relationship Id="rId9" Type="http://schemas.openxmlformats.org/officeDocument/2006/relationships/slideLayout" Target="../slideLayouts/slideLayout1132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7.xml"/><Relationship Id="rId7" Type="http://schemas.openxmlformats.org/officeDocument/2006/relationships/slideLayout" Target="../slideLayouts/slideLayout1141.xml"/><Relationship Id="rId12" Type="http://schemas.openxmlformats.org/officeDocument/2006/relationships/theme" Target="../theme/theme105.xml"/><Relationship Id="rId2" Type="http://schemas.openxmlformats.org/officeDocument/2006/relationships/slideLayout" Target="../slideLayouts/slideLayout1136.xml"/><Relationship Id="rId1" Type="http://schemas.openxmlformats.org/officeDocument/2006/relationships/slideLayout" Target="../slideLayouts/slideLayout1135.xml"/><Relationship Id="rId6" Type="http://schemas.openxmlformats.org/officeDocument/2006/relationships/slideLayout" Target="../slideLayouts/slideLayout1140.xml"/><Relationship Id="rId11" Type="http://schemas.openxmlformats.org/officeDocument/2006/relationships/slideLayout" Target="../slideLayouts/slideLayout1145.xml"/><Relationship Id="rId5" Type="http://schemas.openxmlformats.org/officeDocument/2006/relationships/slideLayout" Target="../slideLayouts/slideLayout1139.xml"/><Relationship Id="rId10" Type="http://schemas.openxmlformats.org/officeDocument/2006/relationships/slideLayout" Target="../slideLayouts/slideLayout1144.xml"/><Relationship Id="rId4" Type="http://schemas.openxmlformats.org/officeDocument/2006/relationships/slideLayout" Target="../slideLayouts/slideLayout1138.xml"/><Relationship Id="rId9" Type="http://schemas.openxmlformats.org/officeDocument/2006/relationships/slideLayout" Target="../slideLayouts/slideLayout1143.xml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48.xml"/><Relationship Id="rId7" Type="http://schemas.openxmlformats.org/officeDocument/2006/relationships/slideLayout" Target="../slideLayouts/slideLayout1152.xml"/><Relationship Id="rId12" Type="http://schemas.openxmlformats.org/officeDocument/2006/relationships/theme" Target="../theme/theme106.xml"/><Relationship Id="rId2" Type="http://schemas.openxmlformats.org/officeDocument/2006/relationships/slideLayout" Target="../slideLayouts/slideLayout1147.xml"/><Relationship Id="rId1" Type="http://schemas.openxmlformats.org/officeDocument/2006/relationships/slideLayout" Target="../slideLayouts/slideLayout1146.xml"/><Relationship Id="rId6" Type="http://schemas.openxmlformats.org/officeDocument/2006/relationships/slideLayout" Target="../slideLayouts/slideLayout1151.xml"/><Relationship Id="rId11" Type="http://schemas.openxmlformats.org/officeDocument/2006/relationships/slideLayout" Target="../slideLayouts/slideLayout1156.xml"/><Relationship Id="rId5" Type="http://schemas.openxmlformats.org/officeDocument/2006/relationships/slideLayout" Target="../slideLayouts/slideLayout1150.xml"/><Relationship Id="rId10" Type="http://schemas.openxmlformats.org/officeDocument/2006/relationships/slideLayout" Target="../slideLayouts/slideLayout1155.xml"/><Relationship Id="rId4" Type="http://schemas.openxmlformats.org/officeDocument/2006/relationships/slideLayout" Target="../slideLayouts/slideLayout1149.xml"/><Relationship Id="rId9" Type="http://schemas.openxmlformats.org/officeDocument/2006/relationships/slideLayout" Target="../slideLayouts/slideLayout1154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9.xml"/><Relationship Id="rId7" Type="http://schemas.openxmlformats.org/officeDocument/2006/relationships/slideLayout" Target="../slideLayouts/slideLayout1163.xml"/><Relationship Id="rId12" Type="http://schemas.openxmlformats.org/officeDocument/2006/relationships/theme" Target="../theme/theme107.xml"/><Relationship Id="rId2" Type="http://schemas.openxmlformats.org/officeDocument/2006/relationships/slideLayout" Target="../slideLayouts/slideLayout1158.xml"/><Relationship Id="rId1" Type="http://schemas.openxmlformats.org/officeDocument/2006/relationships/slideLayout" Target="../slideLayouts/slideLayout1157.xml"/><Relationship Id="rId6" Type="http://schemas.openxmlformats.org/officeDocument/2006/relationships/slideLayout" Target="../slideLayouts/slideLayout1162.xml"/><Relationship Id="rId11" Type="http://schemas.openxmlformats.org/officeDocument/2006/relationships/slideLayout" Target="../slideLayouts/slideLayout1167.xml"/><Relationship Id="rId5" Type="http://schemas.openxmlformats.org/officeDocument/2006/relationships/slideLayout" Target="../slideLayouts/slideLayout1161.xml"/><Relationship Id="rId10" Type="http://schemas.openxmlformats.org/officeDocument/2006/relationships/slideLayout" Target="../slideLayouts/slideLayout1166.xml"/><Relationship Id="rId4" Type="http://schemas.openxmlformats.org/officeDocument/2006/relationships/slideLayout" Target="../slideLayouts/slideLayout1160.xml"/><Relationship Id="rId9" Type="http://schemas.openxmlformats.org/officeDocument/2006/relationships/slideLayout" Target="../slideLayouts/slideLayout1165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70.xml"/><Relationship Id="rId7" Type="http://schemas.openxmlformats.org/officeDocument/2006/relationships/slideLayout" Target="../slideLayouts/slideLayout1174.xml"/><Relationship Id="rId12" Type="http://schemas.openxmlformats.org/officeDocument/2006/relationships/theme" Target="../theme/theme108.xml"/><Relationship Id="rId2" Type="http://schemas.openxmlformats.org/officeDocument/2006/relationships/slideLayout" Target="../slideLayouts/slideLayout1169.xml"/><Relationship Id="rId1" Type="http://schemas.openxmlformats.org/officeDocument/2006/relationships/slideLayout" Target="../slideLayouts/slideLayout1168.xml"/><Relationship Id="rId6" Type="http://schemas.openxmlformats.org/officeDocument/2006/relationships/slideLayout" Target="../slideLayouts/slideLayout1173.xml"/><Relationship Id="rId11" Type="http://schemas.openxmlformats.org/officeDocument/2006/relationships/slideLayout" Target="../slideLayouts/slideLayout1178.xml"/><Relationship Id="rId5" Type="http://schemas.openxmlformats.org/officeDocument/2006/relationships/slideLayout" Target="../slideLayouts/slideLayout1172.xml"/><Relationship Id="rId10" Type="http://schemas.openxmlformats.org/officeDocument/2006/relationships/slideLayout" Target="../slideLayouts/slideLayout1177.xml"/><Relationship Id="rId4" Type="http://schemas.openxmlformats.org/officeDocument/2006/relationships/slideLayout" Target="../slideLayouts/slideLayout1171.xml"/><Relationship Id="rId9" Type="http://schemas.openxmlformats.org/officeDocument/2006/relationships/slideLayout" Target="../slideLayouts/slideLayout1176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81.xml"/><Relationship Id="rId7" Type="http://schemas.openxmlformats.org/officeDocument/2006/relationships/slideLayout" Target="../slideLayouts/slideLayout1185.xml"/><Relationship Id="rId12" Type="http://schemas.openxmlformats.org/officeDocument/2006/relationships/theme" Target="../theme/theme109.xml"/><Relationship Id="rId2" Type="http://schemas.openxmlformats.org/officeDocument/2006/relationships/slideLayout" Target="../slideLayouts/slideLayout1180.xml"/><Relationship Id="rId1" Type="http://schemas.openxmlformats.org/officeDocument/2006/relationships/slideLayout" Target="../slideLayouts/slideLayout1179.xml"/><Relationship Id="rId6" Type="http://schemas.openxmlformats.org/officeDocument/2006/relationships/slideLayout" Target="../slideLayouts/slideLayout1184.xml"/><Relationship Id="rId11" Type="http://schemas.openxmlformats.org/officeDocument/2006/relationships/slideLayout" Target="../slideLayouts/slideLayout1189.xml"/><Relationship Id="rId5" Type="http://schemas.openxmlformats.org/officeDocument/2006/relationships/slideLayout" Target="../slideLayouts/slideLayout1183.xml"/><Relationship Id="rId10" Type="http://schemas.openxmlformats.org/officeDocument/2006/relationships/slideLayout" Target="../slideLayouts/slideLayout1188.xml"/><Relationship Id="rId4" Type="http://schemas.openxmlformats.org/officeDocument/2006/relationships/slideLayout" Target="../slideLayouts/slideLayout1182.xml"/><Relationship Id="rId9" Type="http://schemas.openxmlformats.org/officeDocument/2006/relationships/slideLayout" Target="../slideLayouts/slideLayout118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92.xml"/><Relationship Id="rId7" Type="http://schemas.openxmlformats.org/officeDocument/2006/relationships/slideLayout" Target="../slideLayouts/slideLayout1196.xml"/><Relationship Id="rId12" Type="http://schemas.openxmlformats.org/officeDocument/2006/relationships/theme" Target="../theme/theme110.xml"/><Relationship Id="rId2" Type="http://schemas.openxmlformats.org/officeDocument/2006/relationships/slideLayout" Target="../slideLayouts/slideLayout1191.xml"/><Relationship Id="rId1" Type="http://schemas.openxmlformats.org/officeDocument/2006/relationships/slideLayout" Target="../slideLayouts/slideLayout1190.xml"/><Relationship Id="rId6" Type="http://schemas.openxmlformats.org/officeDocument/2006/relationships/slideLayout" Target="../slideLayouts/slideLayout1195.xml"/><Relationship Id="rId11" Type="http://schemas.openxmlformats.org/officeDocument/2006/relationships/slideLayout" Target="../slideLayouts/slideLayout1200.xml"/><Relationship Id="rId5" Type="http://schemas.openxmlformats.org/officeDocument/2006/relationships/slideLayout" Target="../slideLayouts/slideLayout1194.xml"/><Relationship Id="rId10" Type="http://schemas.openxmlformats.org/officeDocument/2006/relationships/slideLayout" Target="../slideLayouts/slideLayout1199.xml"/><Relationship Id="rId4" Type="http://schemas.openxmlformats.org/officeDocument/2006/relationships/slideLayout" Target="../slideLayouts/slideLayout1193.xml"/><Relationship Id="rId9" Type="http://schemas.openxmlformats.org/officeDocument/2006/relationships/slideLayout" Target="../slideLayouts/slideLayout1198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03.xml"/><Relationship Id="rId7" Type="http://schemas.openxmlformats.org/officeDocument/2006/relationships/slideLayout" Target="../slideLayouts/slideLayout1207.xml"/><Relationship Id="rId12" Type="http://schemas.openxmlformats.org/officeDocument/2006/relationships/theme" Target="../theme/theme111.xml"/><Relationship Id="rId2" Type="http://schemas.openxmlformats.org/officeDocument/2006/relationships/slideLayout" Target="../slideLayouts/slideLayout1202.xml"/><Relationship Id="rId1" Type="http://schemas.openxmlformats.org/officeDocument/2006/relationships/slideLayout" Target="../slideLayouts/slideLayout1201.xml"/><Relationship Id="rId6" Type="http://schemas.openxmlformats.org/officeDocument/2006/relationships/slideLayout" Target="../slideLayouts/slideLayout1206.xml"/><Relationship Id="rId11" Type="http://schemas.openxmlformats.org/officeDocument/2006/relationships/slideLayout" Target="../slideLayouts/slideLayout1211.xml"/><Relationship Id="rId5" Type="http://schemas.openxmlformats.org/officeDocument/2006/relationships/slideLayout" Target="../slideLayouts/slideLayout1205.xml"/><Relationship Id="rId10" Type="http://schemas.openxmlformats.org/officeDocument/2006/relationships/slideLayout" Target="../slideLayouts/slideLayout1210.xml"/><Relationship Id="rId4" Type="http://schemas.openxmlformats.org/officeDocument/2006/relationships/slideLayout" Target="../slideLayouts/slideLayout1204.xml"/><Relationship Id="rId9" Type="http://schemas.openxmlformats.org/officeDocument/2006/relationships/slideLayout" Target="../slideLayouts/slideLayout1209.xml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9.xml"/><Relationship Id="rId13" Type="http://schemas.openxmlformats.org/officeDocument/2006/relationships/theme" Target="../theme/theme112.xml"/><Relationship Id="rId3" Type="http://schemas.openxmlformats.org/officeDocument/2006/relationships/slideLayout" Target="../slideLayouts/slideLayout1214.xml"/><Relationship Id="rId7" Type="http://schemas.openxmlformats.org/officeDocument/2006/relationships/slideLayout" Target="../slideLayouts/slideLayout1218.xml"/><Relationship Id="rId12" Type="http://schemas.openxmlformats.org/officeDocument/2006/relationships/slideLayout" Target="../slideLayouts/slideLayout1223.xml"/><Relationship Id="rId2" Type="http://schemas.openxmlformats.org/officeDocument/2006/relationships/slideLayout" Target="../slideLayouts/slideLayout1213.xml"/><Relationship Id="rId1" Type="http://schemas.openxmlformats.org/officeDocument/2006/relationships/slideLayout" Target="../slideLayouts/slideLayout1212.xml"/><Relationship Id="rId6" Type="http://schemas.openxmlformats.org/officeDocument/2006/relationships/slideLayout" Target="../slideLayouts/slideLayout1217.xml"/><Relationship Id="rId11" Type="http://schemas.openxmlformats.org/officeDocument/2006/relationships/slideLayout" Target="../slideLayouts/slideLayout1222.xml"/><Relationship Id="rId5" Type="http://schemas.openxmlformats.org/officeDocument/2006/relationships/slideLayout" Target="../slideLayouts/slideLayout1216.xml"/><Relationship Id="rId10" Type="http://schemas.openxmlformats.org/officeDocument/2006/relationships/slideLayout" Target="../slideLayouts/slideLayout1221.xml"/><Relationship Id="rId4" Type="http://schemas.openxmlformats.org/officeDocument/2006/relationships/slideLayout" Target="../slideLayouts/slideLayout1215.xml"/><Relationship Id="rId9" Type="http://schemas.openxmlformats.org/officeDocument/2006/relationships/slideLayout" Target="../slideLayouts/slideLayout1220.xml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26.xml"/><Relationship Id="rId7" Type="http://schemas.openxmlformats.org/officeDocument/2006/relationships/slideLayout" Target="../slideLayouts/slideLayout1230.xml"/><Relationship Id="rId12" Type="http://schemas.openxmlformats.org/officeDocument/2006/relationships/theme" Target="../theme/theme113.xml"/><Relationship Id="rId2" Type="http://schemas.openxmlformats.org/officeDocument/2006/relationships/slideLayout" Target="../slideLayouts/slideLayout1225.xml"/><Relationship Id="rId1" Type="http://schemas.openxmlformats.org/officeDocument/2006/relationships/slideLayout" Target="../slideLayouts/slideLayout1224.xml"/><Relationship Id="rId6" Type="http://schemas.openxmlformats.org/officeDocument/2006/relationships/slideLayout" Target="../slideLayouts/slideLayout1229.xml"/><Relationship Id="rId11" Type="http://schemas.openxmlformats.org/officeDocument/2006/relationships/slideLayout" Target="../slideLayouts/slideLayout1234.xml"/><Relationship Id="rId5" Type="http://schemas.openxmlformats.org/officeDocument/2006/relationships/slideLayout" Target="../slideLayouts/slideLayout1228.xml"/><Relationship Id="rId10" Type="http://schemas.openxmlformats.org/officeDocument/2006/relationships/slideLayout" Target="../slideLayouts/slideLayout1233.xml"/><Relationship Id="rId4" Type="http://schemas.openxmlformats.org/officeDocument/2006/relationships/slideLayout" Target="../slideLayouts/slideLayout1227.xml"/><Relationship Id="rId9" Type="http://schemas.openxmlformats.org/officeDocument/2006/relationships/slideLayout" Target="../slideLayouts/slideLayout1232.xml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37.xml"/><Relationship Id="rId7" Type="http://schemas.openxmlformats.org/officeDocument/2006/relationships/slideLayout" Target="../slideLayouts/slideLayout1241.xml"/><Relationship Id="rId12" Type="http://schemas.openxmlformats.org/officeDocument/2006/relationships/theme" Target="../theme/theme114.xml"/><Relationship Id="rId2" Type="http://schemas.openxmlformats.org/officeDocument/2006/relationships/slideLayout" Target="../slideLayouts/slideLayout1236.xml"/><Relationship Id="rId1" Type="http://schemas.openxmlformats.org/officeDocument/2006/relationships/slideLayout" Target="../slideLayouts/slideLayout1235.xml"/><Relationship Id="rId6" Type="http://schemas.openxmlformats.org/officeDocument/2006/relationships/slideLayout" Target="../slideLayouts/slideLayout1240.xml"/><Relationship Id="rId11" Type="http://schemas.openxmlformats.org/officeDocument/2006/relationships/slideLayout" Target="../slideLayouts/slideLayout1245.xml"/><Relationship Id="rId5" Type="http://schemas.openxmlformats.org/officeDocument/2006/relationships/slideLayout" Target="../slideLayouts/slideLayout1239.xml"/><Relationship Id="rId10" Type="http://schemas.openxmlformats.org/officeDocument/2006/relationships/slideLayout" Target="../slideLayouts/slideLayout1244.xml"/><Relationship Id="rId4" Type="http://schemas.openxmlformats.org/officeDocument/2006/relationships/slideLayout" Target="../slideLayouts/slideLayout1238.xml"/><Relationship Id="rId9" Type="http://schemas.openxmlformats.org/officeDocument/2006/relationships/slideLayout" Target="../slideLayouts/slideLayout1243.xml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8.xml"/><Relationship Id="rId7" Type="http://schemas.openxmlformats.org/officeDocument/2006/relationships/slideLayout" Target="../slideLayouts/slideLayout1252.xml"/><Relationship Id="rId12" Type="http://schemas.openxmlformats.org/officeDocument/2006/relationships/theme" Target="../theme/theme115.xml"/><Relationship Id="rId2" Type="http://schemas.openxmlformats.org/officeDocument/2006/relationships/slideLayout" Target="../slideLayouts/slideLayout1247.xml"/><Relationship Id="rId1" Type="http://schemas.openxmlformats.org/officeDocument/2006/relationships/slideLayout" Target="../slideLayouts/slideLayout1246.xml"/><Relationship Id="rId6" Type="http://schemas.openxmlformats.org/officeDocument/2006/relationships/slideLayout" Target="../slideLayouts/slideLayout1251.xml"/><Relationship Id="rId11" Type="http://schemas.openxmlformats.org/officeDocument/2006/relationships/slideLayout" Target="../slideLayouts/slideLayout1256.xml"/><Relationship Id="rId5" Type="http://schemas.openxmlformats.org/officeDocument/2006/relationships/slideLayout" Target="../slideLayouts/slideLayout1250.xml"/><Relationship Id="rId10" Type="http://schemas.openxmlformats.org/officeDocument/2006/relationships/slideLayout" Target="../slideLayouts/slideLayout1255.xml"/><Relationship Id="rId4" Type="http://schemas.openxmlformats.org/officeDocument/2006/relationships/slideLayout" Target="../slideLayouts/slideLayout1249.xml"/><Relationship Id="rId9" Type="http://schemas.openxmlformats.org/officeDocument/2006/relationships/slideLayout" Target="../slideLayouts/slideLayout1254.xml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4.xml"/><Relationship Id="rId13" Type="http://schemas.openxmlformats.org/officeDocument/2006/relationships/theme" Target="../theme/theme116.xml"/><Relationship Id="rId3" Type="http://schemas.openxmlformats.org/officeDocument/2006/relationships/slideLayout" Target="../slideLayouts/slideLayout1259.xml"/><Relationship Id="rId7" Type="http://schemas.openxmlformats.org/officeDocument/2006/relationships/slideLayout" Target="../slideLayouts/slideLayout1263.xml"/><Relationship Id="rId12" Type="http://schemas.openxmlformats.org/officeDocument/2006/relationships/slideLayout" Target="../slideLayouts/slideLayout1268.xml"/><Relationship Id="rId2" Type="http://schemas.openxmlformats.org/officeDocument/2006/relationships/slideLayout" Target="../slideLayouts/slideLayout1258.xml"/><Relationship Id="rId1" Type="http://schemas.openxmlformats.org/officeDocument/2006/relationships/slideLayout" Target="../slideLayouts/slideLayout1257.xml"/><Relationship Id="rId6" Type="http://schemas.openxmlformats.org/officeDocument/2006/relationships/slideLayout" Target="../slideLayouts/slideLayout1262.xml"/><Relationship Id="rId11" Type="http://schemas.openxmlformats.org/officeDocument/2006/relationships/slideLayout" Target="../slideLayouts/slideLayout1267.xml"/><Relationship Id="rId5" Type="http://schemas.openxmlformats.org/officeDocument/2006/relationships/slideLayout" Target="../slideLayouts/slideLayout1261.xml"/><Relationship Id="rId10" Type="http://schemas.openxmlformats.org/officeDocument/2006/relationships/slideLayout" Target="../slideLayouts/slideLayout1266.xml"/><Relationship Id="rId4" Type="http://schemas.openxmlformats.org/officeDocument/2006/relationships/slideLayout" Target="../slideLayouts/slideLayout1260.xml"/><Relationship Id="rId9" Type="http://schemas.openxmlformats.org/officeDocument/2006/relationships/slideLayout" Target="../slideLayouts/slideLayout1265.xml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6.xml"/><Relationship Id="rId3" Type="http://schemas.openxmlformats.org/officeDocument/2006/relationships/slideLayout" Target="../slideLayouts/slideLayout1271.xml"/><Relationship Id="rId7" Type="http://schemas.openxmlformats.org/officeDocument/2006/relationships/slideLayout" Target="../slideLayouts/slideLayout1275.xml"/><Relationship Id="rId12" Type="http://schemas.openxmlformats.org/officeDocument/2006/relationships/theme" Target="../theme/theme117.xml"/><Relationship Id="rId2" Type="http://schemas.openxmlformats.org/officeDocument/2006/relationships/slideLayout" Target="../slideLayouts/slideLayout1270.xml"/><Relationship Id="rId1" Type="http://schemas.openxmlformats.org/officeDocument/2006/relationships/slideLayout" Target="../slideLayouts/slideLayout1269.xml"/><Relationship Id="rId6" Type="http://schemas.openxmlformats.org/officeDocument/2006/relationships/slideLayout" Target="../slideLayouts/slideLayout1274.xml"/><Relationship Id="rId11" Type="http://schemas.openxmlformats.org/officeDocument/2006/relationships/slideLayout" Target="../slideLayouts/slideLayout1279.xml"/><Relationship Id="rId5" Type="http://schemas.openxmlformats.org/officeDocument/2006/relationships/slideLayout" Target="../slideLayouts/slideLayout1273.xml"/><Relationship Id="rId10" Type="http://schemas.openxmlformats.org/officeDocument/2006/relationships/slideLayout" Target="../slideLayouts/slideLayout1278.xml"/><Relationship Id="rId4" Type="http://schemas.openxmlformats.org/officeDocument/2006/relationships/slideLayout" Target="../slideLayouts/slideLayout1272.xml"/><Relationship Id="rId9" Type="http://schemas.openxmlformats.org/officeDocument/2006/relationships/slideLayout" Target="../slideLayouts/slideLayout1277.xml"/></Relationships>
</file>

<file path=ppt/slideMasters/_rels/slideMaster1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7.xml"/><Relationship Id="rId3" Type="http://schemas.openxmlformats.org/officeDocument/2006/relationships/slideLayout" Target="../slideLayouts/slideLayout1282.xml"/><Relationship Id="rId7" Type="http://schemas.openxmlformats.org/officeDocument/2006/relationships/slideLayout" Target="../slideLayouts/slideLayout1286.xml"/><Relationship Id="rId12" Type="http://schemas.openxmlformats.org/officeDocument/2006/relationships/theme" Target="../theme/theme118.xml"/><Relationship Id="rId2" Type="http://schemas.openxmlformats.org/officeDocument/2006/relationships/slideLayout" Target="../slideLayouts/slideLayout1281.xml"/><Relationship Id="rId1" Type="http://schemas.openxmlformats.org/officeDocument/2006/relationships/slideLayout" Target="../slideLayouts/slideLayout1280.xml"/><Relationship Id="rId6" Type="http://schemas.openxmlformats.org/officeDocument/2006/relationships/slideLayout" Target="../slideLayouts/slideLayout1285.xml"/><Relationship Id="rId11" Type="http://schemas.openxmlformats.org/officeDocument/2006/relationships/slideLayout" Target="../slideLayouts/slideLayout1290.xml"/><Relationship Id="rId5" Type="http://schemas.openxmlformats.org/officeDocument/2006/relationships/slideLayout" Target="../slideLayouts/slideLayout1284.xml"/><Relationship Id="rId10" Type="http://schemas.openxmlformats.org/officeDocument/2006/relationships/slideLayout" Target="../slideLayouts/slideLayout1289.xml"/><Relationship Id="rId4" Type="http://schemas.openxmlformats.org/officeDocument/2006/relationships/slideLayout" Target="../slideLayouts/slideLayout1283.xml"/><Relationship Id="rId9" Type="http://schemas.openxmlformats.org/officeDocument/2006/relationships/slideLayout" Target="../slideLayouts/slideLayout1288.xml"/></Relationships>
</file>

<file path=ppt/slideMasters/_rels/slideMaster1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93.xml"/><Relationship Id="rId7" Type="http://schemas.openxmlformats.org/officeDocument/2006/relationships/slideLayout" Target="../slideLayouts/slideLayout1297.xml"/><Relationship Id="rId12" Type="http://schemas.openxmlformats.org/officeDocument/2006/relationships/theme" Target="../theme/theme119.xml"/><Relationship Id="rId2" Type="http://schemas.openxmlformats.org/officeDocument/2006/relationships/slideLayout" Target="../slideLayouts/slideLayout1292.xml"/><Relationship Id="rId1" Type="http://schemas.openxmlformats.org/officeDocument/2006/relationships/slideLayout" Target="../slideLayouts/slideLayout1291.xml"/><Relationship Id="rId6" Type="http://schemas.openxmlformats.org/officeDocument/2006/relationships/slideLayout" Target="../slideLayouts/slideLayout1296.xml"/><Relationship Id="rId11" Type="http://schemas.openxmlformats.org/officeDocument/2006/relationships/slideLayout" Target="../slideLayouts/slideLayout1301.xml"/><Relationship Id="rId5" Type="http://schemas.openxmlformats.org/officeDocument/2006/relationships/slideLayout" Target="../slideLayouts/slideLayout1295.xml"/><Relationship Id="rId10" Type="http://schemas.openxmlformats.org/officeDocument/2006/relationships/slideLayout" Target="../slideLayouts/slideLayout1300.xml"/><Relationship Id="rId4" Type="http://schemas.openxmlformats.org/officeDocument/2006/relationships/slideLayout" Target="../slideLayouts/slideLayout1294.xml"/><Relationship Id="rId9" Type="http://schemas.openxmlformats.org/officeDocument/2006/relationships/slideLayout" Target="../slideLayouts/slideLayout129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9.xml"/><Relationship Id="rId3" Type="http://schemas.openxmlformats.org/officeDocument/2006/relationships/slideLayout" Target="../slideLayouts/slideLayout1304.xml"/><Relationship Id="rId7" Type="http://schemas.openxmlformats.org/officeDocument/2006/relationships/slideLayout" Target="../slideLayouts/slideLayout1308.xml"/><Relationship Id="rId12" Type="http://schemas.openxmlformats.org/officeDocument/2006/relationships/theme" Target="../theme/theme120.xml"/><Relationship Id="rId2" Type="http://schemas.openxmlformats.org/officeDocument/2006/relationships/slideLayout" Target="../slideLayouts/slideLayout1303.xml"/><Relationship Id="rId1" Type="http://schemas.openxmlformats.org/officeDocument/2006/relationships/slideLayout" Target="../slideLayouts/slideLayout1302.xml"/><Relationship Id="rId6" Type="http://schemas.openxmlformats.org/officeDocument/2006/relationships/slideLayout" Target="../slideLayouts/slideLayout1307.xml"/><Relationship Id="rId11" Type="http://schemas.openxmlformats.org/officeDocument/2006/relationships/slideLayout" Target="../slideLayouts/slideLayout1312.xml"/><Relationship Id="rId5" Type="http://schemas.openxmlformats.org/officeDocument/2006/relationships/slideLayout" Target="../slideLayouts/slideLayout1306.xml"/><Relationship Id="rId10" Type="http://schemas.openxmlformats.org/officeDocument/2006/relationships/slideLayout" Target="../slideLayouts/slideLayout1311.xml"/><Relationship Id="rId4" Type="http://schemas.openxmlformats.org/officeDocument/2006/relationships/slideLayout" Target="../slideLayouts/slideLayout1305.xml"/><Relationship Id="rId9" Type="http://schemas.openxmlformats.org/officeDocument/2006/relationships/slideLayout" Target="../slideLayouts/slideLayout1310.xml"/></Relationships>
</file>

<file path=ppt/slideMasters/_rels/slideMaster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0.xml"/><Relationship Id="rId3" Type="http://schemas.openxmlformats.org/officeDocument/2006/relationships/slideLayout" Target="../slideLayouts/slideLayout1315.xml"/><Relationship Id="rId7" Type="http://schemas.openxmlformats.org/officeDocument/2006/relationships/slideLayout" Target="../slideLayouts/slideLayout1319.xml"/><Relationship Id="rId12" Type="http://schemas.openxmlformats.org/officeDocument/2006/relationships/theme" Target="../theme/theme121.xml"/><Relationship Id="rId2" Type="http://schemas.openxmlformats.org/officeDocument/2006/relationships/slideLayout" Target="../slideLayouts/slideLayout1314.xml"/><Relationship Id="rId1" Type="http://schemas.openxmlformats.org/officeDocument/2006/relationships/slideLayout" Target="../slideLayouts/slideLayout1313.xml"/><Relationship Id="rId6" Type="http://schemas.openxmlformats.org/officeDocument/2006/relationships/slideLayout" Target="../slideLayouts/slideLayout1318.xml"/><Relationship Id="rId11" Type="http://schemas.openxmlformats.org/officeDocument/2006/relationships/slideLayout" Target="../slideLayouts/slideLayout1323.xml"/><Relationship Id="rId5" Type="http://schemas.openxmlformats.org/officeDocument/2006/relationships/slideLayout" Target="../slideLayouts/slideLayout1317.xml"/><Relationship Id="rId10" Type="http://schemas.openxmlformats.org/officeDocument/2006/relationships/slideLayout" Target="../slideLayouts/slideLayout1322.xml"/><Relationship Id="rId4" Type="http://schemas.openxmlformats.org/officeDocument/2006/relationships/slideLayout" Target="../slideLayouts/slideLayout1316.xml"/><Relationship Id="rId9" Type="http://schemas.openxmlformats.org/officeDocument/2006/relationships/slideLayout" Target="../slideLayouts/slideLayout1321.xml"/></Relationships>
</file>

<file path=ppt/slideMasters/_rels/slideMaster1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26.xml"/><Relationship Id="rId7" Type="http://schemas.openxmlformats.org/officeDocument/2006/relationships/slideLayout" Target="../slideLayouts/slideLayout1330.xml"/><Relationship Id="rId12" Type="http://schemas.openxmlformats.org/officeDocument/2006/relationships/theme" Target="../theme/theme122.xml"/><Relationship Id="rId2" Type="http://schemas.openxmlformats.org/officeDocument/2006/relationships/slideLayout" Target="../slideLayouts/slideLayout1325.xml"/><Relationship Id="rId1" Type="http://schemas.openxmlformats.org/officeDocument/2006/relationships/slideLayout" Target="../slideLayouts/slideLayout1324.xml"/><Relationship Id="rId6" Type="http://schemas.openxmlformats.org/officeDocument/2006/relationships/slideLayout" Target="../slideLayouts/slideLayout1329.xml"/><Relationship Id="rId11" Type="http://schemas.openxmlformats.org/officeDocument/2006/relationships/slideLayout" Target="../slideLayouts/slideLayout1334.xml"/><Relationship Id="rId5" Type="http://schemas.openxmlformats.org/officeDocument/2006/relationships/slideLayout" Target="../slideLayouts/slideLayout1328.xml"/><Relationship Id="rId10" Type="http://schemas.openxmlformats.org/officeDocument/2006/relationships/slideLayout" Target="../slideLayouts/slideLayout1333.xml"/><Relationship Id="rId4" Type="http://schemas.openxmlformats.org/officeDocument/2006/relationships/slideLayout" Target="../slideLayouts/slideLayout1327.xml"/><Relationship Id="rId9" Type="http://schemas.openxmlformats.org/officeDocument/2006/relationships/slideLayout" Target="../slideLayouts/slideLayout1332.xml"/></Relationships>
</file>

<file path=ppt/slideMasters/_rels/slideMaster1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37.xml"/><Relationship Id="rId7" Type="http://schemas.openxmlformats.org/officeDocument/2006/relationships/slideLayout" Target="../slideLayouts/slideLayout1341.xml"/><Relationship Id="rId12" Type="http://schemas.openxmlformats.org/officeDocument/2006/relationships/theme" Target="../theme/theme123.xml"/><Relationship Id="rId2" Type="http://schemas.openxmlformats.org/officeDocument/2006/relationships/slideLayout" Target="../slideLayouts/slideLayout1336.xml"/><Relationship Id="rId1" Type="http://schemas.openxmlformats.org/officeDocument/2006/relationships/slideLayout" Target="../slideLayouts/slideLayout1335.xml"/><Relationship Id="rId6" Type="http://schemas.openxmlformats.org/officeDocument/2006/relationships/slideLayout" Target="../slideLayouts/slideLayout1340.xml"/><Relationship Id="rId11" Type="http://schemas.openxmlformats.org/officeDocument/2006/relationships/slideLayout" Target="../slideLayouts/slideLayout1345.xml"/><Relationship Id="rId5" Type="http://schemas.openxmlformats.org/officeDocument/2006/relationships/slideLayout" Target="../slideLayouts/slideLayout1339.xml"/><Relationship Id="rId10" Type="http://schemas.openxmlformats.org/officeDocument/2006/relationships/slideLayout" Target="../slideLayouts/slideLayout1344.xml"/><Relationship Id="rId4" Type="http://schemas.openxmlformats.org/officeDocument/2006/relationships/slideLayout" Target="../slideLayouts/slideLayout1338.xml"/><Relationship Id="rId9" Type="http://schemas.openxmlformats.org/officeDocument/2006/relationships/slideLayout" Target="../slideLayouts/slideLayout1343.xml"/></Relationships>
</file>

<file path=ppt/slideMasters/_rels/slideMaster1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48.xml"/><Relationship Id="rId7" Type="http://schemas.openxmlformats.org/officeDocument/2006/relationships/slideLayout" Target="../slideLayouts/slideLayout1352.xml"/><Relationship Id="rId12" Type="http://schemas.openxmlformats.org/officeDocument/2006/relationships/theme" Target="../theme/theme124.xml"/><Relationship Id="rId2" Type="http://schemas.openxmlformats.org/officeDocument/2006/relationships/slideLayout" Target="../slideLayouts/slideLayout1347.xml"/><Relationship Id="rId1" Type="http://schemas.openxmlformats.org/officeDocument/2006/relationships/slideLayout" Target="../slideLayouts/slideLayout1346.xml"/><Relationship Id="rId6" Type="http://schemas.openxmlformats.org/officeDocument/2006/relationships/slideLayout" Target="../slideLayouts/slideLayout1351.xml"/><Relationship Id="rId11" Type="http://schemas.openxmlformats.org/officeDocument/2006/relationships/slideLayout" Target="../slideLayouts/slideLayout1356.xml"/><Relationship Id="rId5" Type="http://schemas.openxmlformats.org/officeDocument/2006/relationships/slideLayout" Target="../slideLayouts/slideLayout1350.xml"/><Relationship Id="rId10" Type="http://schemas.openxmlformats.org/officeDocument/2006/relationships/slideLayout" Target="../slideLayouts/slideLayout1355.xml"/><Relationship Id="rId4" Type="http://schemas.openxmlformats.org/officeDocument/2006/relationships/slideLayout" Target="../slideLayouts/slideLayout1349.xml"/><Relationship Id="rId9" Type="http://schemas.openxmlformats.org/officeDocument/2006/relationships/slideLayout" Target="../slideLayouts/slideLayout1354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4.xml"/><Relationship Id="rId3" Type="http://schemas.openxmlformats.org/officeDocument/2006/relationships/slideLayout" Target="../slideLayouts/slideLayout1359.xml"/><Relationship Id="rId7" Type="http://schemas.openxmlformats.org/officeDocument/2006/relationships/slideLayout" Target="../slideLayouts/slideLayout1363.xml"/><Relationship Id="rId12" Type="http://schemas.openxmlformats.org/officeDocument/2006/relationships/theme" Target="../theme/theme125.xml"/><Relationship Id="rId2" Type="http://schemas.openxmlformats.org/officeDocument/2006/relationships/slideLayout" Target="../slideLayouts/slideLayout1358.xml"/><Relationship Id="rId1" Type="http://schemas.openxmlformats.org/officeDocument/2006/relationships/slideLayout" Target="../slideLayouts/slideLayout1357.xml"/><Relationship Id="rId6" Type="http://schemas.openxmlformats.org/officeDocument/2006/relationships/slideLayout" Target="../slideLayouts/slideLayout1362.xml"/><Relationship Id="rId11" Type="http://schemas.openxmlformats.org/officeDocument/2006/relationships/slideLayout" Target="../slideLayouts/slideLayout1367.xml"/><Relationship Id="rId5" Type="http://schemas.openxmlformats.org/officeDocument/2006/relationships/slideLayout" Target="../slideLayouts/slideLayout1361.xml"/><Relationship Id="rId10" Type="http://schemas.openxmlformats.org/officeDocument/2006/relationships/slideLayout" Target="../slideLayouts/slideLayout1366.xml"/><Relationship Id="rId4" Type="http://schemas.openxmlformats.org/officeDocument/2006/relationships/slideLayout" Target="../slideLayouts/slideLayout1360.xml"/><Relationship Id="rId9" Type="http://schemas.openxmlformats.org/officeDocument/2006/relationships/slideLayout" Target="../slideLayouts/slideLayout1365.xml"/></Relationships>
</file>

<file path=ppt/slideMasters/_rels/slideMaster1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0.xml"/><Relationship Id="rId7" Type="http://schemas.openxmlformats.org/officeDocument/2006/relationships/slideLayout" Target="../slideLayouts/slideLayout1374.xml"/><Relationship Id="rId12" Type="http://schemas.openxmlformats.org/officeDocument/2006/relationships/theme" Target="../theme/theme126.xml"/><Relationship Id="rId2" Type="http://schemas.openxmlformats.org/officeDocument/2006/relationships/slideLayout" Target="../slideLayouts/slideLayout1369.xml"/><Relationship Id="rId1" Type="http://schemas.openxmlformats.org/officeDocument/2006/relationships/slideLayout" Target="../slideLayouts/slideLayout1368.xml"/><Relationship Id="rId6" Type="http://schemas.openxmlformats.org/officeDocument/2006/relationships/slideLayout" Target="../slideLayouts/slideLayout1373.xml"/><Relationship Id="rId11" Type="http://schemas.openxmlformats.org/officeDocument/2006/relationships/slideLayout" Target="../slideLayouts/slideLayout1378.xml"/><Relationship Id="rId5" Type="http://schemas.openxmlformats.org/officeDocument/2006/relationships/slideLayout" Target="../slideLayouts/slideLayout1372.xml"/><Relationship Id="rId10" Type="http://schemas.openxmlformats.org/officeDocument/2006/relationships/slideLayout" Target="../slideLayouts/slideLayout1377.xml"/><Relationship Id="rId4" Type="http://schemas.openxmlformats.org/officeDocument/2006/relationships/slideLayout" Target="../slideLayouts/slideLayout1371.xml"/><Relationship Id="rId9" Type="http://schemas.openxmlformats.org/officeDocument/2006/relationships/slideLayout" Target="../slideLayouts/slideLayout1376.xml"/></Relationships>
</file>

<file path=ppt/slideMasters/_rels/slideMaster1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6.xml"/><Relationship Id="rId3" Type="http://schemas.openxmlformats.org/officeDocument/2006/relationships/slideLayout" Target="../slideLayouts/slideLayout1381.xml"/><Relationship Id="rId7" Type="http://schemas.openxmlformats.org/officeDocument/2006/relationships/slideLayout" Target="../slideLayouts/slideLayout1385.xml"/><Relationship Id="rId12" Type="http://schemas.openxmlformats.org/officeDocument/2006/relationships/theme" Target="../theme/theme127.xml"/><Relationship Id="rId2" Type="http://schemas.openxmlformats.org/officeDocument/2006/relationships/slideLayout" Target="../slideLayouts/slideLayout1380.xml"/><Relationship Id="rId1" Type="http://schemas.openxmlformats.org/officeDocument/2006/relationships/slideLayout" Target="../slideLayouts/slideLayout1379.xml"/><Relationship Id="rId6" Type="http://schemas.openxmlformats.org/officeDocument/2006/relationships/slideLayout" Target="../slideLayouts/slideLayout1384.xml"/><Relationship Id="rId11" Type="http://schemas.openxmlformats.org/officeDocument/2006/relationships/slideLayout" Target="../slideLayouts/slideLayout1389.xml"/><Relationship Id="rId5" Type="http://schemas.openxmlformats.org/officeDocument/2006/relationships/slideLayout" Target="../slideLayouts/slideLayout1383.xml"/><Relationship Id="rId10" Type="http://schemas.openxmlformats.org/officeDocument/2006/relationships/slideLayout" Target="../slideLayouts/slideLayout1388.xml"/><Relationship Id="rId4" Type="http://schemas.openxmlformats.org/officeDocument/2006/relationships/slideLayout" Target="../slideLayouts/slideLayout1382.xml"/><Relationship Id="rId9" Type="http://schemas.openxmlformats.org/officeDocument/2006/relationships/slideLayout" Target="../slideLayouts/slideLayout1387.xml"/></Relationships>
</file>

<file path=ppt/slideMasters/_rels/slideMaster1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92.xml"/><Relationship Id="rId7" Type="http://schemas.openxmlformats.org/officeDocument/2006/relationships/slideLayout" Target="../slideLayouts/slideLayout1396.xml"/><Relationship Id="rId12" Type="http://schemas.openxmlformats.org/officeDocument/2006/relationships/theme" Target="../theme/theme128.xml"/><Relationship Id="rId2" Type="http://schemas.openxmlformats.org/officeDocument/2006/relationships/slideLayout" Target="../slideLayouts/slideLayout1391.xml"/><Relationship Id="rId1" Type="http://schemas.openxmlformats.org/officeDocument/2006/relationships/slideLayout" Target="../slideLayouts/slideLayout1390.xml"/><Relationship Id="rId6" Type="http://schemas.openxmlformats.org/officeDocument/2006/relationships/slideLayout" Target="../slideLayouts/slideLayout1395.xml"/><Relationship Id="rId11" Type="http://schemas.openxmlformats.org/officeDocument/2006/relationships/slideLayout" Target="../slideLayouts/slideLayout1400.xml"/><Relationship Id="rId5" Type="http://schemas.openxmlformats.org/officeDocument/2006/relationships/slideLayout" Target="../slideLayouts/slideLayout1394.xml"/><Relationship Id="rId10" Type="http://schemas.openxmlformats.org/officeDocument/2006/relationships/slideLayout" Target="../slideLayouts/slideLayout1399.xml"/><Relationship Id="rId4" Type="http://schemas.openxmlformats.org/officeDocument/2006/relationships/slideLayout" Target="../slideLayouts/slideLayout1393.xml"/><Relationship Id="rId9" Type="http://schemas.openxmlformats.org/officeDocument/2006/relationships/slideLayout" Target="../slideLayouts/slideLayout1398.xml"/></Relationships>
</file>

<file path=ppt/slideMasters/_rels/slideMaster1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03.xml"/><Relationship Id="rId7" Type="http://schemas.openxmlformats.org/officeDocument/2006/relationships/slideLayout" Target="../slideLayouts/slideLayout1407.xml"/><Relationship Id="rId12" Type="http://schemas.openxmlformats.org/officeDocument/2006/relationships/theme" Target="../theme/theme129.xml"/><Relationship Id="rId2" Type="http://schemas.openxmlformats.org/officeDocument/2006/relationships/slideLayout" Target="../slideLayouts/slideLayout1402.xml"/><Relationship Id="rId1" Type="http://schemas.openxmlformats.org/officeDocument/2006/relationships/slideLayout" Target="../slideLayouts/slideLayout1401.xml"/><Relationship Id="rId6" Type="http://schemas.openxmlformats.org/officeDocument/2006/relationships/slideLayout" Target="../slideLayouts/slideLayout1406.xml"/><Relationship Id="rId11" Type="http://schemas.openxmlformats.org/officeDocument/2006/relationships/slideLayout" Target="../slideLayouts/slideLayout1411.xml"/><Relationship Id="rId5" Type="http://schemas.openxmlformats.org/officeDocument/2006/relationships/slideLayout" Target="../slideLayouts/slideLayout1405.xml"/><Relationship Id="rId10" Type="http://schemas.openxmlformats.org/officeDocument/2006/relationships/slideLayout" Target="../slideLayouts/slideLayout1410.xml"/><Relationship Id="rId4" Type="http://schemas.openxmlformats.org/officeDocument/2006/relationships/slideLayout" Target="../slideLayouts/slideLayout1404.xml"/><Relationship Id="rId9" Type="http://schemas.openxmlformats.org/officeDocument/2006/relationships/slideLayout" Target="../slideLayouts/slideLayout140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14.xml"/><Relationship Id="rId7" Type="http://schemas.openxmlformats.org/officeDocument/2006/relationships/slideLayout" Target="../slideLayouts/slideLayout1418.xml"/><Relationship Id="rId12" Type="http://schemas.openxmlformats.org/officeDocument/2006/relationships/theme" Target="../theme/theme130.xml"/><Relationship Id="rId2" Type="http://schemas.openxmlformats.org/officeDocument/2006/relationships/slideLayout" Target="../slideLayouts/slideLayout1413.xml"/><Relationship Id="rId1" Type="http://schemas.openxmlformats.org/officeDocument/2006/relationships/slideLayout" Target="../slideLayouts/slideLayout1412.xml"/><Relationship Id="rId6" Type="http://schemas.openxmlformats.org/officeDocument/2006/relationships/slideLayout" Target="../slideLayouts/slideLayout1417.xml"/><Relationship Id="rId11" Type="http://schemas.openxmlformats.org/officeDocument/2006/relationships/slideLayout" Target="../slideLayouts/slideLayout1422.xml"/><Relationship Id="rId5" Type="http://schemas.openxmlformats.org/officeDocument/2006/relationships/slideLayout" Target="../slideLayouts/slideLayout1416.xml"/><Relationship Id="rId10" Type="http://schemas.openxmlformats.org/officeDocument/2006/relationships/slideLayout" Target="../slideLayouts/slideLayout1421.xml"/><Relationship Id="rId4" Type="http://schemas.openxmlformats.org/officeDocument/2006/relationships/slideLayout" Target="../slideLayouts/slideLayout1415.xml"/><Relationship Id="rId9" Type="http://schemas.openxmlformats.org/officeDocument/2006/relationships/slideLayout" Target="../slideLayouts/slideLayout1420.xml"/></Relationships>
</file>

<file path=ppt/slideMasters/_rels/slideMaster1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0.xml"/><Relationship Id="rId3" Type="http://schemas.openxmlformats.org/officeDocument/2006/relationships/slideLayout" Target="../slideLayouts/slideLayout1425.xml"/><Relationship Id="rId7" Type="http://schemas.openxmlformats.org/officeDocument/2006/relationships/slideLayout" Target="../slideLayouts/slideLayout1429.xml"/><Relationship Id="rId12" Type="http://schemas.openxmlformats.org/officeDocument/2006/relationships/theme" Target="../theme/theme131.xml"/><Relationship Id="rId2" Type="http://schemas.openxmlformats.org/officeDocument/2006/relationships/slideLayout" Target="../slideLayouts/slideLayout1424.xml"/><Relationship Id="rId1" Type="http://schemas.openxmlformats.org/officeDocument/2006/relationships/slideLayout" Target="../slideLayouts/slideLayout1423.xml"/><Relationship Id="rId6" Type="http://schemas.openxmlformats.org/officeDocument/2006/relationships/slideLayout" Target="../slideLayouts/slideLayout1428.xml"/><Relationship Id="rId11" Type="http://schemas.openxmlformats.org/officeDocument/2006/relationships/slideLayout" Target="../slideLayouts/slideLayout1433.xml"/><Relationship Id="rId5" Type="http://schemas.openxmlformats.org/officeDocument/2006/relationships/slideLayout" Target="../slideLayouts/slideLayout1427.xml"/><Relationship Id="rId10" Type="http://schemas.openxmlformats.org/officeDocument/2006/relationships/slideLayout" Target="../slideLayouts/slideLayout1432.xml"/><Relationship Id="rId4" Type="http://schemas.openxmlformats.org/officeDocument/2006/relationships/slideLayout" Target="../slideLayouts/slideLayout1426.xml"/><Relationship Id="rId9" Type="http://schemas.openxmlformats.org/officeDocument/2006/relationships/slideLayout" Target="../slideLayouts/slideLayout1431.xml"/></Relationships>
</file>

<file path=ppt/slideMasters/_rels/slideMaster1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36.xml"/><Relationship Id="rId7" Type="http://schemas.openxmlformats.org/officeDocument/2006/relationships/slideLayout" Target="../slideLayouts/slideLayout1440.xml"/><Relationship Id="rId12" Type="http://schemas.openxmlformats.org/officeDocument/2006/relationships/theme" Target="../theme/theme132.xml"/><Relationship Id="rId2" Type="http://schemas.openxmlformats.org/officeDocument/2006/relationships/slideLayout" Target="../slideLayouts/slideLayout1435.xml"/><Relationship Id="rId1" Type="http://schemas.openxmlformats.org/officeDocument/2006/relationships/slideLayout" Target="../slideLayouts/slideLayout1434.xml"/><Relationship Id="rId6" Type="http://schemas.openxmlformats.org/officeDocument/2006/relationships/slideLayout" Target="../slideLayouts/slideLayout1439.xml"/><Relationship Id="rId11" Type="http://schemas.openxmlformats.org/officeDocument/2006/relationships/slideLayout" Target="../slideLayouts/slideLayout1444.xml"/><Relationship Id="rId5" Type="http://schemas.openxmlformats.org/officeDocument/2006/relationships/slideLayout" Target="../slideLayouts/slideLayout1438.xml"/><Relationship Id="rId10" Type="http://schemas.openxmlformats.org/officeDocument/2006/relationships/slideLayout" Target="../slideLayouts/slideLayout1443.xml"/><Relationship Id="rId4" Type="http://schemas.openxmlformats.org/officeDocument/2006/relationships/slideLayout" Target="../slideLayouts/slideLayout1437.xml"/><Relationship Id="rId9" Type="http://schemas.openxmlformats.org/officeDocument/2006/relationships/slideLayout" Target="../slideLayouts/slideLayout1442.xml"/></Relationships>
</file>

<file path=ppt/slideMasters/_rels/slideMaster1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47.xml"/><Relationship Id="rId7" Type="http://schemas.openxmlformats.org/officeDocument/2006/relationships/slideLayout" Target="../slideLayouts/slideLayout1451.xml"/><Relationship Id="rId12" Type="http://schemas.openxmlformats.org/officeDocument/2006/relationships/theme" Target="../theme/theme133.xml"/><Relationship Id="rId2" Type="http://schemas.openxmlformats.org/officeDocument/2006/relationships/slideLayout" Target="../slideLayouts/slideLayout1446.xml"/><Relationship Id="rId1" Type="http://schemas.openxmlformats.org/officeDocument/2006/relationships/slideLayout" Target="../slideLayouts/slideLayout1445.xml"/><Relationship Id="rId6" Type="http://schemas.openxmlformats.org/officeDocument/2006/relationships/slideLayout" Target="../slideLayouts/slideLayout1450.xml"/><Relationship Id="rId11" Type="http://schemas.openxmlformats.org/officeDocument/2006/relationships/slideLayout" Target="../slideLayouts/slideLayout1455.xml"/><Relationship Id="rId5" Type="http://schemas.openxmlformats.org/officeDocument/2006/relationships/slideLayout" Target="../slideLayouts/slideLayout1449.xml"/><Relationship Id="rId10" Type="http://schemas.openxmlformats.org/officeDocument/2006/relationships/slideLayout" Target="../slideLayouts/slideLayout1454.xml"/><Relationship Id="rId4" Type="http://schemas.openxmlformats.org/officeDocument/2006/relationships/slideLayout" Target="../slideLayouts/slideLayout1448.xml"/><Relationship Id="rId9" Type="http://schemas.openxmlformats.org/officeDocument/2006/relationships/slideLayout" Target="../slideLayouts/slideLayout1453.xml"/></Relationships>
</file>

<file path=ppt/slideMasters/_rels/slideMaster1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3.xml"/><Relationship Id="rId3" Type="http://schemas.openxmlformats.org/officeDocument/2006/relationships/slideLayout" Target="../slideLayouts/slideLayout1458.xml"/><Relationship Id="rId7" Type="http://schemas.openxmlformats.org/officeDocument/2006/relationships/slideLayout" Target="../slideLayouts/slideLayout1462.xml"/><Relationship Id="rId12" Type="http://schemas.openxmlformats.org/officeDocument/2006/relationships/theme" Target="../theme/theme134.xml"/><Relationship Id="rId2" Type="http://schemas.openxmlformats.org/officeDocument/2006/relationships/slideLayout" Target="../slideLayouts/slideLayout1457.xml"/><Relationship Id="rId1" Type="http://schemas.openxmlformats.org/officeDocument/2006/relationships/slideLayout" Target="../slideLayouts/slideLayout1456.xml"/><Relationship Id="rId6" Type="http://schemas.openxmlformats.org/officeDocument/2006/relationships/slideLayout" Target="../slideLayouts/slideLayout1461.xml"/><Relationship Id="rId11" Type="http://schemas.openxmlformats.org/officeDocument/2006/relationships/slideLayout" Target="../slideLayouts/slideLayout1466.xml"/><Relationship Id="rId5" Type="http://schemas.openxmlformats.org/officeDocument/2006/relationships/slideLayout" Target="../slideLayouts/slideLayout1460.xml"/><Relationship Id="rId10" Type="http://schemas.openxmlformats.org/officeDocument/2006/relationships/slideLayout" Target="../slideLayouts/slideLayout1465.xml"/><Relationship Id="rId4" Type="http://schemas.openxmlformats.org/officeDocument/2006/relationships/slideLayout" Target="../slideLayouts/slideLayout1459.xml"/><Relationship Id="rId9" Type="http://schemas.openxmlformats.org/officeDocument/2006/relationships/slideLayout" Target="../slideLayouts/slideLayout1464.xml"/></Relationships>
</file>

<file path=ppt/slideMasters/_rels/slideMaster1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9.xml"/><Relationship Id="rId7" Type="http://schemas.openxmlformats.org/officeDocument/2006/relationships/slideLayout" Target="../slideLayouts/slideLayout1473.xml"/><Relationship Id="rId12" Type="http://schemas.openxmlformats.org/officeDocument/2006/relationships/theme" Target="../theme/theme135.xml"/><Relationship Id="rId2" Type="http://schemas.openxmlformats.org/officeDocument/2006/relationships/slideLayout" Target="../slideLayouts/slideLayout1468.xml"/><Relationship Id="rId1" Type="http://schemas.openxmlformats.org/officeDocument/2006/relationships/slideLayout" Target="../slideLayouts/slideLayout1467.xml"/><Relationship Id="rId6" Type="http://schemas.openxmlformats.org/officeDocument/2006/relationships/slideLayout" Target="../slideLayouts/slideLayout1472.xml"/><Relationship Id="rId11" Type="http://schemas.openxmlformats.org/officeDocument/2006/relationships/slideLayout" Target="../slideLayouts/slideLayout1477.xml"/><Relationship Id="rId5" Type="http://schemas.openxmlformats.org/officeDocument/2006/relationships/slideLayout" Target="../slideLayouts/slideLayout1471.xml"/><Relationship Id="rId10" Type="http://schemas.openxmlformats.org/officeDocument/2006/relationships/slideLayout" Target="../slideLayouts/slideLayout1476.xml"/><Relationship Id="rId4" Type="http://schemas.openxmlformats.org/officeDocument/2006/relationships/slideLayout" Target="../slideLayouts/slideLayout1470.xml"/><Relationship Id="rId9" Type="http://schemas.openxmlformats.org/officeDocument/2006/relationships/slideLayout" Target="../slideLayouts/slideLayout1475.xml"/></Relationships>
</file>

<file path=ppt/slideMasters/_rels/slideMaster1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0.xml"/><Relationship Id="rId7" Type="http://schemas.openxmlformats.org/officeDocument/2006/relationships/slideLayout" Target="../slideLayouts/slideLayout1484.xml"/><Relationship Id="rId12" Type="http://schemas.openxmlformats.org/officeDocument/2006/relationships/theme" Target="../theme/theme136.xml"/><Relationship Id="rId2" Type="http://schemas.openxmlformats.org/officeDocument/2006/relationships/slideLayout" Target="../slideLayouts/slideLayout1479.xml"/><Relationship Id="rId1" Type="http://schemas.openxmlformats.org/officeDocument/2006/relationships/slideLayout" Target="../slideLayouts/slideLayout1478.xml"/><Relationship Id="rId6" Type="http://schemas.openxmlformats.org/officeDocument/2006/relationships/slideLayout" Target="../slideLayouts/slideLayout1483.xml"/><Relationship Id="rId11" Type="http://schemas.openxmlformats.org/officeDocument/2006/relationships/slideLayout" Target="../slideLayouts/slideLayout1488.xml"/><Relationship Id="rId5" Type="http://schemas.openxmlformats.org/officeDocument/2006/relationships/slideLayout" Target="../slideLayouts/slideLayout1482.xml"/><Relationship Id="rId10" Type="http://schemas.openxmlformats.org/officeDocument/2006/relationships/slideLayout" Target="../slideLayouts/slideLayout1487.xml"/><Relationship Id="rId4" Type="http://schemas.openxmlformats.org/officeDocument/2006/relationships/slideLayout" Target="../slideLayouts/slideLayout1481.xml"/><Relationship Id="rId9" Type="http://schemas.openxmlformats.org/officeDocument/2006/relationships/slideLayout" Target="../slideLayouts/slideLayout1486.xml"/></Relationships>
</file>

<file path=ppt/slideMasters/_rels/slideMaster1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6.xml"/><Relationship Id="rId3" Type="http://schemas.openxmlformats.org/officeDocument/2006/relationships/slideLayout" Target="../slideLayouts/slideLayout1491.xml"/><Relationship Id="rId7" Type="http://schemas.openxmlformats.org/officeDocument/2006/relationships/slideLayout" Target="../slideLayouts/slideLayout1495.xml"/><Relationship Id="rId12" Type="http://schemas.openxmlformats.org/officeDocument/2006/relationships/theme" Target="../theme/theme137.xml"/><Relationship Id="rId2" Type="http://schemas.openxmlformats.org/officeDocument/2006/relationships/slideLayout" Target="../slideLayouts/slideLayout1490.xml"/><Relationship Id="rId1" Type="http://schemas.openxmlformats.org/officeDocument/2006/relationships/slideLayout" Target="../slideLayouts/slideLayout1489.xml"/><Relationship Id="rId6" Type="http://schemas.openxmlformats.org/officeDocument/2006/relationships/slideLayout" Target="../slideLayouts/slideLayout1494.xml"/><Relationship Id="rId11" Type="http://schemas.openxmlformats.org/officeDocument/2006/relationships/slideLayout" Target="../slideLayouts/slideLayout1499.xml"/><Relationship Id="rId5" Type="http://schemas.openxmlformats.org/officeDocument/2006/relationships/slideLayout" Target="../slideLayouts/slideLayout1493.xml"/><Relationship Id="rId10" Type="http://schemas.openxmlformats.org/officeDocument/2006/relationships/slideLayout" Target="../slideLayouts/slideLayout1498.xml"/><Relationship Id="rId4" Type="http://schemas.openxmlformats.org/officeDocument/2006/relationships/slideLayout" Target="../slideLayouts/slideLayout1492.xml"/><Relationship Id="rId9" Type="http://schemas.openxmlformats.org/officeDocument/2006/relationships/slideLayout" Target="../slideLayouts/slideLayout1497.xml"/></Relationships>
</file>

<file path=ppt/slideMasters/_rels/slideMaster1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02.xml"/><Relationship Id="rId7" Type="http://schemas.openxmlformats.org/officeDocument/2006/relationships/slideLayout" Target="../slideLayouts/slideLayout1506.xml"/><Relationship Id="rId12" Type="http://schemas.openxmlformats.org/officeDocument/2006/relationships/theme" Target="../theme/theme138.xml"/><Relationship Id="rId2" Type="http://schemas.openxmlformats.org/officeDocument/2006/relationships/slideLayout" Target="../slideLayouts/slideLayout1501.xml"/><Relationship Id="rId1" Type="http://schemas.openxmlformats.org/officeDocument/2006/relationships/slideLayout" Target="../slideLayouts/slideLayout1500.xml"/><Relationship Id="rId6" Type="http://schemas.openxmlformats.org/officeDocument/2006/relationships/slideLayout" Target="../slideLayouts/slideLayout1505.xml"/><Relationship Id="rId11" Type="http://schemas.openxmlformats.org/officeDocument/2006/relationships/slideLayout" Target="../slideLayouts/slideLayout1510.xml"/><Relationship Id="rId5" Type="http://schemas.openxmlformats.org/officeDocument/2006/relationships/slideLayout" Target="../slideLayouts/slideLayout1504.xml"/><Relationship Id="rId10" Type="http://schemas.openxmlformats.org/officeDocument/2006/relationships/slideLayout" Target="../slideLayouts/slideLayout1509.xml"/><Relationship Id="rId4" Type="http://schemas.openxmlformats.org/officeDocument/2006/relationships/slideLayout" Target="../slideLayouts/slideLayout1503.xml"/><Relationship Id="rId9" Type="http://schemas.openxmlformats.org/officeDocument/2006/relationships/slideLayout" Target="../slideLayouts/slideLayout1508.xml"/></Relationships>
</file>

<file path=ppt/slideMasters/_rels/slideMaster1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8.xml"/><Relationship Id="rId3" Type="http://schemas.openxmlformats.org/officeDocument/2006/relationships/slideLayout" Target="../slideLayouts/slideLayout1513.xml"/><Relationship Id="rId7" Type="http://schemas.openxmlformats.org/officeDocument/2006/relationships/slideLayout" Target="../slideLayouts/slideLayout1517.xml"/><Relationship Id="rId12" Type="http://schemas.openxmlformats.org/officeDocument/2006/relationships/theme" Target="../theme/theme139.xml"/><Relationship Id="rId2" Type="http://schemas.openxmlformats.org/officeDocument/2006/relationships/slideLayout" Target="../slideLayouts/slideLayout1512.xml"/><Relationship Id="rId1" Type="http://schemas.openxmlformats.org/officeDocument/2006/relationships/slideLayout" Target="../slideLayouts/slideLayout1511.xml"/><Relationship Id="rId6" Type="http://schemas.openxmlformats.org/officeDocument/2006/relationships/slideLayout" Target="../slideLayouts/slideLayout1516.xml"/><Relationship Id="rId11" Type="http://schemas.openxmlformats.org/officeDocument/2006/relationships/slideLayout" Target="../slideLayouts/slideLayout1521.xml"/><Relationship Id="rId5" Type="http://schemas.openxmlformats.org/officeDocument/2006/relationships/slideLayout" Target="../slideLayouts/slideLayout1515.xml"/><Relationship Id="rId10" Type="http://schemas.openxmlformats.org/officeDocument/2006/relationships/slideLayout" Target="../slideLayouts/slideLayout1520.xml"/><Relationship Id="rId4" Type="http://schemas.openxmlformats.org/officeDocument/2006/relationships/slideLayout" Target="../slideLayouts/slideLayout1514.xml"/><Relationship Id="rId9" Type="http://schemas.openxmlformats.org/officeDocument/2006/relationships/slideLayout" Target="../slideLayouts/slideLayout15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24.xml"/><Relationship Id="rId7" Type="http://schemas.openxmlformats.org/officeDocument/2006/relationships/slideLayout" Target="../slideLayouts/slideLayout1528.xml"/><Relationship Id="rId12" Type="http://schemas.openxmlformats.org/officeDocument/2006/relationships/theme" Target="../theme/theme140.xml"/><Relationship Id="rId2" Type="http://schemas.openxmlformats.org/officeDocument/2006/relationships/slideLayout" Target="../slideLayouts/slideLayout1523.xml"/><Relationship Id="rId1" Type="http://schemas.openxmlformats.org/officeDocument/2006/relationships/slideLayout" Target="../slideLayouts/slideLayout1522.xml"/><Relationship Id="rId6" Type="http://schemas.openxmlformats.org/officeDocument/2006/relationships/slideLayout" Target="../slideLayouts/slideLayout1527.xml"/><Relationship Id="rId11" Type="http://schemas.openxmlformats.org/officeDocument/2006/relationships/slideLayout" Target="../slideLayouts/slideLayout1532.xml"/><Relationship Id="rId5" Type="http://schemas.openxmlformats.org/officeDocument/2006/relationships/slideLayout" Target="../slideLayouts/slideLayout1526.xml"/><Relationship Id="rId10" Type="http://schemas.openxmlformats.org/officeDocument/2006/relationships/slideLayout" Target="../slideLayouts/slideLayout1531.xml"/><Relationship Id="rId4" Type="http://schemas.openxmlformats.org/officeDocument/2006/relationships/slideLayout" Target="../slideLayouts/slideLayout1525.xml"/><Relationship Id="rId9" Type="http://schemas.openxmlformats.org/officeDocument/2006/relationships/slideLayout" Target="../slideLayouts/slideLayout1530.xml"/></Relationships>
</file>

<file path=ppt/slideMasters/_rels/slideMaster1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0.xml"/><Relationship Id="rId3" Type="http://schemas.openxmlformats.org/officeDocument/2006/relationships/slideLayout" Target="../slideLayouts/slideLayout1535.xml"/><Relationship Id="rId7" Type="http://schemas.openxmlformats.org/officeDocument/2006/relationships/slideLayout" Target="../slideLayouts/slideLayout1539.xml"/><Relationship Id="rId12" Type="http://schemas.openxmlformats.org/officeDocument/2006/relationships/theme" Target="../theme/theme141.xml"/><Relationship Id="rId2" Type="http://schemas.openxmlformats.org/officeDocument/2006/relationships/slideLayout" Target="../slideLayouts/slideLayout1534.xml"/><Relationship Id="rId1" Type="http://schemas.openxmlformats.org/officeDocument/2006/relationships/slideLayout" Target="../slideLayouts/slideLayout1533.xml"/><Relationship Id="rId6" Type="http://schemas.openxmlformats.org/officeDocument/2006/relationships/slideLayout" Target="../slideLayouts/slideLayout1538.xml"/><Relationship Id="rId11" Type="http://schemas.openxmlformats.org/officeDocument/2006/relationships/slideLayout" Target="../slideLayouts/slideLayout1543.xml"/><Relationship Id="rId5" Type="http://schemas.openxmlformats.org/officeDocument/2006/relationships/slideLayout" Target="../slideLayouts/slideLayout1537.xml"/><Relationship Id="rId10" Type="http://schemas.openxmlformats.org/officeDocument/2006/relationships/slideLayout" Target="../slideLayouts/slideLayout1542.xml"/><Relationship Id="rId4" Type="http://schemas.openxmlformats.org/officeDocument/2006/relationships/slideLayout" Target="../slideLayouts/slideLayout1536.xml"/><Relationship Id="rId9" Type="http://schemas.openxmlformats.org/officeDocument/2006/relationships/slideLayout" Target="../slideLayouts/slideLayout1541.xml"/></Relationships>
</file>

<file path=ppt/slideMasters/_rels/slideMaster1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1.xml"/><Relationship Id="rId3" Type="http://schemas.openxmlformats.org/officeDocument/2006/relationships/slideLayout" Target="../slideLayouts/slideLayout1546.xml"/><Relationship Id="rId7" Type="http://schemas.openxmlformats.org/officeDocument/2006/relationships/slideLayout" Target="../slideLayouts/slideLayout1550.xml"/><Relationship Id="rId12" Type="http://schemas.openxmlformats.org/officeDocument/2006/relationships/theme" Target="../theme/theme142.xml"/><Relationship Id="rId2" Type="http://schemas.openxmlformats.org/officeDocument/2006/relationships/slideLayout" Target="../slideLayouts/slideLayout1545.xml"/><Relationship Id="rId1" Type="http://schemas.openxmlformats.org/officeDocument/2006/relationships/slideLayout" Target="../slideLayouts/slideLayout1544.xml"/><Relationship Id="rId6" Type="http://schemas.openxmlformats.org/officeDocument/2006/relationships/slideLayout" Target="../slideLayouts/slideLayout1549.xml"/><Relationship Id="rId11" Type="http://schemas.openxmlformats.org/officeDocument/2006/relationships/slideLayout" Target="../slideLayouts/slideLayout1554.xml"/><Relationship Id="rId5" Type="http://schemas.openxmlformats.org/officeDocument/2006/relationships/slideLayout" Target="../slideLayouts/slideLayout1548.xml"/><Relationship Id="rId10" Type="http://schemas.openxmlformats.org/officeDocument/2006/relationships/slideLayout" Target="../slideLayouts/slideLayout1553.xml"/><Relationship Id="rId4" Type="http://schemas.openxmlformats.org/officeDocument/2006/relationships/slideLayout" Target="../slideLayouts/slideLayout1547.xml"/><Relationship Id="rId9" Type="http://schemas.openxmlformats.org/officeDocument/2006/relationships/slideLayout" Target="../slideLayouts/slideLayout1552.xml"/></Relationships>
</file>

<file path=ppt/slideMasters/_rels/slideMaster1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2.xml"/><Relationship Id="rId3" Type="http://schemas.openxmlformats.org/officeDocument/2006/relationships/slideLayout" Target="../slideLayouts/slideLayout1557.xml"/><Relationship Id="rId7" Type="http://schemas.openxmlformats.org/officeDocument/2006/relationships/slideLayout" Target="../slideLayouts/slideLayout1561.xml"/><Relationship Id="rId12" Type="http://schemas.openxmlformats.org/officeDocument/2006/relationships/theme" Target="../theme/theme143.xml"/><Relationship Id="rId2" Type="http://schemas.openxmlformats.org/officeDocument/2006/relationships/slideLayout" Target="../slideLayouts/slideLayout1556.xml"/><Relationship Id="rId1" Type="http://schemas.openxmlformats.org/officeDocument/2006/relationships/slideLayout" Target="../slideLayouts/slideLayout1555.xml"/><Relationship Id="rId6" Type="http://schemas.openxmlformats.org/officeDocument/2006/relationships/slideLayout" Target="../slideLayouts/slideLayout1560.xml"/><Relationship Id="rId11" Type="http://schemas.openxmlformats.org/officeDocument/2006/relationships/slideLayout" Target="../slideLayouts/slideLayout1565.xml"/><Relationship Id="rId5" Type="http://schemas.openxmlformats.org/officeDocument/2006/relationships/slideLayout" Target="../slideLayouts/slideLayout1559.xml"/><Relationship Id="rId10" Type="http://schemas.openxmlformats.org/officeDocument/2006/relationships/slideLayout" Target="../slideLayouts/slideLayout1564.xml"/><Relationship Id="rId4" Type="http://schemas.openxmlformats.org/officeDocument/2006/relationships/slideLayout" Target="../slideLayouts/slideLayout1558.xml"/><Relationship Id="rId9" Type="http://schemas.openxmlformats.org/officeDocument/2006/relationships/slideLayout" Target="../slideLayouts/slideLayout1563.xml"/></Relationships>
</file>

<file path=ppt/slideMasters/_rels/slideMaster1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3.xml"/><Relationship Id="rId3" Type="http://schemas.openxmlformats.org/officeDocument/2006/relationships/slideLayout" Target="../slideLayouts/slideLayout1568.xml"/><Relationship Id="rId7" Type="http://schemas.openxmlformats.org/officeDocument/2006/relationships/slideLayout" Target="../slideLayouts/slideLayout1572.xml"/><Relationship Id="rId12" Type="http://schemas.openxmlformats.org/officeDocument/2006/relationships/theme" Target="../theme/theme144.xml"/><Relationship Id="rId2" Type="http://schemas.openxmlformats.org/officeDocument/2006/relationships/slideLayout" Target="../slideLayouts/slideLayout1567.xml"/><Relationship Id="rId1" Type="http://schemas.openxmlformats.org/officeDocument/2006/relationships/slideLayout" Target="../slideLayouts/slideLayout1566.xml"/><Relationship Id="rId6" Type="http://schemas.openxmlformats.org/officeDocument/2006/relationships/slideLayout" Target="../slideLayouts/slideLayout1571.xml"/><Relationship Id="rId11" Type="http://schemas.openxmlformats.org/officeDocument/2006/relationships/slideLayout" Target="../slideLayouts/slideLayout1576.xml"/><Relationship Id="rId5" Type="http://schemas.openxmlformats.org/officeDocument/2006/relationships/slideLayout" Target="../slideLayouts/slideLayout1570.xml"/><Relationship Id="rId10" Type="http://schemas.openxmlformats.org/officeDocument/2006/relationships/slideLayout" Target="../slideLayouts/slideLayout1575.xml"/><Relationship Id="rId4" Type="http://schemas.openxmlformats.org/officeDocument/2006/relationships/slideLayout" Target="../slideLayouts/slideLayout1569.xml"/><Relationship Id="rId9" Type="http://schemas.openxmlformats.org/officeDocument/2006/relationships/slideLayout" Target="../slideLayouts/slideLayout1574.xml"/></Relationships>
</file>

<file path=ppt/slideMasters/_rels/slideMaster1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4.xml"/><Relationship Id="rId3" Type="http://schemas.openxmlformats.org/officeDocument/2006/relationships/slideLayout" Target="../slideLayouts/slideLayout1579.xml"/><Relationship Id="rId7" Type="http://schemas.openxmlformats.org/officeDocument/2006/relationships/slideLayout" Target="../slideLayouts/slideLayout1583.xml"/><Relationship Id="rId12" Type="http://schemas.openxmlformats.org/officeDocument/2006/relationships/theme" Target="../theme/theme145.xml"/><Relationship Id="rId2" Type="http://schemas.openxmlformats.org/officeDocument/2006/relationships/slideLayout" Target="../slideLayouts/slideLayout1578.xml"/><Relationship Id="rId1" Type="http://schemas.openxmlformats.org/officeDocument/2006/relationships/slideLayout" Target="../slideLayouts/slideLayout1577.xml"/><Relationship Id="rId6" Type="http://schemas.openxmlformats.org/officeDocument/2006/relationships/slideLayout" Target="../slideLayouts/slideLayout1582.xml"/><Relationship Id="rId11" Type="http://schemas.openxmlformats.org/officeDocument/2006/relationships/slideLayout" Target="../slideLayouts/slideLayout1587.xml"/><Relationship Id="rId5" Type="http://schemas.openxmlformats.org/officeDocument/2006/relationships/slideLayout" Target="../slideLayouts/slideLayout1581.xml"/><Relationship Id="rId10" Type="http://schemas.openxmlformats.org/officeDocument/2006/relationships/slideLayout" Target="../slideLayouts/slideLayout1586.xml"/><Relationship Id="rId4" Type="http://schemas.openxmlformats.org/officeDocument/2006/relationships/slideLayout" Target="../slideLayouts/slideLayout1580.xml"/><Relationship Id="rId9" Type="http://schemas.openxmlformats.org/officeDocument/2006/relationships/slideLayout" Target="../slideLayouts/slideLayout1585.xml"/></Relationships>
</file>

<file path=ppt/slideMasters/_rels/slideMaster1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90.xml"/><Relationship Id="rId7" Type="http://schemas.openxmlformats.org/officeDocument/2006/relationships/slideLayout" Target="../slideLayouts/slideLayout1594.xml"/><Relationship Id="rId12" Type="http://schemas.openxmlformats.org/officeDocument/2006/relationships/theme" Target="../theme/theme146.xml"/><Relationship Id="rId2" Type="http://schemas.openxmlformats.org/officeDocument/2006/relationships/slideLayout" Target="../slideLayouts/slideLayout1589.xml"/><Relationship Id="rId1" Type="http://schemas.openxmlformats.org/officeDocument/2006/relationships/slideLayout" Target="../slideLayouts/slideLayout1588.xml"/><Relationship Id="rId6" Type="http://schemas.openxmlformats.org/officeDocument/2006/relationships/slideLayout" Target="../slideLayouts/slideLayout1593.xml"/><Relationship Id="rId11" Type="http://schemas.openxmlformats.org/officeDocument/2006/relationships/slideLayout" Target="../slideLayouts/slideLayout1598.xml"/><Relationship Id="rId5" Type="http://schemas.openxmlformats.org/officeDocument/2006/relationships/slideLayout" Target="../slideLayouts/slideLayout1592.xml"/><Relationship Id="rId10" Type="http://schemas.openxmlformats.org/officeDocument/2006/relationships/slideLayout" Target="../slideLayouts/slideLayout1597.xml"/><Relationship Id="rId4" Type="http://schemas.openxmlformats.org/officeDocument/2006/relationships/slideLayout" Target="../slideLayouts/slideLayout1591.xml"/><Relationship Id="rId9" Type="http://schemas.openxmlformats.org/officeDocument/2006/relationships/slideLayout" Target="../slideLayouts/slideLayout159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image" Target="../media/image1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4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2.xml"/><Relationship Id="rId10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1.xml"/><Relationship Id="rId7" Type="http://schemas.openxmlformats.org/officeDocument/2006/relationships/slideLayout" Target="../slideLayouts/slideLayout375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0.xml"/><Relationship Id="rId1" Type="http://schemas.openxmlformats.org/officeDocument/2006/relationships/slideLayout" Target="../slideLayouts/slideLayout369.xml"/><Relationship Id="rId6" Type="http://schemas.openxmlformats.org/officeDocument/2006/relationships/slideLayout" Target="../slideLayouts/slideLayout374.xml"/><Relationship Id="rId11" Type="http://schemas.openxmlformats.org/officeDocument/2006/relationships/slideLayout" Target="../slideLayouts/slideLayout379.xml"/><Relationship Id="rId5" Type="http://schemas.openxmlformats.org/officeDocument/2006/relationships/slideLayout" Target="../slideLayouts/slideLayout373.xml"/><Relationship Id="rId10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72.xml"/><Relationship Id="rId9" Type="http://schemas.openxmlformats.org/officeDocument/2006/relationships/slideLayout" Target="../slideLayouts/slideLayout377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6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1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84.xml"/><Relationship Id="rId10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5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408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3.xml"/><Relationship Id="rId1" Type="http://schemas.openxmlformats.org/officeDocument/2006/relationships/slideLayout" Target="../slideLayouts/slideLayout402.xml"/><Relationship Id="rId6" Type="http://schemas.openxmlformats.org/officeDocument/2006/relationships/slideLayout" Target="../slideLayouts/slideLayout407.xml"/><Relationship Id="rId11" Type="http://schemas.openxmlformats.org/officeDocument/2006/relationships/slideLayout" Target="../slideLayouts/slideLayout412.xml"/><Relationship Id="rId5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411.xml"/><Relationship Id="rId4" Type="http://schemas.openxmlformats.org/officeDocument/2006/relationships/slideLayout" Target="../slideLayouts/slideLayout405.xml"/><Relationship Id="rId9" Type="http://schemas.openxmlformats.org/officeDocument/2006/relationships/slideLayout" Target="../slideLayouts/slideLayout410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0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15.xml"/><Relationship Id="rId7" Type="http://schemas.openxmlformats.org/officeDocument/2006/relationships/slideLayout" Target="../slideLayouts/slideLayout419.xml"/><Relationship Id="rId12" Type="http://schemas.openxmlformats.org/officeDocument/2006/relationships/slideLayout" Target="../slideLayouts/slideLayout424.xml"/><Relationship Id="rId2" Type="http://schemas.openxmlformats.org/officeDocument/2006/relationships/slideLayout" Target="../slideLayouts/slideLayout414.xml"/><Relationship Id="rId1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8.xml"/><Relationship Id="rId11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417.xml"/><Relationship Id="rId10" Type="http://schemas.openxmlformats.org/officeDocument/2006/relationships/slideLayout" Target="../slideLayouts/slideLayout422.xml"/><Relationship Id="rId4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7.xml"/><Relationship Id="rId7" Type="http://schemas.openxmlformats.org/officeDocument/2006/relationships/slideLayout" Target="../slideLayouts/slideLayout431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6.xml"/><Relationship Id="rId1" Type="http://schemas.openxmlformats.org/officeDocument/2006/relationships/slideLayout" Target="../slideLayouts/slideLayout425.xml"/><Relationship Id="rId6" Type="http://schemas.openxmlformats.org/officeDocument/2006/relationships/slideLayout" Target="../slideLayouts/slideLayout430.xml"/><Relationship Id="rId11" Type="http://schemas.openxmlformats.org/officeDocument/2006/relationships/slideLayout" Target="../slideLayouts/slideLayout435.xml"/><Relationship Id="rId5" Type="http://schemas.openxmlformats.org/officeDocument/2006/relationships/slideLayout" Target="../slideLayouts/slideLayout429.xml"/><Relationship Id="rId10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428.xml"/><Relationship Id="rId9" Type="http://schemas.openxmlformats.org/officeDocument/2006/relationships/slideLayout" Target="../slideLayouts/slideLayout433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8.xml"/><Relationship Id="rId7" Type="http://schemas.openxmlformats.org/officeDocument/2006/relationships/slideLayout" Target="../slideLayouts/slideLayout442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7.xml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6.xml"/><Relationship Id="rId5" Type="http://schemas.openxmlformats.org/officeDocument/2006/relationships/slideLayout" Target="../slideLayouts/slideLayout440.xml"/><Relationship Id="rId10" Type="http://schemas.openxmlformats.org/officeDocument/2006/relationships/slideLayout" Target="../slideLayouts/slideLayout445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9.xml"/><Relationship Id="rId7" Type="http://schemas.openxmlformats.org/officeDocument/2006/relationships/slideLayout" Target="../slideLayouts/slideLayout453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8.xml"/><Relationship Id="rId1" Type="http://schemas.openxmlformats.org/officeDocument/2006/relationships/slideLayout" Target="../slideLayouts/slideLayout447.xml"/><Relationship Id="rId6" Type="http://schemas.openxmlformats.org/officeDocument/2006/relationships/slideLayout" Target="../slideLayouts/slideLayout452.xml"/><Relationship Id="rId11" Type="http://schemas.openxmlformats.org/officeDocument/2006/relationships/slideLayout" Target="../slideLayouts/slideLayout457.xml"/><Relationship Id="rId5" Type="http://schemas.openxmlformats.org/officeDocument/2006/relationships/slideLayout" Target="../slideLayouts/slideLayout451.xml"/><Relationship Id="rId10" Type="http://schemas.openxmlformats.org/officeDocument/2006/relationships/slideLayout" Target="../slideLayouts/slideLayout456.xml"/><Relationship Id="rId4" Type="http://schemas.openxmlformats.org/officeDocument/2006/relationships/slideLayout" Target="../slideLayouts/slideLayout450.xml"/><Relationship Id="rId9" Type="http://schemas.openxmlformats.org/officeDocument/2006/relationships/slideLayout" Target="../slideLayouts/slideLayout455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5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64.xml"/><Relationship Id="rId12" Type="http://schemas.openxmlformats.org/officeDocument/2006/relationships/slideLayout" Target="../slideLayouts/slideLayout469.xml"/><Relationship Id="rId2" Type="http://schemas.openxmlformats.org/officeDocument/2006/relationships/slideLayout" Target="../slideLayouts/slideLayout459.xml"/><Relationship Id="rId1" Type="http://schemas.openxmlformats.org/officeDocument/2006/relationships/slideLayout" Target="../slideLayouts/slideLayout458.xml"/><Relationship Id="rId6" Type="http://schemas.openxmlformats.org/officeDocument/2006/relationships/slideLayout" Target="../slideLayouts/slideLayout463.xml"/><Relationship Id="rId11" Type="http://schemas.openxmlformats.org/officeDocument/2006/relationships/slideLayout" Target="../slideLayouts/slideLayout468.xml"/><Relationship Id="rId5" Type="http://schemas.openxmlformats.org/officeDocument/2006/relationships/slideLayout" Target="../slideLayouts/slideLayout462.xml"/><Relationship Id="rId10" Type="http://schemas.openxmlformats.org/officeDocument/2006/relationships/slideLayout" Target="../slideLayouts/slideLayout467.xml"/><Relationship Id="rId4" Type="http://schemas.openxmlformats.org/officeDocument/2006/relationships/slideLayout" Target="../slideLayouts/slideLayout461.xml"/><Relationship Id="rId9" Type="http://schemas.openxmlformats.org/officeDocument/2006/relationships/slideLayout" Target="../slideLayouts/slideLayout466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7.xml"/><Relationship Id="rId3" Type="http://schemas.openxmlformats.org/officeDocument/2006/relationships/slideLayout" Target="../slideLayouts/slideLayout472.xml"/><Relationship Id="rId7" Type="http://schemas.openxmlformats.org/officeDocument/2006/relationships/slideLayout" Target="../slideLayouts/slideLayout476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1.xml"/><Relationship Id="rId1" Type="http://schemas.openxmlformats.org/officeDocument/2006/relationships/slideLayout" Target="../slideLayouts/slideLayout470.xml"/><Relationship Id="rId6" Type="http://schemas.openxmlformats.org/officeDocument/2006/relationships/slideLayout" Target="../slideLayouts/slideLayout475.xml"/><Relationship Id="rId11" Type="http://schemas.openxmlformats.org/officeDocument/2006/relationships/slideLayout" Target="../slideLayouts/slideLayout480.xml"/><Relationship Id="rId5" Type="http://schemas.openxmlformats.org/officeDocument/2006/relationships/slideLayout" Target="../slideLayouts/slideLayout474.xml"/><Relationship Id="rId10" Type="http://schemas.openxmlformats.org/officeDocument/2006/relationships/slideLayout" Target="../slideLayouts/slideLayout479.xml"/><Relationship Id="rId4" Type="http://schemas.openxmlformats.org/officeDocument/2006/relationships/slideLayout" Target="../slideLayouts/slideLayout473.xml"/><Relationship Id="rId9" Type="http://schemas.openxmlformats.org/officeDocument/2006/relationships/slideLayout" Target="../slideLayouts/slideLayout478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83.xml"/><Relationship Id="rId7" Type="http://schemas.openxmlformats.org/officeDocument/2006/relationships/slideLayout" Target="../slideLayouts/slideLayout487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2.xml"/><Relationship Id="rId1" Type="http://schemas.openxmlformats.org/officeDocument/2006/relationships/slideLayout" Target="../slideLayouts/slideLayout481.xml"/><Relationship Id="rId6" Type="http://schemas.openxmlformats.org/officeDocument/2006/relationships/slideLayout" Target="../slideLayouts/slideLayout486.xml"/><Relationship Id="rId11" Type="http://schemas.openxmlformats.org/officeDocument/2006/relationships/slideLayout" Target="../slideLayouts/slideLayout491.xml"/><Relationship Id="rId5" Type="http://schemas.openxmlformats.org/officeDocument/2006/relationships/slideLayout" Target="../slideLayouts/slideLayout485.xml"/><Relationship Id="rId10" Type="http://schemas.openxmlformats.org/officeDocument/2006/relationships/slideLayout" Target="../slideLayouts/slideLayout490.xml"/><Relationship Id="rId4" Type="http://schemas.openxmlformats.org/officeDocument/2006/relationships/slideLayout" Target="../slideLayouts/slideLayout484.xml"/><Relationship Id="rId9" Type="http://schemas.openxmlformats.org/officeDocument/2006/relationships/slideLayout" Target="../slideLayouts/slideLayout489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98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3.xml"/><Relationship Id="rId1" Type="http://schemas.openxmlformats.org/officeDocument/2006/relationships/slideLayout" Target="../slideLayouts/slideLayout492.xml"/><Relationship Id="rId6" Type="http://schemas.openxmlformats.org/officeDocument/2006/relationships/slideLayout" Target="../slideLayouts/slideLayout497.xml"/><Relationship Id="rId11" Type="http://schemas.openxmlformats.org/officeDocument/2006/relationships/slideLayout" Target="../slideLayouts/slideLayout502.xml"/><Relationship Id="rId5" Type="http://schemas.openxmlformats.org/officeDocument/2006/relationships/slideLayout" Target="../slideLayouts/slideLayout496.xml"/><Relationship Id="rId10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95.xml"/><Relationship Id="rId9" Type="http://schemas.openxmlformats.org/officeDocument/2006/relationships/slideLayout" Target="../slideLayouts/slideLayout500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0.xml"/><Relationship Id="rId3" Type="http://schemas.openxmlformats.org/officeDocument/2006/relationships/slideLayout" Target="../slideLayouts/slideLayout505.xml"/><Relationship Id="rId7" Type="http://schemas.openxmlformats.org/officeDocument/2006/relationships/slideLayout" Target="../slideLayouts/slideLayout509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07.xml"/><Relationship Id="rId10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1.xml"/><Relationship Id="rId3" Type="http://schemas.openxmlformats.org/officeDocument/2006/relationships/slideLayout" Target="../slideLayouts/slideLayout516.xml"/><Relationship Id="rId7" Type="http://schemas.openxmlformats.org/officeDocument/2006/relationships/slideLayout" Target="../slideLayouts/slideLayout520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5.xml"/><Relationship Id="rId1" Type="http://schemas.openxmlformats.org/officeDocument/2006/relationships/slideLayout" Target="../slideLayouts/slideLayout514.xml"/><Relationship Id="rId6" Type="http://schemas.openxmlformats.org/officeDocument/2006/relationships/slideLayout" Target="../slideLayouts/slideLayout519.xml"/><Relationship Id="rId11" Type="http://schemas.openxmlformats.org/officeDocument/2006/relationships/slideLayout" Target="../slideLayouts/slideLayout524.xml"/><Relationship Id="rId5" Type="http://schemas.openxmlformats.org/officeDocument/2006/relationships/slideLayout" Target="../slideLayouts/slideLayout518.xml"/><Relationship Id="rId10" Type="http://schemas.openxmlformats.org/officeDocument/2006/relationships/slideLayout" Target="../slideLayouts/slideLayout523.xml"/><Relationship Id="rId4" Type="http://schemas.openxmlformats.org/officeDocument/2006/relationships/slideLayout" Target="../slideLayouts/slideLayout517.xml"/><Relationship Id="rId9" Type="http://schemas.openxmlformats.org/officeDocument/2006/relationships/slideLayout" Target="../slideLayouts/slideLayout522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531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6.xml"/><Relationship Id="rId1" Type="http://schemas.openxmlformats.org/officeDocument/2006/relationships/slideLayout" Target="../slideLayouts/slideLayout525.xml"/><Relationship Id="rId6" Type="http://schemas.openxmlformats.org/officeDocument/2006/relationships/slideLayout" Target="../slideLayouts/slideLayout530.xml"/><Relationship Id="rId11" Type="http://schemas.openxmlformats.org/officeDocument/2006/relationships/slideLayout" Target="../slideLayouts/slideLayout535.xml"/><Relationship Id="rId5" Type="http://schemas.openxmlformats.org/officeDocument/2006/relationships/slideLayout" Target="../slideLayouts/slideLayout529.xml"/><Relationship Id="rId10" Type="http://schemas.openxmlformats.org/officeDocument/2006/relationships/slideLayout" Target="../slideLayouts/slideLayout534.xml"/><Relationship Id="rId4" Type="http://schemas.openxmlformats.org/officeDocument/2006/relationships/slideLayout" Target="../slideLayouts/slideLayout528.xml"/><Relationship Id="rId9" Type="http://schemas.openxmlformats.org/officeDocument/2006/relationships/slideLayout" Target="../slideLayouts/slideLayout5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8.xml"/><Relationship Id="rId7" Type="http://schemas.openxmlformats.org/officeDocument/2006/relationships/slideLayout" Target="../slideLayouts/slideLayout542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7.xml"/><Relationship Id="rId1" Type="http://schemas.openxmlformats.org/officeDocument/2006/relationships/slideLayout" Target="../slideLayouts/slideLayout536.xml"/><Relationship Id="rId6" Type="http://schemas.openxmlformats.org/officeDocument/2006/relationships/slideLayout" Target="../slideLayouts/slideLayout541.xml"/><Relationship Id="rId11" Type="http://schemas.openxmlformats.org/officeDocument/2006/relationships/slideLayout" Target="../slideLayouts/slideLayout546.xml"/><Relationship Id="rId5" Type="http://schemas.openxmlformats.org/officeDocument/2006/relationships/slideLayout" Target="../slideLayouts/slideLayout540.xml"/><Relationship Id="rId10" Type="http://schemas.openxmlformats.org/officeDocument/2006/relationships/slideLayout" Target="../slideLayouts/slideLayout545.xml"/><Relationship Id="rId4" Type="http://schemas.openxmlformats.org/officeDocument/2006/relationships/slideLayout" Target="../slideLayouts/slideLayout539.xml"/><Relationship Id="rId9" Type="http://schemas.openxmlformats.org/officeDocument/2006/relationships/slideLayout" Target="../slideLayouts/slideLayout544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9.xml"/><Relationship Id="rId7" Type="http://schemas.openxmlformats.org/officeDocument/2006/relationships/slideLayout" Target="../slideLayouts/slideLayout553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8.xml"/><Relationship Id="rId1" Type="http://schemas.openxmlformats.org/officeDocument/2006/relationships/slideLayout" Target="../slideLayouts/slideLayout547.xml"/><Relationship Id="rId6" Type="http://schemas.openxmlformats.org/officeDocument/2006/relationships/slideLayout" Target="../slideLayouts/slideLayout552.xml"/><Relationship Id="rId11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551.xml"/><Relationship Id="rId10" Type="http://schemas.openxmlformats.org/officeDocument/2006/relationships/slideLayout" Target="../slideLayouts/slideLayout556.xml"/><Relationship Id="rId4" Type="http://schemas.openxmlformats.org/officeDocument/2006/relationships/slideLayout" Target="../slideLayouts/slideLayout550.xml"/><Relationship Id="rId9" Type="http://schemas.openxmlformats.org/officeDocument/2006/relationships/slideLayout" Target="../slideLayouts/slideLayout555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5.xml"/><Relationship Id="rId3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64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9.xml"/><Relationship Id="rId1" Type="http://schemas.openxmlformats.org/officeDocument/2006/relationships/slideLayout" Target="../slideLayouts/slideLayout558.xml"/><Relationship Id="rId6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67.xml"/><Relationship Id="rId4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566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1.xml"/><Relationship Id="rId7" Type="http://schemas.openxmlformats.org/officeDocument/2006/relationships/slideLayout" Target="../slideLayouts/slideLayout575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0.xml"/><Relationship Id="rId1" Type="http://schemas.openxmlformats.org/officeDocument/2006/relationships/slideLayout" Target="../slideLayouts/slideLayout569.xml"/><Relationship Id="rId6" Type="http://schemas.openxmlformats.org/officeDocument/2006/relationships/slideLayout" Target="../slideLayouts/slideLayout574.xml"/><Relationship Id="rId11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73.xml"/><Relationship Id="rId10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2.xml"/><Relationship Id="rId9" Type="http://schemas.openxmlformats.org/officeDocument/2006/relationships/slideLayout" Target="../slideLayouts/slideLayout577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7.xml"/><Relationship Id="rId3" Type="http://schemas.openxmlformats.org/officeDocument/2006/relationships/slideLayout" Target="../slideLayouts/slideLayout582.xml"/><Relationship Id="rId7" Type="http://schemas.openxmlformats.org/officeDocument/2006/relationships/slideLayout" Target="../slideLayouts/slideLayout586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1.xml"/><Relationship Id="rId1" Type="http://schemas.openxmlformats.org/officeDocument/2006/relationships/slideLayout" Target="../slideLayouts/slideLayout580.xml"/><Relationship Id="rId6" Type="http://schemas.openxmlformats.org/officeDocument/2006/relationships/slideLayout" Target="../slideLayouts/slideLayout585.xml"/><Relationship Id="rId11" Type="http://schemas.openxmlformats.org/officeDocument/2006/relationships/slideLayout" Target="../slideLayouts/slideLayout590.xml"/><Relationship Id="rId5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89.xml"/><Relationship Id="rId4" Type="http://schemas.openxmlformats.org/officeDocument/2006/relationships/slideLayout" Target="../slideLayouts/slideLayout583.xml"/><Relationship Id="rId9" Type="http://schemas.openxmlformats.org/officeDocument/2006/relationships/slideLayout" Target="../slideLayouts/slideLayout588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7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8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0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4.xml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1.xml"/><Relationship Id="rId3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630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5.xml"/><Relationship Id="rId1" Type="http://schemas.openxmlformats.org/officeDocument/2006/relationships/slideLayout" Target="../slideLayouts/slideLayout624.xml"/><Relationship Id="rId6" Type="http://schemas.openxmlformats.org/officeDocument/2006/relationships/slideLayout" Target="../slideLayouts/slideLayout629.xml"/><Relationship Id="rId11" Type="http://schemas.openxmlformats.org/officeDocument/2006/relationships/slideLayout" Target="../slideLayouts/slideLayout634.xml"/><Relationship Id="rId5" Type="http://schemas.openxmlformats.org/officeDocument/2006/relationships/slideLayout" Target="../slideLayouts/slideLayout628.xml"/><Relationship Id="rId10" Type="http://schemas.openxmlformats.org/officeDocument/2006/relationships/slideLayout" Target="../slideLayouts/slideLayout633.xml"/><Relationship Id="rId4" Type="http://schemas.openxmlformats.org/officeDocument/2006/relationships/slideLayout" Target="../slideLayouts/slideLayout627.xml"/><Relationship Id="rId9" Type="http://schemas.openxmlformats.org/officeDocument/2006/relationships/slideLayout" Target="../slideLayouts/slideLayout632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7.xml"/><Relationship Id="rId7" Type="http://schemas.openxmlformats.org/officeDocument/2006/relationships/slideLayout" Target="../slideLayouts/slideLayout641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39.xml"/><Relationship Id="rId10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38.xml"/><Relationship Id="rId9" Type="http://schemas.openxmlformats.org/officeDocument/2006/relationships/slideLayout" Target="../slideLayouts/slideLayout6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48.xml"/><Relationship Id="rId7" Type="http://schemas.openxmlformats.org/officeDocument/2006/relationships/slideLayout" Target="../slideLayouts/slideLayout652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47.xml"/><Relationship Id="rId1" Type="http://schemas.openxmlformats.org/officeDocument/2006/relationships/slideLayout" Target="../slideLayouts/slideLayout646.xml"/><Relationship Id="rId6" Type="http://schemas.openxmlformats.org/officeDocument/2006/relationships/slideLayout" Target="../slideLayouts/slideLayout651.xml"/><Relationship Id="rId11" Type="http://schemas.openxmlformats.org/officeDocument/2006/relationships/slideLayout" Target="../slideLayouts/slideLayout656.xml"/><Relationship Id="rId5" Type="http://schemas.openxmlformats.org/officeDocument/2006/relationships/slideLayout" Target="../slideLayouts/slideLayout650.xml"/><Relationship Id="rId10" Type="http://schemas.openxmlformats.org/officeDocument/2006/relationships/slideLayout" Target="../slideLayouts/slideLayout655.xml"/><Relationship Id="rId4" Type="http://schemas.openxmlformats.org/officeDocument/2006/relationships/slideLayout" Target="../slideLayouts/slideLayout649.xml"/><Relationship Id="rId9" Type="http://schemas.openxmlformats.org/officeDocument/2006/relationships/slideLayout" Target="../slideLayouts/slideLayout654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4.xml"/><Relationship Id="rId3" Type="http://schemas.openxmlformats.org/officeDocument/2006/relationships/slideLayout" Target="../slideLayouts/slideLayout659.xml"/><Relationship Id="rId7" Type="http://schemas.openxmlformats.org/officeDocument/2006/relationships/slideLayout" Target="../slideLayouts/slideLayout663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58.xml"/><Relationship Id="rId1" Type="http://schemas.openxmlformats.org/officeDocument/2006/relationships/slideLayout" Target="../slideLayouts/slideLayout657.xml"/><Relationship Id="rId6" Type="http://schemas.openxmlformats.org/officeDocument/2006/relationships/slideLayout" Target="../slideLayouts/slideLayout662.xml"/><Relationship Id="rId11" Type="http://schemas.openxmlformats.org/officeDocument/2006/relationships/slideLayout" Target="../slideLayouts/slideLayout667.xml"/><Relationship Id="rId5" Type="http://schemas.openxmlformats.org/officeDocument/2006/relationships/slideLayout" Target="../slideLayouts/slideLayout661.xml"/><Relationship Id="rId10" Type="http://schemas.openxmlformats.org/officeDocument/2006/relationships/slideLayout" Target="../slideLayouts/slideLayout666.xml"/><Relationship Id="rId4" Type="http://schemas.openxmlformats.org/officeDocument/2006/relationships/slideLayout" Target="../slideLayouts/slideLayout660.xml"/><Relationship Id="rId9" Type="http://schemas.openxmlformats.org/officeDocument/2006/relationships/slideLayout" Target="../slideLayouts/slideLayout665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70.xml"/><Relationship Id="rId7" Type="http://schemas.openxmlformats.org/officeDocument/2006/relationships/slideLayout" Target="../slideLayouts/slideLayout674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69.xml"/><Relationship Id="rId1" Type="http://schemas.openxmlformats.org/officeDocument/2006/relationships/slideLayout" Target="../slideLayouts/slideLayout668.xml"/><Relationship Id="rId6" Type="http://schemas.openxmlformats.org/officeDocument/2006/relationships/slideLayout" Target="../slideLayouts/slideLayout673.xml"/><Relationship Id="rId11" Type="http://schemas.openxmlformats.org/officeDocument/2006/relationships/slideLayout" Target="../slideLayouts/slideLayout678.xml"/><Relationship Id="rId5" Type="http://schemas.openxmlformats.org/officeDocument/2006/relationships/slideLayout" Target="../slideLayouts/slideLayout672.xml"/><Relationship Id="rId10" Type="http://schemas.openxmlformats.org/officeDocument/2006/relationships/slideLayout" Target="../slideLayouts/slideLayout677.xml"/><Relationship Id="rId4" Type="http://schemas.openxmlformats.org/officeDocument/2006/relationships/slideLayout" Target="../slideLayouts/slideLayout671.xml"/><Relationship Id="rId9" Type="http://schemas.openxmlformats.org/officeDocument/2006/relationships/slideLayout" Target="../slideLayouts/slideLayout676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81.xml"/><Relationship Id="rId7" Type="http://schemas.openxmlformats.org/officeDocument/2006/relationships/slideLayout" Target="../slideLayouts/slideLayout685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0.xml"/><Relationship Id="rId1" Type="http://schemas.openxmlformats.org/officeDocument/2006/relationships/slideLayout" Target="../slideLayouts/slideLayout679.xml"/><Relationship Id="rId6" Type="http://schemas.openxmlformats.org/officeDocument/2006/relationships/slideLayout" Target="../slideLayouts/slideLayout684.xml"/><Relationship Id="rId11" Type="http://schemas.openxmlformats.org/officeDocument/2006/relationships/slideLayout" Target="../slideLayouts/slideLayout689.xml"/><Relationship Id="rId5" Type="http://schemas.openxmlformats.org/officeDocument/2006/relationships/slideLayout" Target="../slideLayouts/slideLayout683.xml"/><Relationship Id="rId10" Type="http://schemas.openxmlformats.org/officeDocument/2006/relationships/slideLayout" Target="../slideLayouts/slideLayout688.xml"/><Relationship Id="rId4" Type="http://schemas.openxmlformats.org/officeDocument/2006/relationships/slideLayout" Target="../slideLayouts/slideLayout682.xml"/><Relationship Id="rId9" Type="http://schemas.openxmlformats.org/officeDocument/2006/relationships/slideLayout" Target="../slideLayouts/slideLayout687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7.xml"/><Relationship Id="rId3" Type="http://schemas.openxmlformats.org/officeDocument/2006/relationships/slideLayout" Target="../slideLayouts/slideLayout692.xml"/><Relationship Id="rId7" Type="http://schemas.openxmlformats.org/officeDocument/2006/relationships/slideLayout" Target="../slideLayouts/slideLayout696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1.xml"/><Relationship Id="rId1" Type="http://schemas.openxmlformats.org/officeDocument/2006/relationships/slideLayout" Target="../slideLayouts/slideLayout690.xml"/><Relationship Id="rId6" Type="http://schemas.openxmlformats.org/officeDocument/2006/relationships/slideLayout" Target="../slideLayouts/slideLayout695.xml"/><Relationship Id="rId11" Type="http://schemas.openxmlformats.org/officeDocument/2006/relationships/slideLayout" Target="../slideLayouts/slideLayout700.xml"/><Relationship Id="rId5" Type="http://schemas.openxmlformats.org/officeDocument/2006/relationships/slideLayout" Target="../slideLayouts/slideLayout694.xml"/><Relationship Id="rId10" Type="http://schemas.openxmlformats.org/officeDocument/2006/relationships/slideLayout" Target="../slideLayouts/slideLayout699.xml"/><Relationship Id="rId4" Type="http://schemas.openxmlformats.org/officeDocument/2006/relationships/slideLayout" Target="../slideLayouts/slideLayout693.xml"/><Relationship Id="rId9" Type="http://schemas.openxmlformats.org/officeDocument/2006/relationships/slideLayout" Target="../slideLayouts/slideLayout698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3.xml"/><Relationship Id="rId7" Type="http://schemas.openxmlformats.org/officeDocument/2006/relationships/slideLayout" Target="../slideLayouts/slideLayout707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2.xml"/><Relationship Id="rId1" Type="http://schemas.openxmlformats.org/officeDocument/2006/relationships/slideLayout" Target="../slideLayouts/slideLayout701.xml"/><Relationship Id="rId6" Type="http://schemas.openxmlformats.org/officeDocument/2006/relationships/slideLayout" Target="../slideLayouts/slideLayout706.xml"/><Relationship Id="rId11" Type="http://schemas.openxmlformats.org/officeDocument/2006/relationships/slideLayout" Target="../slideLayouts/slideLayout711.xml"/><Relationship Id="rId5" Type="http://schemas.openxmlformats.org/officeDocument/2006/relationships/slideLayout" Target="../slideLayouts/slideLayout705.xml"/><Relationship Id="rId10" Type="http://schemas.openxmlformats.org/officeDocument/2006/relationships/slideLayout" Target="../slideLayouts/slideLayout710.xml"/><Relationship Id="rId4" Type="http://schemas.openxmlformats.org/officeDocument/2006/relationships/slideLayout" Target="../slideLayouts/slideLayout704.xml"/><Relationship Id="rId9" Type="http://schemas.openxmlformats.org/officeDocument/2006/relationships/slideLayout" Target="../slideLayouts/slideLayout709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9.xml"/><Relationship Id="rId3" Type="http://schemas.openxmlformats.org/officeDocument/2006/relationships/slideLayout" Target="../slideLayouts/slideLayout714.xml"/><Relationship Id="rId7" Type="http://schemas.openxmlformats.org/officeDocument/2006/relationships/slideLayout" Target="../slideLayouts/slideLayout718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3.xml"/><Relationship Id="rId1" Type="http://schemas.openxmlformats.org/officeDocument/2006/relationships/slideLayout" Target="../slideLayouts/slideLayout712.xml"/><Relationship Id="rId6" Type="http://schemas.openxmlformats.org/officeDocument/2006/relationships/slideLayout" Target="../slideLayouts/slideLayout717.xml"/><Relationship Id="rId11" Type="http://schemas.openxmlformats.org/officeDocument/2006/relationships/slideLayout" Target="../slideLayouts/slideLayout722.xml"/><Relationship Id="rId5" Type="http://schemas.openxmlformats.org/officeDocument/2006/relationships/slideLayout" Target="../slideLayouts/slideLayout716.xml"/><Relationship Id="rId10" Type="http://schemas.openxmlformats.org/officeDocument/2006/relationships/slideLayout" Target="../slideLayouts/slideLayout721.xml"/><Relationship Id="rId4" Type="http://schemas.openxmlformats.org/officeDocument/2006/relationships/slideLayout" Target="../slideLayouts/slideLayout715.xml"/><Relationship Id="rId9" Type="http://schemas.openxmlformats.org/officeDocument/2006/relationships/slideLayout" Target="../slideLayouts/slideLayout720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5.xml"/><Relationship Id="rId7" Type="http://schemas.openxmlformats.org/officeDocument/2006/relationships/slideLayout" Target="../slideLayouts/slideLayout729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24.xml"/><Relationship Id="rId1" Type="http://schemas.openxmlformats.org/officeDocument/2006/relationships/slideLayout" Target="../slideLayouts/slideLayout723.xml"/><Relationship Id="rId6" Type="http://schemas.openxmlformats.org/officeDocument/2006/relationships/slideLayout" Target="../slideLayouts/slideLayout728.xml"/><Relationship Id="rId11" Type="http://schemas.openxmlformats.org/officeDocument/2006/relationships/slideLayout" Target="../slideLayouts/slideLayout733.xml"/><Relationship Id="rId5" Type="http://schemas.openxmlformats.org/officeDocument/2006/relationships/slideLayout" Target="../slideLayouts/slideLayout727.xml"/><Relationship Id="rId10" Type="http://schemas.openxmlformats.org/officeDocument/2006/relationships/slideLayout" Target="../slideLayouts/slideLayout732.xml"/><Relationship Id="rId4" Type="http://schemas.openxmlformats.org/officeDocument/2006/relationships/slideLayout" Target="../slideLayouts/slideLayout726.xml"/><Relationship Id="rId9" Type="http://schemas.openxmlformats.org/officeDocument/2006/relationships/slideLayout" Target="../slideLayouts/slideLayout731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1.xml"/><Relationship Id="rId3" Type="http://schemas.openxmlformats.org/officeDocument/2006/relationships/slideLayout" Target="../slideLayouts/slideLayout736.xml"/><Relationship Id="rId7" Type="http://schemas.openxmlformats.org/officeDocument/2006/relationships/slideLayout" Target="../slideLayouts/slideLayout740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35.xml"/><Relationship Id="rId1" Type="http://schemas.openxmlformats.org/officeDocument/2006/relationships/slideLayout" Target="../slideLayouts/slideLayout734.xml"/><Relationship Id="rId6" Type="http://schemas.openxmlformats.org/officeDocument/2006/relationships/slideLayout" Target="../slideLayouts/slideLayout739.xml"/><Relationship Id="rId11" Type="http://schemas.openxmlformats.org/officeDocument/2006/relationships/slideLayout" Target="../slideLayouts/slideLayout744.xml"/><Relationship Id="rId5" Type="http://schemas.openxmlformats.org/officeDocument/2006/relationships/slideLayout" Target="../slideLayouts/slideLayout738.xml"/><Relationship Id="rId10" Type="http://schemas.openxmlformats.org/officeDocument/2006/relationships/slideLayout" Target="../slideLayouts/slideLayout743.xml"/><Relationship Id="rId4" Type="http://schemas.openxmlformats.org/officeDocument/2006/relationships/slideLayout" Target="../slideLayouts/slideLayout737.xml"/><Relationship Id="rId9" Type="http://schemas.openxmlformats.org/officeDocument/2006/relationships/slideLayout" Target="../slideLayouts/slideLayout742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2.xml"/><Relationship Id="rId3" Type="http://schemas.openxmlformats.org/officeDocument/2006/relationships/slideLayout" Target="../slideLayouts/slideLayout747.xml"/><Relationship Id="rId7" Type="http://schemas.openxmlformats.org/officeDocument/2006/relationships/slideLayout" Target="../slideLayouts/slideLayout751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46.xml"/><Relationship Id="rId1" Type="http://schemas.openxmlformats.org/officeDocument/2006/relationships/slideLayout" Target="../slideLayouts/slideLayout745.xml"/><Relationship Id="rId6" Type="http://schemas.openxmlformats.org/officeDocument/2006/relationships/slideLayout" Target="../slideLayouts/slideLayout750.xml"/><Relationship Id="rId11" Type="http://schemas.openxmlformats.org/officeDocument/2006/relationships/slideLayout" Target="../slideLayouts/slideLayout755.xml"/><Relationship Id="rId5" Type="http://schemas.openxmlformats.org/officeDocument/2006/relationships/slideLayout" Target="../slideLayouts/slideLayout749.xml"/><Relationship Id="rId10" Type="http://schemas.openxmlformats.org/officeDocument/2006/relationships/slideLayout" Target="../slideLayouts/slideLayout754.xml"/><Relationship Id="rId4" Type="http://schemas.openxmlformats.org/officeDocument/2006/relationships/slideLayout" Target="../slideLayouts/slideLayout748.xml"/><Relationship Id="rId9" Type="http://schemas.openxmlformats.org/officeDocument/2006/relationships/slideLayout" Target="../slideLayouts/slideLayout7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3.xml"/><Relationship Id="rId3" Type="http://schemas.openxmlformats.org/officeDocument/2006/relationships/slideLayout" Target="../slideLayouts/slideLayout758.xml"/><Relationship Id="rId7" Type="http://schemas.openxmlformats.org/officeDocument/2006/relationships/slideLayout" Target="../slideLayouts/slideLayout762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57.xml"/><Relationship Id="rId1" Type="http://schemas.openxmlformats.org/officeDocument/2006/relationships/slideLayout" Target="../slideLayouts/slideLayout756.xml"/><Relationship Id="rId6" Type="http://schemas.openxmlformats.org/officeDocument/2006/relationships/slideLayout" Target="../slideLayouts/slideLayout761.xml"/><Relationship Id="rId11" Type="http://schemas.openxmlformats.org/officeDocument/2006/relationships/slideLayout" Target="../slideLayouts/slideLayout766.xml"/><Relationship Id="rId5" Type="http://schemas.openxmlformats.org/officeDocument/2006/relationships/slideLayout" Target="../slideLayouts/slideLayout760.xml"/><Relationship Id="rId10" Type="http://schemas.openxmlformats.org/officeDocument/2006/relationships/slideLayout" Target="../slideLayouts/slideLayout765.xml"/><Relationship Id="rId4" Type="http://schemas.openxmlformats.org/officeDocument/2006/relationships/slideLayout" Target="../slideLayouts/slideLayout759.xml"/><Relationship Id="rId9" Type="http://schemas.openxmlformats.org/officeDocument/2006/relationships/slideLayout" Target="../slideLayouts/slideLayout764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4.xml"/><Relationship Id="rId3" Type="http://schemas.openxmlformats.org/officeDocument/2006/relationships/slideLayout" Target="../slideLayouts/slideLayout769.xml"/><Relationship Id="rId7" Type="http://schemas.openxmlformats.org/officeDocument/2006/relationships/slideLayout" Target="../slideLayouts/slideLayout773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68.xml"/><Relationship Id="rId1" Type="http://schemas.openxmlformats.org/officeDocument/2006/relationships/slideLayout" Target="../slideLayouts/slideLayout767.xml"/><Relationship Id="rId6" Type="http://schemas.openxmlformats.org/officeDocument/2006/relationships/slideLayout" Target="../slideLayouts/slideLayout772.xml"/><Relationship Id="rId11" Type="http://schemas.openxmlformats.org/officeDocument/2006/relationships/slideLayout" Target="../slideLayouts/slideLayout777.xml"/><Relationship Id="rId5" Type="http://schemas.openxmlformats.org/officeDocument/2006/relationships/slideLayout" Target="../slideLayouts/slideLayout771.xml"/><Relationship Id="rId10" Type="http://schemas.openxmlformats.org/officeDocument/2006/relationships/slideLayout" Target="../slideLayouts/slideLayout776.xml"/><Relationship Id="rId4" Type="http://schemas.openxmlformats.org/officeDocument/2006/relationships/slideLayout" Target="../slideLayouts/slideLayout770.xml"/><Relationship Id="rId9" Type="http://schemas.openxmlformats.org/officeDocument/2006/relationships/slideLayout" Target="../slideLayouts/slideLayout775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5.xml"/><Relationship Id="rId3" Type="http://schemas.openxmlformats.org/officeDocument/2006/relationships/slideLayout" Target="../slideLayouts/slideLayout780.xml"/><Relationship Id="rId7" Type="http://schemas.openxmlformats.org/officeDocument/2006/relationships/slideLayout" Target="../slideLayouts/slideLayout784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79.xml"/><Relationship Id="rId1" Type="http://schemas.openxmlformats.org/officeDocument/2006/relationships/slideLayout" Target="../slideLayouts/slideLayout778.xml"/><Relationship Id="rId6" Type="http://schemas.openxmlformats.org/officeDocument/2006/relationships/slideLayout" Target="../slideLayouts/slideLayout783.xml"/><Relationship Id="rId11" Type="http://schemas.openxmlformats.org/officeDocument/2006/relationships/slideLayout" Target="../slideLayouts/slideLayout788.xml"/><Relationship Id="rId5" Type="http://schemas.openxmlformats.org/officeDocument/2006/relationships/slideLayout" Target="../slideLayouts/slideLayout782.xml"/><Relationship Id="rId10" Type="http://schemas.openxmlformats.org/officeDocument/2006/relationships/slideLayout" Target="../slideLayouts/slideLayout787.xml"/><Relationship Id="rId4" Type="http://schemas.openxmlformats.org/officeDocument/2006/relationships/slideLayout" Target="../slideLayouts/slideLayout781.xml"/><Relationship Id="rId9" Type="http://schemas.openxmlformats.org/officeDocument/2006/relationships/slideLayout" Target="../slideLayouts/slideLayout786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91.xml"/><Relationship Id="rId7" Type="http://schemas.openxmlformats.org/officeDocument/2006/relationships/slideLayout" Target="../slideLayouts/slideLayout795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0.xml"/><Relationship Id="rId1" Type="http://schemas.openxmlformats.org/officeDocument/2006/relationships/slideLayout" Target="../slideLayouts/slideLayout789.xml"/><Relationship Id="rId6" Type="http://schemas.openxmlformats.org/officeDocument/2006/relationships/slideLayout" Target="../slideLayouts/slideLayout794.xml"/><Relationship Id="rId11" Type="http://schemas.openxmlformats.org/officeDocument/2006/relationships/slideLayout" Target="../slideLayouts/slideLayout799.xml"/><Relationship Id="rId5" Type="http://schemas.openxmlformats.org/officeDocument/2006/relationships/slideLayout" Target="../slideLayouts/slideLayout793.xml"/><Relationship Id="rId10" Type="http://schemas.openxmlformats.org/officeDocument/2006/relationships/slideLayout" Target="../slideLayouts/slideLayout798.xml"/><Relationship Id="rId4" Type="http://schemas.openxmlformats.org/officeDocument/2006/relationships/slideLayout" Target="../slideLayouts/slideLayout792.xml"/><Relationship Id="rId9" Type="http://schemas.openxmlformats.org/officeDocument/2006/relationships/slideLayout" Target="../slideLayouts/slideLayout797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2.xml"/><Relationship Id="rId7" Type="http://schemas.openxmlformats.org/officeDocument/2006/relationships/slideLayout" Target="../slideLayouts/slideLayout806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01.xml"/><Relationship Id="rId1" Type="http://schemas.openxmlformats.org/officeDocument/2006/relationships/slideLayout" Target="../slideLayouts/slideLayout800.xml"/><Relationship Id="rId6" Type="http://schemas.openxmlformats.org/officeDocument/2006/relationships/slideLayout" Target="../slideLayouts/slideLayout805.xml"/><Relationship Id="rId11" Type="http://schemas.openxmlformats.org/officeDocument/2006/relationships/slideLayout" Target="../slideLayouts/slideLayout810.xml"/><Relationship Id="rId5" Type="http://schemas.openxmlformats.org/officeDocument/2006/relationships/slideLayout" Target="../slideLayouts/slideLayout804.xml"/><Relationship Id="rId10" Type="http://schemas.openxmlformats.org/officeDocument/2006/relationships/slideLayout" Target="../slideLayouts/slideLayout809.xml"/><Relationship Id="rId4" Type="http://schemas.openxmlformats.org/officeDocument/2006/relationships/slideLayout" Target="../slideLayouts/slideLayout803.xml"/><Relationship Id="rId9" Type="http://schemas.openxmlformats.org/officeDocument/2006/relationships/slideLayout" Target="../slideLayouts/slideLayout808.xml"/></Relationships>
</file>

<file path=ppt/slideMasters/_rels/slideMaster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75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8.xml"/><Relationship Id="rId13" Type="http://schemas.openxmlformats.org/officeDocument/2006/relationships/theme" Target="../theme/theme76.xml"/><Relationship Id="rId3" Type="http://schemas.openxmlformats.org/officeDocument/2006/relationships/slideLayout" Target="../slideLayouts/slideLayout813.xml"/><Relationship Id="rId7" Type="http://schemas.openxmlformats.org/officeDocument/2006/relationships/slideLayout" Target="../slideLayouts/slideLayout817.xml"/><Relationship Id="rId12" Type="http://schemas.openxmlformats.org/officeDocument/2006/relationships/slideLayout" Target="../slideLayouts/slideLayout822.xml"/><Relationship Id="rId2" Type="http://schemas.openxmlformats.org/officeDocument/2006/relationships/slideLayout" Target="../slideLayouts/slideLayout812.xml"/><Relationship Id="rId1" Type="http://schemas.openxmlformats.org/officeDocument/2006/relationships/slideLayout" Target="../slideLayouts/slideLayout811.xml"/><Relationship Id="rId6" Type="http://schemas.openxmlformats.org/officeDocument/2006/relationships/slideLayout" Target="../slideLayouts/slideLayout816.xml"/><Relationship Id="rId11" Type="http://schemas.openxmlformats.org/officeDocument/2006/relationships/slideLayout" Target="../slideLayouts/slideLayout821.xml"/><Relationship Id="rId5" Type="http://schemas.openxmlformats.org/officeDocument/2006/relationships/slideLayout" Target="../slideLayouts/slideLayout815.xml"/><Relationship Id="rId10" Type="http://schemas.openxmlformats.org/officeDocument/2006/relationships/slideLayout" Target="../slideLayouts/slideLayout820.xml"/><Relationship Id="rId4" Type="http://schemas.openxmlformats.org/officeDocument/2006/relationships/slideLayout" Target="../slideLayouts/slideLayout814.xml"/><Relationship Id="rId9" Type="http://schemas.openxmlformats.org/officeDocument/2006/relationships/slideLayout" Target="../slideLayouts/slideLayout819.xml"/><Relationship Id="rId14" Type="http://schemas.openxmlformats.org/officeDocument/2006/relationships/image" Target="../media/image1.png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5.xml"/><Relationship Id="rId7" Type="http://schemas.openxmlformats.org/officeDocument/2006/relationships/slideLayout" Target="../slideLayouts/slideLayout829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24.xml"/><Relationship Id="rId1" Type="http://schemas.openxmlformats.org/officeDocument/2006/relationships/slideLayout" Target="../slideLayouts/slideLayout823.xml"/><Relationship Id="rId6" Type="http://schemas.openxmlformats.org/officeDocument/2006/relationships/slideLayout" Target="../slideLayouts/slideLayout828.xml"/><Relationship Id="rId11" Type="http://schemas.openxmlformats.org/officeDocument/2006/relationships/slideLayout" Target="../slideLayouts/slideLayout833.xml"/><Relationship Id="rId5" Type="http://schemas.openxmlformats.org/officeDocument/2006/relationships/slideLayout" Target="../slideLayouts/slideLayout827.xml"/><Relationship Id="rId10" Type="http://schemas.openxmlformats.org/officeDocument/2006/relationships/slideLayout" Target="../slideLayouts/slideLayout832.xml"/><Relationship Id="rId4" Type="http://schemas.openxmlformats.org/officeDocument/2006/relationships/slideLayout" Target="../slideLayouts/slideLayout826.xml"/><Relationship Id="rId9" Type="http://schemas.openxmlformats.org/officeDocument/2006/relationships/slideLayout" Target="../slideLayouts/slideLayout831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1.xml"/><Relationship Id="rId3" Type="http://schemas.openxmlformats.org/officeDocument/2006/relationships/slideLayout" Target="../slideLayouts/slideLayout836.xml"/><Relationship Id="rId7" Type="http://schemas.openxmlformats.org/officeDocument/2006/relationships/slideLayout" Target="../slideLayouts/slideLayout840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35.xml"/><Relationship Id="rId1" Type="http://schemas.openxmlformats.org/officeDocument/2006/relationships/slideLayout" Target="../slideLayouts/slideLayout834.xml"/><Relationship Id="rId6" Type="http://schemas.openxmlformats.org/officeDocument/2006/relationships/slideLayout" Target="../slideLayouts/slideLayout839.xml"/><Relationship Id="rId11" Type="http://schemas.openxmlformats.org/officeDocument/2006/relationships/slideLayout" Target="../slideLayouts/slideLayout844.xml"/><Relationship Id="rId5" Type="http://schemas.openxmlformats.org/officeDocument/2006/relationships/slideLayout" Target="../slideLayouts/slideLayout838.xml"/><Relationship Id="rId10" Type="http://schemas.openxmlformats.org/officeDocument/2006/relationships/slideLayout" Target="../slideLayouts/slideLayout843.xml"/><Relationship Id="rId4" Type="http://schemas.openxmlformats.org/officeDocument/2006/relationships/slideLayout" Target="../slideLayouts/slideLayout837.xml"/><Relationship Id="rId9" Type="http://schemas.openxmlformats.org/officeDocument/2006/relationships/slideLayout" Target="../slideLayouts/slideLayout842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7.xml"/><Relationship Id="rId7" Type="http://schemas.openxmlformats.org/officeDocument/2006/relationships/slideLayout" Target="../slideLayouts/slideLayout851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46.xml"/><Relationship Id="rId1" Type="http://schemas.openxmlformats.org/officeDocument/2006/relationships/slideLayout" Target="../slideLayouts/slideLayout845.xml"/><Relationship Id="rId6" Type="http://schemas.openxmlformats.org/officeDocument/2006/relationships/slideLayout" Target="../slideLayouts/slideLayout850.xml"/><Relationship Id="rId11" Type="http://schemas.openxmlformats.org/officeDocument/2006/relationships/slideLayout" Target="../slideLayouts/slideLayout855.xml"/><Relationship Id="rId5" Type="http://schemas.openxmlformats.org/officeDocument/2006/relationships/slideLayout" Target="../slideLayouts/slideLayout849.xml"/><Relationship Id="rId10" Type="http://schemas.openxmlformats.org/officeDocument/2006/relationships/slideLayout" Target="../slideLayouts/slideLayout854.xml"/><Relationship Id="rId4" Type="http://schemas.openxmlformats.org/officeDocument/2006/relationships/slideLayout" Target="../slideLayouts/slideLayout848.xml"/><Relationship Id="rId9" Type="http://schemas.openxmlformats.org/officeDocument/2006/relationships/slideLayout" Target="../slideLayouts/slideLayout8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58.xml"/><Relationship Id="rId7" Type="http://schemas.openxmlformats.org/officeDocument/2006/relationships/slideLayout" Target="../slideLayouts/slideLayout862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57.xml"/><Relationship Id="rId1" Type="http://schemas.openxmlformats.org/officeDocument/2006/relationships/slideLayout" Target="../slideLayouts/slideLayout856.xml"/><Relationship Id="rId6" Type="http://schemas.openxmlformats.org/officeDocument/2006/relationships/slideLayout" Target="../slideLayouts/slideLayout861.xml"/><Relationship Id="rId11" Type="http://schemas.openxmlformats.org/officeDocument/2006/relationships/slideLayout" Target="../slideLayouts/slideLayout866.xml"/><Relationship Id="rId5" Type="http://schemas.openxmlformats.org/officeDocument/2006/relationships/slideLayout" Target="../slideLayouts/slideLayout860.xml"/><Relationship Id="rId10" Type="http://schemas.openxmlformats.org/officeDocument/2006/relationships/slideLayout" Target="../slideLayouts/slideLayout865.xml"/><Relationship Id="rId4" Type="http://schemas.openxmlformats.org/officeDocument/2006/relationships/slideLayout" Target="../slideLayouts/slideLayout859.xml"/><Relationship Id="rId9" Type="http://schemas.openxmlformats.org/officeDocument/2006/relationships/slideLayout" Target="../slideLayouts/slideLayout864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9.xml"/><Relationship Id="rId7" Type="http://schemas.openxmlformats.org/officeDocument/2006/relationships/slideLayout" Target="../slideLayouts/slideLayout873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68.xml"/><Relationship Id="rId1" Type="http://schemas.openxmlformats.org/officeDocument/2006/relationships/slideLayout" Target="../slideLayouts/slideLayout867.xml"/><Relationship Id="rId6" Type="http://schemas.openxmlformats.org/officeDocument/2006/relationships/slideLayout" Target="../slideLayouts/slideLayout872.xml"/><Relationship Id="rId11" Type="http://schemas.openxmlformats.org/officeDocument/2006/relationships/slideLayout" Target="../slideLayouts/slideLayout877.xml"/><Relationship Id="rId5" Type="http://schemas.openxmlformats.org/officeDocument/2006/relationships/slideLayout" Target="../slideLayouts/slideLayout871.xml"/><Relationship Id="rId10" Type="http://schemas.openxmlformats.org/officeDocument/2006/relationships/slideLayout" Target="../slideLayouts/slideLayout876.xml"/><Relationship Id="rId4" Type="http://schemas.openxmlformats.org/officeDocument/2006/relationships/slideLayout" Target="../slideLayouts/slideLayout870.xml"/><Relationship Id="rId9" Type="http://schemas.openxmlformats.org/officeDocument/2006/relationships/slideLayout" Target="../slideLayouts/slideLayout875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80.xml"/><Relationship Id="rId7" Type="http://schemas.openxmlformats.org/officeDocument/2006/relationships/slideLayout" Target="../slideLayouts/slideLayout884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79.xml"/><Relationship Id="rId1" Type="http://schemas.openxmlformats.org/officeDocument/2006/relationships/slideLayout" Target="../slideLayouts/slideLayout878.xml"/><Relationship Id="rId6" Type="http://schemas.openxmlformats.org/officeDocument/2006/relationships/slideLayout" Target="../slideLayouts/slideLayout883.xml"/><Relationship Id="rId11" Type="http://schemas.openxmlformats.org/officeDocument/2006/relationships/slideLayout" Target="../slideLayouts/slideLayout888.xml"/><Relationship Id="rId5" Type="http://schemas.openxmlformats.org/officeDocument/2006/relationships/slideLayout" Target="../slideLayouts/slideLayout882.xml"/><Relationship Id="rId10" Type="http://schemas.openxmlformats.org/officeDocument/2006/relationships/slideLayout" Target="../slideLayouts/slideLayout887.xml"/><Relationship Id="rId4" Type="http://schemas.openxmlformats.org/officeDocument/2006/relationships/slideLayout" Target="../slideLayouts/slideLayout881.xml"/><Relationship Id="rId9" Type="http://schemas.openxmlformats.org/officeDocument/2006/relationships/slideLayout" Target="../slideLayouts/slideLayout886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6.xml"/><Relationship Id="rId13" Type="http://schemas.openxmlformats.org/officeDocument/2006/relationships/slideLayout" Target="../slideLayouts/slideLayout901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891.xml"/><Relationship Id="rId7" Type="http://schemas.openxmlformats.org/officeDocument/2006/relationships/slideLayout" Target="../slideLayouts/slideLayout895.xml"/><Relationship Id="rId12" Type="http://schemas.openxmlformats.org/officeDocument/2006/relationships/slideLayout" Target="../slideLayouts/slideLayout90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9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89.xml"/><Relationship Id="rId6" Type="http://schemas.openxmlformats.org/officeDocument/2006/relationships/slideLayout" Target="../slideLayouts/slideLayout894.xml"/><Relationship Id="rId11" Type="http://schemas.openxmlformats.org/officeDocument/2006/relationships/slideLayout" Target="../slideLayouts/slideLayout899.xml"/><Relationship Id="rId5" Type="http://schemas.openxmlformats.org/officeDocument/2006/relationships/slideLayout" Target="../slideLayouts/slideLayout89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98.xml"/><Relationship Id="rId4" Type="http://schemas.openxmlformats.org/officeDocument/2006/relationships/slideLayout" Target="../slideLayouts/slideLayout892.xml"/><Relationship Id="rId9" Type="http://schemas.openxmlformats.org/officeDocument/2006/relationships/slideLayout" Target="../slideLayouts/slideLayout897.xml"/><Relationship Id="rId14" Type="http://schemas.openxmlformats.org/officeDocument/2006/relationships/theme" Target="../theme/theme83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04.xml"/><Relationship Id="rId7" Type="http://schemas.openxmlformats.org/officeDocument/2006/relationships/slideLayout" Target="../slideLayouts/slideLayout908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03.xml"/><Relationship Id="rId1" Type="http://schemas.openxmlformats.org/officeDocument/2006/relationships/slideLayout" Target="../slideLayouts/slideLayout902.xml"/><Relationship Id="rId6" Type="http://schemas.openxmlformats.org/officeDocument/2006/relationships/slideLayout" Target="../slideLayouts/slideLayout907.xml"/><Relationship Id="rId11" Type="http://schemas.openxmlformats.org/officeDocument/2006/relationships/slideLayout" Target="../slideLayouts/slideLayout912.xml"/><Relationship Id="rId5" Type="http://schemas.openxmlformats.org/officeDocument/2006/relationships/slideLayout" Target="../slideLayouts/slideLayout906.xml"/><Relationship Id="rId10" Type="http://schemas.openxmlformats.org/officeDocument/2006/relationships/slideLayout" Target="../slideLayouts/slideLayout911.xml"/><Relationship Id="rId4" Type="http://schemas.openxmlformats.org/officeDocument/2006/relationships/slideLayout" Target="../slideLayouts/slideLayout905.xml"/><Relationship Id="rId9" Type="http://schemas.openxmlformats.org/officeDocument/2006/relationships/slideLayout" Target="../slideLayouts/slideLayout910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5.xml"/><Relationship Id="rId7" Type="http://schemas.openxmlformats.org/officeDocument/2006/relationships/slideLayout" Target="../slideLayouts/slideLayout919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914.xml"/><Relationship Id="rId1" Type="http://schemas.openxmlformats.org/officeDocument/2006/relationships/slideLayout" Target="../slideLayouts/slideLayout913.xml"/><Relationship Id="rId6" Type="http://schemas.openxmlformats.org/officeDocument/2006/relationships/slideLayout" Target="../slideLayouts/slideLayout918.xml"/><Relationship Id="rId11" Type="http://schemas.openxmlformats.org/officeDocument/2006/relationships/slideLayout" Target="../slideLayouts/slideLayout923.xml"/><Relationship Id="rId5" Type="http://schemas.openxmlformats.org/officeDocument/2006/relationships/slideLayout" Target="../slideLayouts/slideLayout917.xml"/><Relationship Id="rId10" Type="http://schemas.openxmlformats.org/officeDocument/2006/relationships/slideLayout" Target="../slideLayouts/slideLayout922.xml"/><Relationship Id="rId4" Type="http://schemas.openxmlformats.org/officeDocument/2006/relationships/slideLayout" Target="../slideLayouts/slideLayout916.xml"/><Relationship Id="rId9" Type="http://schemas.openxmlformats.org/officeDocument/2006/relationships/slideLayout" Target="../slideLayouts/slideLayout921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6.xml"/><Relationship Id="rId7" Type="http://schemas.openxmlformats.org/officeDocument/2006/relationships/slideLayout" Target="../slideLayouts/slideLayout930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25.xml"/><Relationship Id="rId1" Type="http://schemas.openxmlformats.org/officeDocument/2006/relationships/slideLayout" Target="../slideLayouts/slideLayout924.xml"/><Relationship Id="rId6" Type="http://schemas.openxmlformats.org/officeDocument/2006/relationships/slideLayout" Target="../slideLayouts/slideLayout929.xml"/><Relationship Id="rId11" Type="http://schemas.openxmlformats.org/officeDocument/2006/relationships/slideLayout" Target="../slideLayouts/slideLayout934.xml"/><Relationship Id="rId5" Type="http://schemas.openxmlformats.org/officeDocument/2006/relationships/slideLayout" Target="../slideLayouts/slideLayout928.xml"/><Relationship Id="rId10" Type="http://schemas.openxmlformats.org/officeDocument/2006/relationships/slideLayout" Target="../slideLayouts/slideLayout933.xml"/><Relationship Id="rId4" Type="http://schemas.openxmlformats.org/officeDocument/2006/relationships/slideLayout" Target="../slideLayouts/slideLayout927.xml"/><Relationship Id="rId9" Type="http://schemas.openxmlformats.org/officeDocument/2006/relationships/slideLayout" Target="../slideLayouts/slideLayout932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7.xml"/><Relationship Id="rId7" Type="http://schemas.openxmlformats.org/officeDocument/2006/relationships/slideLayout" Target="../slideLayouts/slideLayout941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936.xml"/><Relationship Id="rId1" Type="http://schemas.openxmlformats.org/officeDocument/2006/relationships/slideLayout" Target="../slideLayouts/slideLayout935.xml"/><Relationship Id="rId6" Type="http://schemas.openxmlformats.org/officeDocument/2006/relationships/slideLayout" Target="../slideLayouts/slideLayout940.xml"/><Relationship Id="rId11" Type="http://schemas.openxmlformats.org/officeDocument/2006/relationships/slideLayout" Target="../slideLayouts/slideLayout945.xml"/><Relationship Id="rId5" Type="http://schemas.openxmlformats.org/officeDocument/2006/relationships/slideLayout" Target="../slideLayouts/slideLayout939.xml"/><Relationship Id="rId10" Type="http://schemas.openxmlformats.org/officeDocument/2006/relationships/slideLayout" Target="../slideLayouts/slideLayout944.xml"/><Relationship Id="rId4" Type="http://schemas.openxmlformats.org/officeDocument/2006/relationships/slideLayout" Target="../slideLayouts/slideLayout938.xml"/><Relationship Id="rId9" Type="http://schemas.openxmlformats.org/officeDocument/2006/relationships/slideLayout" Target="../slideLayouts/slideLayout943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48.xml"/><Relationship Id="rId7" Type="http://schemas.openxmlformats.org/officeDocument/2006/relationships/slideLayout" Target="../slideLayouts/slideLayout952.xml"/><Relationship Id="rId12" Type="http://schemas.openxmlformats.org/officeDocument/2006/relationships/theme" Target="../theme/theme88.xml"/><Relationship Id="rId2" Type="http://schemas.openxmlformats.org/officeDocument/2006/relationships/slideLayout" Target="../slideLayouts/slideLayout947.xml"/><Relationship Id="rId1" Type="http://schemas.openxmlformats.org/officeDocument/2006/relationships/slideLayout" Target="../slideLayouts/slideLayout946.xml"/><Relationship Id="rId6" Type="http://schemas.openxmlformats.org/officeDocument/2006/relationships/slideLayout" Target="../slideLayouts/slideLayout951.xml"/><Relationship Id="rId11" Type="http://schemas.openxmlformats.org/officeDocument/2006/relationships/slideLayout" Target="../slideLayouts/slideLayout956.xml"/><Relationship Id="rId5" Type="http://schemas.openxmlformats.org/officeDocument/2006/relationships/slideLayout" Target="../slideLayouts/slideLayout950.xml"/><Relationship Id="rId10" Type="http://schemas.openxmlformats.org/officeDocument/2006/relationships/slideLayout" Target="../slideLayouts/slideLayout955.xml"/><Relationship Id="rId4" Type="http://schemas.openxmlformats.org/officeDocument/2006/relationships/slideLayout" Target="../slideLayouts/slideLayout949.xml"/><Relationship Id="rId9" Type="http://schemas.openxmlformats.org/officeDocument/2006/relationships/slideLayout" Target="../slideLayouts/slideLayout954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59.xml"/><Relationship Id="rId7" Type="http://schemas.openxmlformats.org/officeDocument/2006/relationships/slideLayout" Target="../slideLayouts/slideLayout963.xml"/><Relationship Id="rId12" Type="http://schemas.openxmlformats.org/officeDocument/2006/relationships/theme" Target="../theme/theme89.xml"/><Relationship Id="rId2" Type="http://schemas.openxmlformats.org/officeDocument/2006/relationships/slideLayout" Target="../slideLayouts/slideLayout958.xml"/><Relationship Id="rId1" Type="http://schemas.openxmlformats.org/officeDocument/2006/relationships/slideLayout" Target="../slideLayouts/slideLayout957.xml"/><Relationship Id="rId6" Type="http://schemas.openxmlformats.org/officeDocument/2006/relationships/slideLayout" Target="../slideLayouts/slideLayout962.xml"/><Relationship Id="rId11" Type="http://schemas.openxmlformats.org/officeDocument/2006/relationships/slideLayout" Target="../slideLayouts/slideLayout967.xml"/><Relationship Id="rId5" Type="http://schemas.openxmlformats.org/officeDocument/2006/relationships/slideLayout" Target="../slideLayouts/slideLayout961.xml"/><Relationship Id="rId10" Type="http://schemas.openxmlformats.org/officeDocument/2006/relationships/slideLayout" Target="../slideLayouts/slideLayout966.xml"/><Relationship Id="rId4" Type="http://schemas.openxmlformats.org/officeDocument/2006/relationships/slideLayout" Target="../slideLayouts/slideLayout960.xml"/><Relationship Id="rId9" Type="http://schemas.openxmlformats.org/officeDocument/2006/relationships/slideLayout" Target="../slideLayouts/slideLayout9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5.xml"/><Relationship Id="rId13" Type="http://schemas.openxmlformats.org/officeDocument/2006/relationships/theme" Target="../theme/theme90.xml"/><Relationship Id="rId3" Type="http://schemas.openxmlformats.org/officeDocument/2006/relationships/slideLayout" Target="../slideLayouts/slideLayout970.xml"/><Relationship Id="rId7" Type="http://schemas.openxmlformats.org/officeDocument/2006/relationships/slideLayout" Target="../slideLayouts/slideLayout974.xml"/><Relationship Id="rId12" Type="http://schemas.openxmlformats.org/officeDocument/2006/relationships/slideLayout" Target="../slideLayouts/slideLayout979.xml"/><Relationship Id="rId2" Type="http://schemas.openxmlformats.org/officeDocument/2006/relationships/slideLayout" Target="../slideLayouts/slideLayout969.xml"/><Relationship Id="rId1" Type="http://schemas.openxmlformats.org/officeDocument/2006/relationships/slideLayout" Target="../slideLayouts/slideLayout968.xml"/><Relationship Id="rId6" Type="http://schemas.openxmlformats.org/officeDocument/2006/relationships/slideLayout" Target="../slideLayouts/slideLayout973.xml"/><Relationship Id="rId11" Type="http://schemas.openxmlformats.org/officeDocument/2006/relationships/slideLayout" Target="../slideLayouts/slideLayout978.xml"/><Relationship Id="rId5" Type="http://schemas.openxmlformats.org/officeDocument/2006/relationships/slideLayout" Target="../slideLayouts/slideLayout972.xml"/><Relationship Id="rId10" Type="http://schemas.openxmlformats.org/officeDocument/2006/relationships/slideLayout" Target="../slideLayouts/slideLayout977.xml"/><Relationship Id="rId4" Type="http://schemas.openxmlformats.org/officeDocument/2006/relationships/slideLayout" Target="../slideLayouts/slideLayout971.xml"/><Relationship Id="rId9" Type="http://schemas.openxmlformats.org/officeDocument/2006/relationships/slideLayout" Target="../slideLayouts/slideLayout976.xml"/><Relationship Id="rId14" Type="http://schemas.openxmlformats.org/officeDocument/2006/relationships/image" Target="../media/image1.png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82.xml"/><Relationship Id="rId7" Type="http://schemas.openxmlformats.org/officeDocument/2006/relationships/slideLayout" Target="../slideLayouts/slideLayout986.xml"/><Relationship Id="rId12" Type="http://schemas.openxmlformats.org/officeDocument/2006/relationships/theme" Target="../theme/theme91.xml"/><Relationship Id="rId2" Type="http://schemas.openxmlformats.org/officeDocument/2006/relationships/slideLayout" Target="../slideLayouts/slideLayout981.xml"/><Relationship Id="rId1" Type="http://schemas.openxmlformats.org/officeDocument/2006/relationships/slideLayout" Target="../slideLayouts/slideLayout980.xml"/><Relationship Id="rId6" Type="http://schemas.openxmlformats.org/officeDocument/2006/relationships/slideLayout" Target="../slideLayouts/slideLayout985.xml"/><Relationship Id="rId11" Type="http://schemas.openxmlformats.org/officeDocument/2006/relationships/slideLayout" Target="../slideLayouts/slideLayout990.xml"/><Relationship Id="rId5" Type="http://schemas.openxmlformats.org/officeDocument/2006/relationships/slideLayout" Target="../slideLayouts/slideLayout984.xml"/><Relationship Id="rId10" Type="http://schemas.openxmlformats.org/officeDocument/2006/relationships/slideLayout" Target="../slideLayouts/slideLayout989.xml"/><Relationship Id="rId4" Type="http://schemas.openxmlformats.org/officeDocument/2006/relationships/slideLayout" Target="../slideLayouts/slideLayout983.xml"/><Relationship Id="rId9" Type="http://schemas.openxmlformats.org/officeDocument/2006/relationships/slideLayout" Target="../slideLayouts/slideLayout988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93.xml"/><Relationship Id="rId7" Type="http://schemas.openxmlformats.org/officeDocument/2006/relationships/slideLayout" Target="../slideLayouts/slideLayout997.xml"/><Relationship Id="rId12" Type="http://schemas.openxmlformats.org/officeDocument/2006/relationships/theme" Target="../theme/theme92.xml"/><Relationship Id="rId2" Type="http://schemas.openxmlformats.org/officeDocument/2006/relationships/slideLayout" Target="../slideLayouts/slideLayout992.xml"/><Relationship Id="rId1" Type="http://schemas.openxmlformats.org/officeDocument/2006/relationships/slideLayout" Target="../slideLayouts/slideLayout991.xml"/><Relationship Id="rId6" Type="http://schemas.openxmlformats.org/officeDocument/2006/relationships/slideLayout" Target="../slideLayouts/slideLayout996.xml"/><Relationship Id="rId11" Type="http://schemas.openxmlformats.org/officeDocument/2006/relationships/slideLayout" Target="../slideLayouts/slideLayout1001.xml"/><Relationship Id="rId5" Type="http://schemas.openxmlformats.org/officeDocument/2006/relationships/slideLayout" Target="../slideLayouts/slideLayout995.xml"/><Relationship Id="rId10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994.xml"/><Relationship Id="rId9" Type="http://schemas.openxmlformats.org/officeDocument/2006/relationships/slideLayout" Target="../slideLayouts/slideLayout999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04.xml"/><Relationship Id="rId7" Type="http://schemas.openxmlformats.org/officeDocument/2006/relationships/slideLayout" Target="../slideLayouts/slideLayout1008.xml"/><Relationship Id="rId12" Type="http://schemas.openxmlformats.org/officeDocument/2006/relationships/theme" Target="../theme/theme93.xml"/><Relationship Id="rId2" Type="http://schemas.openxmlformats.org/officeDocument/2006/relationships/slideLayout" Target="../slideLayouts/slideLayout1003.xml"/><Relationship Id="rId1" Type="http://schemas.openxmlformats.org/officeDocument/2006/relationships/slideLayout" Target="../slideLayouts/slideLayout1002.xml"/><Relationship Id="rId6" Type="http://schemas.openxmlformats.org/officeDocument/2006/relationships/slideLayout" Target="../slideLayouts/slideLayout1007.xml"/><Relationship Id="rId11" Type="http://schemas.openxmlformats.org/officeDocument/2006/relationships/slideLayout" Target="../slideLayouts/slideLayout1012.xml"/><Relationship Id="rId5" Type="http://schemas.openxmlformats.org/officeDocument/2006/relationships/slideLayout" Target="../slideLayouts/slideLayout1006.xml"/><Relationship Id="rId10" Type="http://schemas.openxmlformats.org/officeDocument/2006/relationships/slideLayout" Target="../slideLayouts/slideLayout1011.xml"/><Relationship Id="rId4" Type="http://schemas.openxmlformats.org/officeDocument/2006/relationships/slideLayout" Target="../slideLayouts/slideLayout1005.xml"/><Relationship Id="rId9" Type="http://schemas.openxmlformats.org/officeDocument/2006/relationships/slideLayout" Target="../slideLayouts/slideLayout1010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15.xml"/><Relationship Id="rId7" Type="http://schemas.openxmlformats.org/officeDocument/2006/relationships/slideLayout" Target="../slideLayouts/slideLayout1019.xml"/><Relationship Id="rId12" Type="http://schemas.openxmlformats.org/officeDocument/2006/relationships/theme" Target="../theme/theme94.xml"/><Relationship Id="rId2" Type="http://schemas.openxmlformats.org/officeDocument/2006/relationships/slideLayout" Target="../slideLayouts/slideLayout1014.xml"/><Relationship Id="rId1" Type="http://schemas.openxmlformats.org/officeDocument/2006/relationships/slideLayout" Target="../slideLayouts/slideLayout1013.xml"/><Relationship Id="rId6" Type="http://schemas.openxmlformats.org/officeDocument/2006/relationships/slideLayout" Target="../slideLayouts/slideLayout1018.xml"/><Relationship Id="rId11" Type="http://schemas.openxmlformats.org/officeDocument/2006/relationships/slideLayout" Target="../slideLayouts/slideLayout1023.xml"/><Relationship Id="rId5" Type="http://schemas.openxmlformats.org/officeDocument/2006/relationships/slideLayout" Target="../slideLayouts/slideLayout1017.xml"/><Relationship Id="rId10" Type="http://schemas.openxmlformats.org/officeDocument/2006/relationships/slideLayout" Target="../slideLayouts/slideLayout1022.xml"/><Relationship Id="rId4" Type="http://schemas.openxmlformats.org/officeDocument/2006/relationships/slideLayout" Target="../slideLayouts/slideLayout1016.xml"/><Relationship Id="rId9" Type="http://schemas.openxmlformats.org/officeDocument/2006/relationships/slideLayout" Target="../slideLayouts/slideLayout1021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1.xml"/><Relationship Id="rId13" Type="http://schemas.openxmlformats.org/officeDocument/2006/relationships/theme" Target="../theme/theme95.xml"/><Relationship Id="rId3" Type="http://schemas.openxmlformats.org/officeDocument/2006/relationships/slideLayout" Target="../slideLayouts/slideLayout1026.xml"/><Relationship Id="rId7" Type="http://schemas.openxmlformats.org/officeDocument/2006/relationships/slideLayout" Target="../slideLayouts/slideLayout1030.xml"/><Relationship Id="rId12" Type="http://schemas.openxmlformats.org/officeDocument/2006/relationships/slideLayout" Target="../slideLayouts/slideLayout1035.xml"/><Relationship Id="rId2" Type="http://schemas.openxmlformats.org/officeDocument/2006/relationships/slideLayout" Target="../slideLayouts/slideLayout1025.xml"/><Relationship Id="rId1" Type="http://schemas.openxmlformats.org/officeDocument/2006/relationships/slideLayout" Target="../slideLayouts/slideLayout1024.xml"/><Relationship Id="rId6" Type="http://schemas.openxmlformats.org/officeDocument/2006/relationships/slideLayout" Target="../slideLayouts/slideLayout1029.xml"/><Relationship Id="rId11" Type="http://schemas.openxmlformats.org/officeDocument/2006/relationships/slideLayout" Target="../slideLayouts/slideLayout1034.xml"/><Relationship Id="rId5" Type="http://schemas.openxmlformats.org/officeDocument/2006/relationships/slideLayout" Target="../slideLayouts/slideLayout1028.xml"/><Relationship Id="rId10" Type="http://schemas.openxmlformats.org/officeDocument/2006/relationships/slideLayout" Target="../slideLayouts/slideLayout1033.xml"/><Relationship Id="rId4" Type="http://schemas.openxmlformats.org/officeDocument/2006/relationships/slideLayout" Target="../slideLayouts/slideLayout1027.xml"/><Relationship Id="rId9" Type="http://schemas.openxmlformats.org/officeDocument/2006/relationships/slideLayout" Target="../slideLayouts/slideLayout1032.xml"/><Relationship Id="rId14" Type="http://schemas.openxmlformats.org/officeDocument/2006/relationships/image" Target="../media/image1.png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38.xml"/><Relationship Id="rId7" Type="http://schemas.openxmlformats.org/officeDocument/2006/relationships/slideLayout" Target="../slideLayouts/slideLayout1042.xml"/><Relationship Id="rId12" Type="http://schemas.openxmlformats.org/officeDocument/2006/relationships/theme" Target="../theme/theme96.xml"/><Relationship Id="rId2" Type="http://schemas.openxmlformats.org/officeDocument/2006/relationships/slideLayout" Target="../slideLayouts/slideLayout1037.xml"/><Relationship Id="rId1" Type="http://schemas.openxmlformats.org/officeDocument/2006/relationships/slideLayout" Target="../slideLayouts/slideLayout1036.xml"/><Relationship Id="rId6" Type="http://schemas.openxmlformats.org/officeDocument/2006/relationships/slideLayout" Target="../slideLayouts/slideLayout1041.xml"/><Relationship Id="rId11" Type="http://schemas.openxmlformats.org/officeDocument/2006/relationships/slideLayout" Target="../slideLayouts/slideLayout1046.xml"/><Relationship Id="rId5" Type="http://schemas.openxmlformats.org/officeDocument/2006/relationships/slideLayout" Target="../slideLayouts/slideLayout1040.xml"/><Relationship Id="rId10" Type="http://schemas.openxmlformats.org/officeDocument/2006/relationships/slideLayout" Target="../slideLayouts/slideLayout1045.xml"/><Relationship Id="rId4" Type="http://schemas.openxmlformats.org/officeDocument/2006/relationships/slideLayout" Target="../slideLayouts/slideLayout1039.xml"/><Relationship Id="rId9" Type="http://schemas.openxmlformats.org/officeDocument/2006/relationships/slideLayout" Target="../slideLayouts/slideLayout1044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9.xml"/><Relationship Id="rId7" Type="http://schemas.openxmlformats.org/officeDocument/2006/relationships/slideLayout" Target="../slideLayouts/slideLayout1053.xml"/><Relationship Id="rId12" Type="http://schemas.openxmlformats.org/officeDocument/2006/relationships/theme" Target="../theme/theme97.xml"/><Relationship Id="rId2" Type="http://schemas.openxmlformats.org/officeDocument/2006/relationships/slideLayout" Target="../slideLayouts/slideLayout1048.xml"/><Relationship Id="rId1" Type="http://schemas.openxmlformats.org/officeDocument/2006/relationships/slideLayout" Target="../slideLayouts/slideLayout1047.xml"/><Relationship Id="rId6" Type="http://schemas.openxmlformats.org/officeDocument/2006/relationships/slideLayout" Target="../slideLayouts/slideLayout1052.xml"/><Relationship Id="rId11" Type="http://schemas.openxmlformats.org/officeDocument/2006/relationships/slideLayout" Target="../slideLayouts/slideLayout1057.xml"/><Relationship Id="rId5" Type="http://schemas.openxmlformats.org/officeDocument/2006/relationships/slideLayout" Target="../slideLayouts/slideLayout1051.xml"/><Relationship Id="rId10" Type="http://schemas.openxmlformats.org/officeDocument/2006/relationships/slideLayout" Target="../slideLayouts/slideLayout1056.xml"/><Relationship Id="rId4" Type="http://schemas.openxmlformats.org/officeDocument/2006/relationships/slideLayout" Target="../slideLayouts/slideLayout1050.xml"/><Relationship Id="rId9" Type="http://schemas.openxmlformats.org/officeDocument/2006/relationships/slideLayout" Target="../slideLayouts/slideLayout1055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60.xml"/><Relationship Id="rId7" Type="http://schemas.openxmlformats.org/officeDocument/2006/relationships/slideLayout" Target="../slideLayouts/slideLayout1064.xml"/><Relationship Id="rId12" Type="http://schemas.openxmlformats.org/officeDocument/2006/relationships/theme" Target="../theme/theme98.xml"/><Relationship Id="rId2" Type="http://schemas.openxmlformats.org/officeDocument/2006/relationships/slideLayout" Target="../slideLayouts/slideLayout1059.xml"/><Relationship Id="rId1" Type="http://schemas.openxmlformats.org/officeDocument/2006/relationships/slideLayout" Target="../slideLayouts/slideLayout1058.xml"/><Relationship Id="rId6" Type="http://schemas.openxmlformats.org/officeDocument/2006/relationships/slideLayout" Target="../slideLayouts/slideLayout1063.xml"/><Relationship Id="rId11" Type="http://schemas.openxmlformats.org/officeDocument/2006/relationships/slideLayout" Target="../slideLayouts/slideLayout1068.xml"/><Relationship Id="rId5" Type="http://schemas.openxmlformats.org/officeDocument/2006/relationships/slideLayout" Target="../slideLayouts/slideLayout1062.xml"/><Relationship Id="rId10" Type="http://schemas.openxmlformats.org/officeDocument/2006/relationships/slideLayout" Target="../slideLayouts/slideLayout1067.xml"/><Relationship Id="rId4" Type="http://schemas.openxmlformats.org/officeDocument/2006/relationships/slideLayout" Target="../slideLayouts/slideLayout1061.xml"/><Relationship Id="rId9" Type="http://schemas.openxmlformats.org/officeDocument/2006/relationships/slideLayout" Target="../slideLayouts/slideLayout1066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71.xml"/><Relationship Id="rId7" Type="http://schemas.openxmlformats.org/officeDocument/2006/relationships/slideLayout" Target="../slideLayouts/slideLayout1075.xml"/><Relationship Id="rId12" Type="http://schemas.openxmlformats.org/officeDocument/2006/relationships/theme" Target="../theme/theme99.xml"/><Relationship Id="rId2" Type="http://schemas.openxmlformats.org/officeDocument/2006/relationships/slideLayout" Target="../slideLayouts/slideLayout1070.xml"/><Relationship Id="rId1" Type="http://schemas.openxmlformats.org/officeDocument/2006/relationships/slideLayout" Target="../slideLayouts/slideLayout1069.xml"/><Relationship Id="rId6" Type="http://schemas.openxmlformats.org/officeDocument/2006/relationships/slideLayout" Target="../slideLayouts/slideLayout1074.xml"/><Relationship Id="rId11" Type="http://schemas.openxmlformats.org/officeDocument/2006/relationships/slideLayout" Target="../slideLayouts/slideLayout1079.xml"/><Relationship Id="rId5" Type="http://schemas.openxmlformats.org/officeDocument/2006/relationships/slideLayout" Target="../slideLayouts/slideLayout1073.xml"/><Relationship Id="rId10" Type="http://schemas.openxmlformats.org/officeDocument/2006/relationships/slideLayout" Target="../slideLayouts/slideLayout1078.xml"/><Relationship Id="rId4" Type="http://schemas.openxmlformats.org/officeDocument/2006/relationships/slideLayout" Target="../slideLayouts/slideLayout1072.xml"/><Relationship Id="rId9" Type="http://schemas.openxmlformats.org/officeDocument/2006/relationships/slideLayout" Target="../slideLayouts/slideLayout10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680" tIns="186840" rIns="373680" bIns="1868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680" tIns="186840" rIns="373680" bIns="1868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680" tIns="186840" rIns="373680" bIns="18684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359" tIns="155679" rIns="311359" bIns="155679"/>
          <a:lstStyle/>
          <a:p>
            <a:pPr>
              <a:defRPr/>
            </a:pPr>
            <a:endParaRPr lang="en-US" sz="6082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359" tIns="155679" rIns="311359" bIns="155679"/>
          <a:lstStyle/>
          <a:p>
            <a:pPr>
              <a:defRPr/>
            </a:pPr>
            <a:endParaRPr lang="en-US" sz="6082"/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674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1348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7022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2696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7557" indent="-11675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81060" indent="-11080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81045" indent="-11945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62118" indent="-107566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24274" indent="-11567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81012" indent="-11567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37757" indent="-11567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94495" indent="-11567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51240" indent="-11567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34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6745" algn="l" defTabSz="31134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3483" algn="l" defTabSz="31134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70228" algn="l" defTabSz="31134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6964" algn="l" defTabSz="31134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83709" algn="l" defTabSz="31134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40451" algn="l" defTabSz="31134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97192" algn="l" defTabSz="31134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53935" algn="l" defTabSz="31134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768098" y="1390277"/>
            <a:ext cx="16071339" cy="284778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42819" y="1441895"/>
            <a:ext cx="26420606" cy="2796405"/>
          </a:xfrm>
          <a:prstGeom prst="rect">
            <a:avLst/>
          </a:prstGeom>
        </p:spPr>
        <p:txBody>
          <a:bodyPr vert="horz" lIns="372905" tIns="186438" rIns="372905" bIns="186438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85725" y="32898346"/>
            <a:ext cx="28947617" cy="3211698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53" y="33041290"/>
            <a:ext cx="8074382" cy="2691103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6580561" y="33562426"/>
            <a:ext cx="11700405" cy="17737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8508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9" r:id="rId10"/>
    <p:sldLayoutId id="2147483770" r:id="rId11"/>
    <p:sldLayoutId id="2147483771" r:id="rId12"/>
    <p:sldLayoutId id="2147483772" r:id="rId13"/>
  </p:sldLayoutIdLst>
  <p:hf hdr="0" ftr="0" dt="0"/>
  <p:txStyles>
    <p:titleStyle>
      <a:lvl1pPr algn="l" defTabSz="1553479" rtl="0" eaLnBrk="1" latinLnBrk="0" hangingPunct="1">
        <a:spcBef>
          <a:spcPct val="0"/>
        </a:spcBef>
        <a:buNone/>
        <a:defRPr sz="1233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1165105" indent="-1165105" algn="l" defTabSz="1553479" rtl="0" eaLnBrk="1" latinLnBrk="0" hangingPunct="1">
        <a:spcBef>
          <a:spcPct val="20000"/>
        </a:spcBef>
        <a:buFont typeface="Arial"/>
        <a:buChar char="•"/>
        <a:defRPr sz="10832" kern="1200">
          <a:solidFill>
            <a:schemeClr val="tx1"/>
          </a:solidFill>
          <a:latin typeface="+mn-lt"/>
          <a:ea typeface="+mn-ea"/>
          <a:cs typeface="+mn-cs"/>
        </a:defRPr>
      </a:lvl1pPr>
      <a:lvl2pPr marL="2524404" indent="-970915" algn="l" defTabSz="1553479" rtl="0" eaLnBrk="1" latinLnBrk="0" hangingPunct="1">
        <a:spcBef>
          <a:spcPct val="20000"/>
        </a:spcBef>
        <a:buFont typeface="Arial"/>
        <a:buChar char="–"/>
        <a:defRPr sz="9415" kern="1200">
          <a:solidFill>
            <a:schemeClr val="tx1"/>
          </a:solidFill>
          <a:latin typeface="+mn-lt"/>
          <a:ea typeface="+mn-ea"/>
          <a:cs typeface="+mn-cs"/>
        </a:defRPr>
      </a:lvl2pPr>
      <a:lvl3pPr marL="3883691" indent="-776747" algn="l" defTabSz="1553479" rtl="0" eaLnBrk="1" latinLnBrk="0" hangingPunct="1">
        <a:spcBef>
          <a:spcPct val="20000"/>
        </a:spcBef>
        <a:buFont typeface="Arial"/>
        <a:buChar char="•"/>
        <a:defRPr sz="8332" kern="1200">
          <a:solidFill>
            <a:schemeClr val="tx1"/>
          </a:solidFill>
          <a:latin typeface="+mn-lt"/>
          <a:ea typeface="+mn-ea"/>
          <a:cs typeface="+mn-cs"/>
        </a:defRPr>
      </a:lvl3pPr>
      <a:lvl4pPr marL="5437166" indent="-776747" algn="l" defTabSz="1553479" rtl="0" eaLnBrk="1" latinLnBrk="0" hangingPunct="1">
        <a:spcBef>
          <a:spcPct val="20000"/>
        </a:spcBef>
        <a:buFont typeface="Arial"/>
        <a:buChar char="–"/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990650" indent="-776747" algn="l" defTabSz="1553479" rtl="0" eaLnBrk="1" latinLnBrk="0" hangingPunct="1">
        <a:spcBef>
          <a:spcPct val="20000"/>
        </a:spcBef>
        <a:buFont typeface="Arial"/>
        <a:buChar char="»"/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44129" indent="-776747" algn="l" defTabSz="1553479" rtl="0" eaLnBrk="1" latinLnBrk="0" hangingPunct="1">
        <a:spcBef>
          <a:spcPct val="20000"/>
        </a:spcBef>
        <a:buFont typeface="Arial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097603" indent="-776747" algn="l" defTabSz="1553479" rtl="0" eaLnBrk="1" latinLnBrk="0" hangingPunct="1">
        <a:spcBef>
          <a:spcPct val="20000"/>
        </a:spcBef>
        <a:buFont typeface="Arial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651081" indent="-776747" algn="l" defTabSz="1553479" rtl="0" eaLnBrk="1" latinLnBrk="0" hangingPunct="1">
        <a:spcBef>
          <a:spcPct val="20000"/>
        </a:spcBef>
        <a:buFont typeface="Arial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204562" indent="-776747" algn="l" defTabSz="1553479" rtl="0" eaLnBrk="1" latinLnBrk="0" hangingPunct="1">
        <a:spcBef>
          <a:spcPct val="20000"/>
        </a:spcBef>
        <a:buFont typeface="Arial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534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3479" algn="l" defTabSz="15534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6955" algn="l" defTabSz="15534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0433" algn="l" defTabSz="15534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3908" algn="l" defTabSz="15534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7390" algn="l" defTabSz="15534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20865" algn="l" defTabSz="15534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74350" algn="l" defTabSz="15534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27818" algn="l" defTabSz="15534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515" tIns="204280" rIns="408515" bIns="20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515" tIns="204280" rIns="408515" bIns="20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515" tIns="204280" rIns="408515" bIns="20428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515" tIns="204280" rIns="408515" bIns="20428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384" tIns="170211" rIns="340384" bIns="17021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384" tIns="170211" rIns="340384" bIns="17021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184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0368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0551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0736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6379" indent="-127637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93672" indent="-12113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5506" indent="-13059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7338" indent="-117591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7814" indent="-12645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59647" indent="-12645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1494" indent="-12645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63338" indent="-12645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65180" indent="-12645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368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1843" algn="l" defTabSz="340368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03684" algn="l" defTabSz="340368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05519" algn="l" defTabSz="340368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07361" algn="l" defTabSz="340368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09199" algn="l" defTabSz="340368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11052" algn="l" defTabSz="340368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12881" algn="l" defTabSz="340368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14728" algn="l" defTabSz="340368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403" tIns="204228" rIns="408403" bIns="2042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403" tIns="204228" rIns="408403" bIns="2042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403" tIns="204228" rIns="408403" bIns="20422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403" tIns="204228" rIns="408403" bIns="20422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291" tIns="170167" rIns="340291" bIns="17016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291" tIns="170167" rIns="340291" bIns="17016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3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3" r:id="rId1"/>
    <p:sldLayoutId id="2147484854" r:id="rId2"/>
    <p:sldLayoutId id="2147484855" r:id="rId3"/>
    <p:sldLayoutId id="2147484856" r:id="rId4"/>
    <p:sldLayoutId id="2147484857" r:id="rId5"/>
    <p:sldLayoutId id="2147484858" r:id="rId6"/>
    <p:sldLayoutId id="2147484859" r:id="rId7"/>
    <p:sldLayoutId id="2147484860" r:id="rId8"/>
    <p:sldLayoutId id="2147484861" r:id="rId9"/>
    <p:sldLayoutId id="2147484862" r:id="rId10"/>
    <p:sldLayoutId id="214748486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137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0274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0411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0549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6027" indent="-127602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92984" indent="-121106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4458" indent="-13055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5965" indent="-117559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6091" indent="-12642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57458" indent="-12642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58834" indent="-12642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60211" indent="-12642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61585" indent="-12642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274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1374" algn="l" defTabSz="340274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02747" algn="l" defTabSz="340274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04112" algn="l" defTabSz="340274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05490" algn="l" defTabSz="340274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06860" algn="l" defTabSz="340274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08244" algn="l" defTabSz="340274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09605" algn="l" defTabSz="340274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10983" algn="l" defTabSz="340274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5" y="1441662"/>
            <a:ext cx="25923241" cy="4158302"/>
          </a:xfrm>
          <a:prstGeom prst="rect">
            <a:avLst/>
          </a:prstGeom>
        </p:spPr>
        <p:txBody>
          <a:bodyPr vert="horz" lIns="0" tIns="204140" rIns="0" bIns="20414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6800118"/>
            <a:ext cx="25923241" cy="25358151"/>
          </a:xfrm>
          <a:prstGeom prst="rect">
            <a:avLst/>
          </a:prstGeom>
        </p:spPr>
        <p:txBody>
          <a:bodyPr vert="horz" lIns="408220" tIns="204140" rIns="408220" bIns="20414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6836"/>
            <a:ext cx="6720840" cy="1916651"/>
          </a:xfrm>
          <a:prstGeom prst="rect">
            <a:avLst/>
          </a:prstGeom>
        </p:spPr>
        <p:txBody>
          <a:bodyPr vert="horz" lIns="408220" tIns="204140" rIns="408220" bIns="204140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128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4" y="33366836"/>
            <a:ext cx="9121140" cy="1916651"/>
          </a:xfrm>
          <a:prstGeom prst="rect">
            <a:avLst/>
          </a:prstGeom>
        </p:spPr>
        <p:txBody>
          <a:bodyPr vert="horz" lIns="408220" tIns="204140" rIns="408220" bIns="204140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128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6836"/>
            <a:ext cx="6720840" cy="1916651"/>
          </a:xfrm>
          <a:prstGeom prst="rect">
            <a:avLst/>
          </a:prstGeom>
        </p:spPr>
        <p:txBody>
          <a:bodyPr vert="horz" lIns="408220" tIns="204140" rIns="408220" bIns="204140" rtlCol="0" anchor="ctr"/>
          <a:lstStyle>
            <a:lvl1pPr algn="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1285"/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012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4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2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</p:sldLayoutIdLst>
  <p:hf hdr="0" ftr="0" dt="0"/>
  <p:txStyles>
    <p:titleStyle>
      <a:lvl1pPr algn="ctr" defTabSz="3401285" rtl="0" eaLnBrk="1" latinLnBrk="0" hangingPunct="1">
        <a:spcBef>
          <a:spcPct val="0"/>
        </a:spcBef>
        <a:buNone/>
        <a:defRPr sz="16497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1275482" indent="-1275482" algn="l" defTabSz="3401285" rtl="0" eaLnBrk="1" latinLnBrk="0" hangingPunct="1">
        <a:spcBef>
          <a:spcPct val="20000"/>
        </a:spcBef>
        <a:buFont typeface="Arial" pitchFamily="34" charset="0"/>
        <a:buChar char="•"/>
        <a:defRPr sz="12081" kern="1200">
          <a:solidFill>
            <a:schemeClr val="tx1"/>
          </a:solidFill>
          <a:latin typeface="+mn-lt"/>
          <a:ea typeface="+mn-ea"/>
          <a:cs typeface="+mn-cs"/>
        </a:defRPr>
      </a:lvl1pPr>
      <a:lvl2pPr marL="2763549" indent="-1062930" algn="l" defTabSz="3401285" rtl="0" eaLnBrk="1" latinLnBrk="0" hangingPunct="1">
        <a:spcBef>
          <a:spcPct val="20000"/>
        </a:spcBef>
        <a:buFont typeface="Arial" pitchFamily="34" charset="0"/>
        <a:buChar char="–"/>
        <a:defRPr sz="10415" kern="1200">
          <a:solidFill>
            <a:schemeClr val="tx1"/>
          </a:solidFill>
          <a:latin typeface="+mn-lt"/>
          <a:ea typeface="+mn-ea"/>
          <a:cs typeface="+mn-cs"/>
        </a:defRPr>
      </a:lvl2pPr>
      <a:lvl3pPr marL="4251610" indent="-850306" algn="l" defTabSz="3401285" rtl="0" eaLnBrk="1" latinLnBrk="0" hangingPunct="1">
        <a:spcBef>
          <a:spcPct val="20000"/>
        </a:spcBef>
        <a:buFont typeface="Arial" pitchFamily="34" charset="0"/>
        <a:buChar char="•"/>
        <a:defRPr sz="8999" kern="1200">
          <a:solidFill>
            <a:schemeClr val="tx1"/>
          </a:solidFill>
          <a:latin typeface="+mn-lt"/>
          <a:ea typeface="+mn-ea"/>
          <a:cs typeface="+mn-cs"/>
        </a:defRPr>
      </a:lvl3pPr>
      <a:lvl4pPr marL="5952247" indent="-850306" algn="l" defTabSz="3401285" rtl="0" eaLnBrk="1" latinLnBrk="0" hangingPunct="1">
        <a:spcBef>
          <a:spcPct val="20000"/>
        </a:spcBef>
        <a:buFont typeface="Arial" pitchFamily="34" charset="0"/>
        <a:buChar char="–"/>
        <a:defRPr sz="7499" kern="1200">
          <a:solidFill>
            <a:schemeClr val="tx1"/>
          </a:solidFill>
          <a:latin typeface="+mn-lt"/>
          <a:ea typeface="+mn-ea"/>
          <a:cs typeface="+mn-cs"/>
        </a:defRPr>
      </a:lvl4pPr>
      <a:lvl5pPr marL="7652899" indent="-850306" algn="l" defTabSz="3401285" rtl="0" eaLnBrk="1" latinLnBrk="0" hangingPunct="1">
        <a:spcBef>
          <a:spcPct val="20000"/>
        </a:spcBef>
        <a:buFont typeface="Arial" pitchFamily="34" charset="0"/>
        <a:buChar char="»"/>
        <a:defRPr sz="7499" kern="1200">
          <a:solidFill>
            <a:schemeClr val="tx1"/>
          </a:solidFill>
          <a:latin typeface="+mn-lt"/>
          <a:ea typeface="+mn-ea"/>
          <a:cs typeface="+mn-cs"/>
        </a:defRPr>
      </a:lvl5pPr>
      <a:lvl6pPr marL="9353539" indent="-850306" algn="l" defTabSz="3401285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1054181" indent="-850306" algn="l" defTabSz="3401285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754826" indent="-850306" algn="l" defTabSz="3401285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455466" indent="-850306" algn="l" defTabSz="3401285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01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0643" algn="l" defTabSz="3401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01285" algn="l" defTabSz="3401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01934" algn="l" defTabSz="3401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02576" algn="l" defTabSz="3401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03218" algn="l" defTabSz="3401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03857" algn="l" defTabSz="3401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04499" algn="l" defTabSz="3401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05146" algn="l" defTabSz="3401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178" tIns="204118" rIns="408178" bIns="2041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178" tIns="204118" rIns="408178" bIns="2041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178" tIns="204118" rIns="408178" bIns="20411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178" tIns="204118" rIns="408178" bIns="20411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103" tIns="170076" rIns="340103" bIns="17007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103" tIns="170076" rIns="340103" bIns="17007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9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6" r:id="rId10"/>
    <p:sldLayoutId id="214748488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043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0087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0130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0174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5323" indent="-12753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91612" indent="-121039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2367" indent="-13048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3222" indent="-117494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2649" indent="-12635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53080" indent="-12635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53522" indent="-12635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53966" indent="-12635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54403" indent="-12635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0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0436" algn="l" defTabSz="3400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00877" algn="l" defTabSz="3400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01307" algn="l" defTabSz="3400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01747" algn="l" defTabSz="3400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02179" algn="l" defTabSz="3400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02628" algn="l" defTabSz="3400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03056" algn="l" defTabSz="3400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03496" algn="l" defTabSz="3400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063" tIns="204065" rIns="408063" bIns="204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063" tIns="204065" rIns="408063" bIns="204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063" tIns="204065" rIns="408063" bIns="20406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063" tIns="204065" rIns="408063" bIns="20406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008" tIns="170032" rIns="340008" bIns="17003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008" tIns="170032" rIns="340008" bIns="17003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8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996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9994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9990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9987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4971" indent="-12749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90926" indent="-1210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1321" indent="-13044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1853" indent="-117462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0929" indent="-126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50893" indent="-126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50868" indent="-126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50844" indent="-126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50812" indent="-126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994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9968" algn="l" defTabSz="339994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99942" algn="l" defTabSz="339994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99905" algn="l" defTabSz="339994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99879" algn="l" defTabSz="339994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99842" algn="l" defTabSz="339994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99824" algn="l" defTabSz="339994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99783" algn="l" defTabSz="339994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99755" algn="l" defTabSz="339994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953" tIns="204010" rIns="407953" bIns="2040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953" tIns="204010" rIns="407953" bIns="2040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953" tIns="204010" rIns="407953" bIns="20401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953" tIns="204010" rIns="407953" bIns="20401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916" tIns="169986" rIns="339916" bIns="1699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916" tIns="169986" rIns="339916" bIns="1699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2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949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9900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9850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9800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4617" indent="-12746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90241" indent="-120973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0275" indent="-13041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0480" indent="-117430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9208" indent="-12628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8707" indent="-12628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48214" indent="-12628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47720" indent="-12628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47223" indent="-12628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900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9499" algn="l" defTabSz="339900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99004" algn="l" defTabSz="339900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98503" algn="l" defTabSz="339900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98006" algn="l" defTabSz="339900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97505" algn="l" defTabSz="339900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97018" algn="l" defTabSz="339900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96511" algn="l" defTabSz="339900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96012" algn="l" defTabSz="339900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840" tIns="203958" rIns="407840" bIns="203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840" tIns="203958" rIns="407840" bIns="203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840" tIns="203958" rIns="407840" bIns="20395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840" tIns="203958" rIns="407840" bIns="20395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822" tIns="169943" rIns="339822" bIns="169943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822" tIns="169943" rIns="339822" bIns="169943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6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903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9807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9710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9613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4265" indent="-12742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89554" indent="-120939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9230" indent="-13037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9112" indent="-11739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7488" indent="-12624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6523" indent="-12624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45559" indent="-12624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44597" indent="-12624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43636" indent="-12624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807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9031" algn="l" defTabSz="339807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98073" algn="l" defTabSz="339807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97103" algn="l" defTabSz="339807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96136" algn="l" defTabSz="339807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95170" algn="l" defTabSz="339807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94214" algn="l" defTabSz="339807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93238" algn="l" defTabSz="339807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92273" algn="l" defTabSz="339807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728" tIns="203903" rIns="407728" bIns="203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728" tIns="203903" rIns="407728" bIns="203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728" tIns="203903" rIns="407728" bIns="20390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728" tIns="203903" rIns="407728" bIns="20390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728" tIns="169897" rIns="339728" bIns="16989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728" tIns="169897" rIns="339728" bIns="16989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5" r:id="rId1"/>
    <p:sldLayoutId id="2147484926" r:id="rId2"/>
    <p:sldLayoutId id="2147484927" r:id="rId3"/>
    <p:sldLayoutId id="2147484928" r:id="rId4"/>
    <p:sldLayoutId id="2147484929" r:id="rId5"/>
    <p:sldLayoutId id="2147484930" r:id="rId6"/>
    <p:sldLayoutId id="2147484931" r:id="rId7"/>
    <p:sldLayoutId id="2147484932" r:id="rId8"/>
    <p:sldLayoutId id="2147484933" r:id="rId9"/>
    <p:sldLayoutId id="2147484934" r:id="rId10"/>
    <p:sldLayoutId id="214748493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856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9713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9570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9426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3917" indent="-12739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88868" indent="-120906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8184" indent="-13034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7745" indent="-117365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5771" indent="-12621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4337" indent="-12621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42905" indent="-12621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41479" indent="-12621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40047" indent="-12621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71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8562" algn="l" defTabSz="33971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97138" algn="l" defTabSz="33971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95701" algn="l" defTabSz="33971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94265" algn="l" defTabSz="33971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92835" algn="l" defTabSz="33971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91411" algn="l" defTabSz="33971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89964" algn="l" defTabSz="33971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88534" algn="l" defTabSz="33971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615" tIns="203850" rIns="407615" bIns="203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615" tIns="203850" rIns="407615" bIns="203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615" tIns="203850" rIns="407615" bIns="20385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615" tIns="203850" rIns="407615" bIns="20385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634" tIns="169853" rIns="339634" bIns="169853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634" tIns="169853" rIns="339634" bIns="169853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  <p:sldLayoutId id="2147484940" r:id="rId4"/>
    <p:sldLayoutId id="2147484941" r:id="rId5"/>
    <p:sldLayoutId id="2147484942" r:id="rId6"/>
    <p:sldLayoutId id="2147484943" r:id="rId7"/>
    <p:sldLayoutId id="2147484944" r:id="rId8"/>
    <p:sldLayoutId id="2147484945" r:id="rId9"/>
    <p:sldLayoutId id="2147484946" r:id="rId10"/>
    <p:sldLayoutId id="214748494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809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9620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9429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9239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3567" indent="-127356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88181" indent="-120873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7137" indent="-13030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6377" indent="-117333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4053" indent="-1261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2150" indent="-1261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40256" indent="-1261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38359" indent="-1261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36460" indent="-1261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62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8097" algn="l" defTabSz="33962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96205" algn="l" defTabSz="33962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94297" algn="l" defTabSz="33962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92399" algn="l" defTabSz="33962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90498" algn="l" defTabSz="33962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88605" algn="l" defTabSz="33962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86696" algn="l" defTabSz="33962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84795" algn="l" defTabSz="33962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503" tIns="203795" rIns="407503" bIns="203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503" tIns="203795" rIns="407503" bIns="203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503" tIns="203795" rIns="407503" bIns="20379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503" tIns="203795" rIns="407503" bIns="20379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541" tIns="169807" rIns="339541" bIns="16980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541" tIns="169807" rIns="339541" bIns="16980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  <p:sldLayoutId id="2147484956" r:id="rId8"/>
    <p:sldLayoutId id="2147484957" r:id="rId9"/>
    <p:sldLayoutId id="2147484958" r:id="rId10"/>
    <p:sldLayoutId id="214748495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762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9527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9289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9053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3220" indent="-12732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87498" indent="-120839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6091" indent="-13026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5008" indent="-117301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2337" indent="-12614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39965" indent="-12614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37604" indent="-12614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35240" indent="-12614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32875" indent="-12614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52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7627" algn="l" defTabSz="33952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95272" algn="l" defTabSz="33952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92896" algn="l" defTabSz="33952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90533" algn="l" defTabSz="33952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88163" algn="l" defTabSz="33952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85806" algn="l" defTabSz="33952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83426" algn="l" defTabSz="33952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81058" algn="l" defTabSz="33952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820" tIns="186395" rIns="372820" bIns="1863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820" tIns="186395" rIns="372820" bIns="1863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820" tIns="186395" rIns="372820" bIns="18639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820" tIns="186395" rIns="372820" bIns="18639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642" tIns="155309" rIns="310642" bIns="15530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642" tIns="155309" rIns="310642" bIns="15530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5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311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0623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5934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1246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4830" indent="-11648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5748" indent="-11055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2940" indent="-11917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51491" indent="-107315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0939" indent="-1154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4048" indent="-1154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17175" indent="-1154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70285" indent="-1154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23399" indent="-1154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62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3118" algn="l" defTabSz="31062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6232" algn="l" defTabSz="31062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9346" algn="l" defTabSz="31062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2460" algn="l" defTabSz="31062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5578" algn="l" defTabSz="31062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8688" algn="l" defTabSz="31062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71810" algn="l" defTabSz="31062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24920" algn="l" defTabSz="31062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390" tIns="203740" rIns="407390" bIns="2037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390" tIns="203740" rIns="407390" bIns="2037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390" tIns="203740" rIns="407390" bIns="20374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390" tIns="203740" rIns="407390" bIns="20374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447" tIns="169761" rIns="339447" bIns="16976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447" tIns="169761" rIns="339447" bIns="16976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1" r:id="rId1"/>
    <p:sldLayoutId id="2147484962" r:id="rId2"/>
    <p:sldLayoutId id="2147484963" r:id="rId3"/>
    <p:sldLayoutId id="2147484964" r:id="rId4"/>
    <p:sldLayoutId id="2147484965" r:id="rId5"/>
    <p:sldLayoutId id="2147484966" r:id="rId6"/>
    <p:sldLayoutId id="2147484967" r:id="rId7"/>
    <p:sldLayoutId id="2147484968" r:id="rId8"/>
    <p:sldLayoutId id="2147484969" r:id="rId9"/>
    <p:sldLayoutId id="2147484970" r:id="rId10"/>
    <p:sldLayoutId id="214748497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716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9433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9149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8866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2871" indent="-12728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86815" indent="-120806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5045" indent="-13023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3640" indent="-117269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0618" indent="-12610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37780" indent="-12610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34954" indent="-12610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32120" indent="-12610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29292" indent="-12610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43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7160" algn="l" defTabSz="33943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94338" algn="l" defTabSz="33943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91494" algn="l" defTabSz="33943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88664" algn="l" defTabSz="33943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85828" algn="l" defTabSz="33943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83004" algn="l" defTabSz="33943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80157" algn="l" defTabSz="33943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77323" algn="l" defTabSz="339433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278" tIns="203688" rIns="407278" bIns="203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278" tIns="203688" rIns="407278" bIns="203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278" tIns="203688" rIns="407278" bIns="20368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278" tIns="203688" rIns="407278" bIns="20368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353" tIns="169718" rIns="339353" bIns="169718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353" tIns="169718" rIns="339353" bIns="169718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0288" y="33374865"/>
            <a:ext cx="4245189" cy="20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0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1" r:id="rId9"/>
    <p:sldLayoutId id="2147484982" r:id="rId10"/>
    <p:sldLayoutId id="214748498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669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9340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9009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8679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2521" indent="-12725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86131" indent="-120772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4004" indent="-130197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2271" indent="-11723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8902" indent="-12607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35597" indent="-12607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32303" indent="-12607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29004" indent="-12607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25706" indent="-12607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34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6691" algn="l" defTabSz="33934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93403" algn="l" defTabSz="33934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90092" algn="l" defTabSz="33934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86797" algn="l" defTabSz="33934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83491" algn="l" defTabSz="33934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80207" algn="l" defTabSz="33934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76887" algn="l" defTabSz="33934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73590" algn="l" defTabSz="33934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7165" tIns="203633" rIns="407165" bIns="2036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1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7165" tIns="203633" rIns="407165" bIns="2036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165" tIns="203633" rIns="407165" bIns="20363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29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165" tIns="203633" rIns="407165" bIns="20363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259" tIns="169672" rIns="339259" bIns="16967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259" tIns="169672" rIns="339259" bIns="16967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2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  <p:sldLayoutId id="2147484986" r:id="rId2"/>
    <p:sldLayoutId id="2147484987" r:id="rId3"/>
    <p:sldLayoutId id="2147484988" r:id="rId4"/>
    <p:sldLayoutId id="2147484989" r:id="rId5"/>
    <p:sldLayoutId id="2147484990" r:id="rId6"/>
    <p:sldLayoutId id="2147484991" r:id="rId7"/>
    <p:sldLayoutId id="2147484992" r:id="rId8"/>
    <p:sldLayoutId id="2147484993" r:id="rId9"/>
    <p:sldLayoutId id="2147484994" r:id="rId10"/>
    <p:sldLayoutId id="2147484995" r:id="rId11"/>
    <p:sldLayoutId id="2147484996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69622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9247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8869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8493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2174" indent="-12721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9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485448" indent="-120739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792962" indent="-13016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4970903" indent="-11720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37185" indent="-12603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7933416" indent="-12603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29653" indent="-12603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25890" indent="-12603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22123" indent="-12603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24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6223" algn="l" defTabSz="33924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92472" algn="l" defTabSz="33924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88694" algn="l" defTabSz="33924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84931" algn="l" defTabSz="33924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81155" algn="l" defTabSz="33924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77403" algn="l" defTabSz="33924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73623" algn="l" defTabSz="33924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69856" algn="l" defTabSz="33924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053" tIns="203580" rIns="407053" bIns="203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053" tIns="203580" rIns="407053" bIns="203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053" tIns="203580" rIns="407053" bIns="20358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053" tIns="203580" rIns="407053" bIns="20358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166" tIns="169628" rIns="339166" bIns="169628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166" tIns="169628" rIns="339166" bIns="169628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4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8" r:id="rId1"/>
    <p:sldLayoutId id="2147484999" r:id="rId2"/>
    <p:sldLayoutId id="2147485000" r:id="rId3"/>
    <p:sldLayoutId id="2147485001" r:id="rId4"/>
    <p:sldLayoutId id="2147485002" r:id="rId5"/>
    <p:sldLayoutId id="2147485003" r:id="rId6"/>
    <p:sldLayoutId id="2147485004" r:id="rId7"/>
    <p:sldLayoutId id="2147485005" r:id="rId8"/>
    <p:sldLayoutId id="2147485006" r:id="rId9"/>
    <p:sldLayoutId id="2147485007" r:id="rId10"/>
    <p:sldLayoutId id="214748500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575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9153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8729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8306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1824" indent="-12718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84767" indent="-120706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1918" indent="-130126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69534" indent="-117172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5469" indent="-12600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31233" indent="-12600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27001" indent="-12600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22774" indent="-12600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18542" indent="-12600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153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5758" algn="l" defTabSz="339153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91536" algn="l" defTabSz="339153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87294" algn="l" defTabSz="339153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83063" algn="l" defTabSz="339153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78825" algn="l" defTabSz="339153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74603" algn="l" defTabSz="339153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70357" algn="l" defTabSz="339153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66121" algn="l" defTabSz="339153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940" tIns="203525" rIns="406940" bIns="203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940" tIns="203525" rIns="406940" bIns="203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940" tIns="203525" rIns="406940" bIns="20352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940" tIns="203525" rIns="406940" bIns="20352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072" tIns="169582" rIns="339072" bIns="16958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072" tIns="169582" rIns="339072" bIns="16958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3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0" r:id="rId1"/>
    <p:sldLayoutId id="2147485011" r:id="rId2"/>
    <p:sldLayoutId id="2147485012" r:id="rId3"/>
    <p:sldLayoutId id="2147485013" r:id="rId4"/>
    <p:sldLayoutId id="2147485014" r:id="rId5"/>
    <p:sldLayoutId id="2147485015" r:id="rId6"/>
    <p:sldLayoutId id="2147485016" r:id="rId7"/>
    <p:sldLayoutId id="2147485017" r:id="rId8"/>
    <p:sldLayoutId id="2147485018" r:id="rId9"/>
    <p:sldLayoutId id="2147485019" r:id="rId10"/>
    <p:sldLayoutId id="214748502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529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9060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8589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8119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1478" indent="-12714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84084" indent="-120672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0877" indent="-13009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68166" indent="-11713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3755" indent="-12597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29050" indent="-12597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24356" indent="-12597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19659" indent="-12597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14961" indent="-12597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06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5291" algn="l" defTabSz="33906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90603" algn="l" defTabSz="33906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85894" algn="l" defTabSz="33906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81197" algn="l" defTabSz="33906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76492" algn="l" defTabSz="33906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71808" algn="l" defTabSz="33906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67093" algn="l" defTabSz="33906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62392" algn="l" defTabSz="339060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828" tIns="203470" rIns="406828" bIns="2034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828" tIns="203470" rIns="406828" bIns="2034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342719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828" tIns="203470" rIns="406828" bIns="20347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3402196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828" tIns="203470" rIns="406828" bIns="20347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124969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978" tIns="169536" rIns="338978" bIns="16953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978" tIns="169536" rIns="338978" bIns="16953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4502961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0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23" r:id="rId2"/>
    <p:sldLayoutId id="2147485024" r:id="rId3"/>
    <p:sldLayoutId id="2147485025" r:id="rId4"/>
    <p:sldLayoutId id="2147485026" r:id="rId5"/>
    <p:sldLayoutId id="2147485027" r:id="rId6"/>
    <p:sldLayoutId id="2147485028" r:id="rId7"/>
    <p:sldLayoutId id="2147485029" r:id="rId8"/>
    <p:sldLayoutId id="2147485030" r:id="rId9"/>
    <p:sldLayoutId id="2147485031" r:id="rId10"/>
    <p:sldLayoutId id="214748503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482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8967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8449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7932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1128" indent="-12711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83403" indent="-120639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89834" indent="-13005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66801" indent="-117107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2043" indent="-12593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26869" indent="-12593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21709" indent="-12593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16546" indent="-12593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11380" indent="-12593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967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4829" algn="l" defTabSz="338967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89670" algn="l" defTabSz="338967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84499" algn="l" defTabSz="338967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79328" algn="l" defTabSz="338967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74159" algn="l" defTabSz="338967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69010" algn="l" defTabSz="338967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63826" algn="l" defTabSz="338967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58662" algn="l" defTabSz="338967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6715" tIns="203415" rIns="406715" bIns="203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1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6715" tIns="203415" rIns="406715" bIns="203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715" tIns="203415" rIns="406715" bIns="20341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29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715" tIns="203415" rIns="406715" bIns="203415" numCol="1" anchor="b" anchorCtr="0" compatLnSpc="1">
            <a:prstTxWarp prst="textNoShape">
              <a:avLst/>
            </a:prstTxWarp>
          </a:bodyPr>
          <a:lstStyle>
            <a:lvl1pPr algn="r">
              <a:defRPr sz="6082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F84C08-C189-5C4C-822D-BCB9DCC3AF18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38884" tIns="169490" rIns="338884" bIns="1694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6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38884" tIns="169490" rIns="338884" bIns="1694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6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6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4" r:id="rId1"/>
    <p:sldLayoutId id="2147485035" r:id="rId2"/>
    <p:sldLayoutId id="2147485036" r:id="rId3"/>
    <p:sldLayoutId id="2147485037" r:id="rId4"/>
    <p:sldLayoutId id="2147485038" r:id="rId5"/>
    <p:sldLayoutId id="2147485039" r:id="rId6"/>
    <p:sldLayoutId id="2147485040" r:id="rId7"/>
    <p:sldLayoutId id="2147485041" r:id="rId8"/>
    <p:sldLayoutId id="2147485042" r:id="rId9"/>
    <p:sldLayoutId id="2147485043" r:id="rId10"/>
    <p:sldLayoutId id="2147485044" r:id="rId11"/>
    <p:sldLayoutId id="2147485045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69436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8873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8309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7746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0778" indent="-12707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9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482719" indent="-120606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788792" indent="-13001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4965437" indent="-117075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30328" indent="-12590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7924689" indent="-12590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19061" indent="-12590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13435" indent="-12590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07802" indent="-12590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8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4362" algn="l" defTabSz="3388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88737" algn="l" defTabSz="3388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83099" algn="l" defTabSz="3388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77465" algn="l" defTabSz="3388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71828" algn="l" defTabSz="3388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66213" algn="l" defTabSz="3388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60565" algn="l" defTabSz="3388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54931" algn="l" defTabSz="3388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5" y="400000"/>
            <a:ext cx="26883361" cy="4799964"/>
          </a:xfrm>
          <a:prstGeom prst="rect">
            <a:avLst/>
          </a:prstGeom>
        </p:spPr>
        <p:txBody>
          <a:bodyPr vert="horz" lIns="406603" tIns="203363" rIns="406603" bIns="20336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5" y="5199968"/>
            <a:ext cx="26883361" cy="28166460"/>
          </a:xfrm>
          <a:prstGeom prst="rect">
            <a:avLst/>
          </a:prstGeom>
        </p:spPr>
        <p:txBody>
          <a:bodyPr vert="horz" lIns="406603" tIns="203363" rIns="406603" bIns="203363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303"/>
            <a:ext cx="6720840" cy="1683321"/>
          </a:xfrm>
          <a:prstGeom prst="rect">
            <a:avLst/>
          </a:prstGeom>
        </p:spPr>
        <p:txBody>
          <a:bodyPr vert="horz" lIns="406603" tIns="203363" rIns="406603" bIns="203363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303"/>
            <a:ext cx="9121140" cy="1683321"/>
          </a:xfrm>
          <a:prstGeom prst="rect">
            <a:avLst/>
          </a:prstGeom>
        </p:spPr>
        <p:txBody>
          <a:bodyPr vert="horz" lIns="406603" tIns="203363" rIns="406603" bIns="203363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38791" tIns="169447" rIns="338791" bIns="169447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7499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749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4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7" r:id="rId1"/>
    <p:sldLayoutId id="2147485048" r:id="rId2"/>
    <p:sldLayoutId id="2147485049" r:id="rId3"/>
    <p:sldLayoutId id="2147485050" r:id="rId4"/>
    <p:sldLayoutId id="2147485051" r:id="rId5"/>
    <p:sldLayoutId id="2147485052" r:id="rId6"/>
    <p:sldLayoutId id="2147485053" r:id="rId7"/>
    <p:sldLayoutId id="2147485054" r:id="rId8"/>
    <p:sldLayoutId id="2147485055" r:id="rId9"/>
    <p:sldLayoutId id="2147485056" r:id="rId10"/>
    <p:sldLayoutId id="2147485057" r:id="rId11"/>
  </p:sldLayoutIdLst>
  <p:hf hdr="0" ftr="0" dt="0"/>
  <p:txStyles>
    <p:titleStyle>
      <a:lvl1pPr algn="l" defTabSz="3387802" rtl="0" eaLnBrk="1" latinLnBrk="0" hangingPunct="1">
        <a:spcBef>
          <a:spcPct val="0"/>
        </a:spcBef>
        <a:buNone/>
        <a:defRPr sz="149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70430" indent="-1270430" algn="l" defTabSz="3387802" rtl="0" eaLnBrk="1" latinLnBrk="0" hangingPunct="1">
        <a:spcBef>
          <a:spcPct val="20000"/>
        </a:spcBef>
        <a:buFont typeface="Arial" pitchFamily="34" charset="0"/>
        <a:buChar char="•"/>
        <a:defRPr sz="10415" kern="1200">
          <a:solidFill>
            <a:schemeClr val="tx1"/>
          </a:solidFill>
          <a:latin typeface="+mn-lt"/>
          <a:ea typeface="+mn-ea"/>
          <a:cs typeface="+mn-cs"/>
        </a:defRPr>
      </a:lvl1pPr>
      <a:lvl2pPr marL="2752593" indent="-1058697" algn="l" defTabSz="3387802" rtl="0" eaLnBrk="1" latinLnBrk="0" hangingPunct="1">
        <a:spcBef>
          <a:spcPct val="20000"/>
        </a:spcBef>
        <a:buFont typeface="Arial" pitchFamily="34" charset="0"/>
        <a:buChar char="–"/>
        <a:defRPr sz="8999" kern="1200">
          <a:solidFill>
            <a:schemeClr val="tx1"/>
          </a:solidFill>
          <a:latin typeface="+mn-lt"/>
          <a:ea typeface="+mn-ea"/>
          <a:cs typeface="+mn-cs"/>
        </a:defRPr>
      </a:lvl2pPr>
      <a:lvl3pPr marL="4234750" indent="-846959" algn="l" defTabSz="3387802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3pPr>
      <a:lvl4pPr marL="5928651" indent="-846959" algn="l" defTabSz="3387802" rtl="0" eaLnBrk="1" latinLnBrk="0" hangingPunct="1">
        <a:spcBef>
          <a:spcPct val="20000"/>
        </a:spcBef>
        <a:buFont typeface="Arial" pitchFamily="34" charset="0"/>
        <a:buChar char="–"/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7622551" indent="-846959" algn="l" defTabSz="3387802" rtl="0" eaLnBrk="1" latinLnBrk="0" hangingPunct="1">
        <a:spcBef>
          <a:spcPct val="20000"/>
        </a:spcBef>
        <a:buFont typeface="Arial" pitchFamily="34" charset="0"/>
        <a:buChar char="»"/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9316447" indent="-846959" algn="l" defTabSz="3387802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1010355" indent="-846959" algn="l" defTabSz="3387802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704257" indent="-846959" algn="l" defTabSz="3387802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98146" indent="-846959" algn="l" defTabSz="3387802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780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3898" algn="l" defTabSz="338780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87802" algn="l" defTabSz="338780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81702" algn="l" defTabSz="338780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75603" algn="l" defTabSz="338780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69497" algn="l" defTabSz="338780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63418" algn="l" defTabSz="338780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57303" algn="l" defTabSz="338780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51205" algn="l" defTabSz="338780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5" y="400000"/>
            <a:ext cx="26883361" cy="4799964"/>
          </a:xfrm>
          <a:prstGeom prst="rect">
            <a:avLst/>
          </a:prstGeom>
        </p:spPr>
        <p:txBody>
          <a:bodyPr vert="horz" lIns="406490" tIns="203308" rIns="406490" bIns="20330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5" y="5199968"/>
            <a:ext cx="26883361" cy="28166460"/>
          </a:xfrm>
          <a:prstGeom prst="rect">
            <a:avLst/>
          </a:prstGeom>
        </p:spPr>
        <p:txBody>
          <a:bodyPr vert="horz" lIns="406490" tIns="203308" rIns="406490" bIns="203308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318"/>
            <a:ext cx="6720840" cy="1683321"/>
          </a:xfrm>
          <a:prstGeom prst="rect">
            <a:avLst/>
          </a:prstGeom>
        </p:spPr>
        <p:txBody>
          <a:bodyPr vert="horz" lIns="406490" tIns="203308" rIns="406490" bIns="203308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318"/>
            <a:ext cx="9121140" cy="1683321"/>
          </a:xfrm>
          <a:prstGeom prst="rect">
            <a:avLst/>
          </a:prstGeom>
        </p:spPr>
        <p:txBody>
          <a:bodyPr vert="horz" lIns="406490" tIns="203308" rIns="406490" bIns="203308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38697" tIns="169401" rIns="338697" bIns="16940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7499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749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8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9" r:id="rId1"/>
    <p:sldLayoutId id="2147485060" r:id="rId2"/>
    <p:sldLayoutId id="2147485061" r:id="rId3"/>
    <p:sldLayoutId id="2147485062" r:id="rId4"/>
    <p:sldLayoutId id="2147485063" r:id="rId5"/>
    <p:sldLayoutId id="2147485064" r:id="rId6"/>
    <p:sldLayoutId id="2147485065" r:id="rId7"/>
    <p:sldLayoutId id="2147485066" r:id="rId8"/>
    <p:sldLayoutId id="2147485067" r:id="rId9"/>
    <p:sldLayoutId id="2147485068" r:id="rId10"/>
    <p:sldLayoutId id="2147485069" r:id="rId11"/>
  </p:sldLayoutIdLst>
  <p:hf hdr="0" ftr="0" dt="0"/>
  <p:txStyles>
    <p:titleStyle>
      <a:lvl1pPr algn="l" defTabSz="3386869" rtl="0" eaLnBrk="1" latinLnBrk="0" hangingPunct="1">
        <a:spcBef>
          <a:spcPct val="0"/>
        </a:spcBef>
        <a:buNone/>
        <a:defRPr sz="149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70080" indent="-1270080" algn="l" defTabSz="3386869" rtl="0" eaLnBrk="1" latinLnBrk="0" hangingPunct="1">
        <a:spcBef>
          <a:spcPct val="20000"/>
        </a:spcBef>
        <a:buFont typeface="Arial" pitchFamily="34" charset="0"/>
        <a:buChar char="•"/>
        <a:defRPr sz="10415" kern="1200">
          <a:solidFill>
            <a:schemeClr val="tx1"/>
          </a:solidFill>
          <a:latin typeface="+mn-lt"/>
          <a:ea typeface="+mn-ea"/>
          <a:cs typeface="+mn-cs"/>
        </a:defRPr>
      </a:lvl1pPr>
      <a:lvl2pPr marL="2751837" indent="-1058404" algn="l" defTabSz="3386869" rtl="0" eaLnBrk="1" latinLnBrk="0" hangingPunct="1">
        <a:spcBef>
          <a:spcPct val="20000"/>
        </a:spcBef>
        <a:buFont typeface="Arial" pitchFamily="34" charset="0"/>
        <a:buChar char="–"/>
        <a:defRPr sz="8999" kern="1200">
          <a:solidFill>
            <a:schemeClr val="tx1"/>
          </a:solidFill>
          <a:latin typeface="+mn-lt"/>
          <a:ea typeface="+mn-ea"/>
          <a:cs typeface="+mn-cs"/>
        </a:defRPr>
      </a:lvl2pPr>
      <a:lvl3pPr marL="4233585" indent="-846727" algn="l" defTabSz="3386869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3pPr>
      <a:lvl4pPr marL="5927021" indent="-846727" algn="l" defTabSz="3386869" rtl="0" eaLnBrk="1" latinLnBrk="0" hangingPunct="1">
        <a:spcBef>
          <a:spcPct val="20000"/>
        </a:spcBef>
        <a:buFont typeface="Arial" pitchFamily="34" charset="0"/>
        <a:buChar char="–"/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7620454" indent="-846727" algn="l" defTabSz="3386869" rtl="0" eaLnBrk="1" latinLnBrk="0" hangingPunct="1">
        <a:spcBef>
          <a:spcPct val="20000"/>
        </a:spcBef>
        <a:buFont typeface="Arial" pitchFamily="34" charset="0"/>
        <a:buChar char="»"/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9313887" indent="-846727" algn="l" defTabSz="3386869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1007326" indent="-846727" algn="l" defTabSz="3386869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700763" indent="-846727" algn="l" defTabSz="3386869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94191" indent="-846727" algn="l" defTabSz="3386869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686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3433" algn="l" defTabSz="338686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86869" algn="l" defTabSz="338686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80302" algn="l" defTabSz="338686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73739" algn="l" defTabSz="338686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67168" algn="l" defTabSz="338686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60620" algn="l" defTabSz="338686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54041" algn="l" defTabSz="338686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47478" algn="l" defTabSz="338686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378" tIns="203255" rIns="406378" bIns="2032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378" tIns="203255" rIns="406378" bIns="2032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378" tIns="203255" rIns="406378" bIns="20325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378" tIns="203255" rIns="406378" bIns="20325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604" tIns="169357" rIns="338604" bIns="16935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604" tIns="169357" rIns="338604" bIns="16935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1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296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8594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7890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7187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9733" indent="-12697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80674" indent="-12050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85665" indent="-12991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61342" indent="-11697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25187" indent="-1257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18152" indent="-1257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11129" indent="-1257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04102" indent="-1257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97073" indent="-1257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59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2969" algn="l" defTabSz="33859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85940" algn="l" defTabSz="33859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78904" algn="l" defTabSz="33859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71875" algn="l" defTabSz="33859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64841" algn="l" defTabSz="33859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57827" algn="l" defTabSz="33859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50781" algn="l" defTabSz="33859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43752" algn="l" defTabSz="33859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733" tIns="186350" rIns="372733" bIns="186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733" tIns="186350" rIns="372733" bIns="186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733" tIns="186350" rIns="372733" bIns="18635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570" tIns="155271" rIns="310570" bIns="1552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570" tIns="155271" rIns="310570" bIns="1552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0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275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0550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5825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1101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4559" indent="-11645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5218" indent="-110525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2130" indent="-11915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50430" indent="-107290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9607" indent="-1153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2359" indent="-1153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15114" indent="-1153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67866" indent="-1153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20617" indent="-1153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55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2758" algn="l" defTabSz="31055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5506" algn="l" defTabSz="31055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8259" algn="l" defTabSz="31055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1013" algn="l" defTabSz="31055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3768" algn="l" defTabSz="31055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6520" algn="l" defTabSz="31055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69276" algn="l" defTabSz="31055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22023" algn="l" defTabSz="31055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  <a:prstGeom prst="rect">
            <a:avLst/>
          </a:prstGeom>
        </p:spPr>
        <p:txBody>
          <a:bodyPr vert="horz" lIns="406265" tIns="203200" rIns="406265" bIns="20320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400219"/>
            <a:ext cx="25923241" cy="23758164"/>
          </a:xfrm>
          <a:prstGeom prst="rect">
            <a:avLst/>
          </a:prstGeom>
        </p:spPr>
        <p:txBody>
          <a:bodyPr vert="horz" lIns="406265" tIns="203200" rIns="406265" bIns="20320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008"/>
            <a:ext cx="6720840" cy="1916651"/>
          </a:xfrm>
          <a:prstGeom prst="rect">
            <a:avLst/>
          </a:prstGeom>
        </p:spPr>
        <p:txBody>
          <a:bodyPr vert="horz" lIns="406265" tIns="203200" rIns="406265" bIns="203200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008"/>
            <a:ext cx="9121140" cy="1916651"/>
          </a:xfrm>
          <a:prstGeom prst="rect">
            <a:avLst/>
          </a:prstGeom>
        </p:spPr>
        <p:txBody>
          <a:bodyPr vert="horz" lIns="406265" tIns="203200" rIns="406265" bIns="203200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008"/>
            <a:ext cx="6720840" cy="1916651"/>
          </a:xfrm>
          <a:prstGeom prst="rect">
            <a:avLst/>
          </a:prstGeom>
        </p:spPr>
        <p:txBody>
          <a:bodyPr vert="horz" lIns="406265" tIns="203200" rIns="406265" bIns="203200" rtlCol="0" anchor="ctr"/>
          <a:lstStyle>
            <a:lvl1pPr algn="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78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</p:sldLayoutIdLst>
  <p:hf hdr="0" ftr="0" dt="0"/>
  <p:txStyles>
    <p:titleStyle>
      <a:lvl1pPr algn="ctr" defTabSz="3385008" rtl="0" eaLnBrk="1" latinLnBrk="0" hangingPunct="1">
        <a:spcBef>
          <a:spcPct val="0"/>
        </a:spcBef>
        <a:buNone/>
        <a:defRPr sz="164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9384" indent="-1269384" algn="l" defTabSz="3385008" rtl="0" eaLnBrk="1" latinLnBrk="0" hangingPunct="1">
        <a:spcBef>
          <a:spcPct val="20000"/>
        </a:spcBef>
        <a:buFont typeface="Arial" pitchFamily="34" charset="0"/>
        <a:buChar char="•"/>
        <a:defRPr sz="12081" kern="1200">
          <a:solidFill>
            <a:schemeClr val="tx1"/>
          </a:solidFill>
          <a:latin typeface="+mn-lt"/>
          <a:ea typeface="+mn-ea"/>
          <a:cs typeface="+mn-cs"/>
        </a:defRPr>
      </a:lvl1pPr>
      <a:lvl2pPr marL="2750322" indent="-1057818" algn="l" defTabSz="3385008" rtl="0" eaLnBrk="1" latinLnBrk="0" hangingPunct="1">
        <a:spcBef>
          <a:spcPct val="20000"/>
        </a:spcBef>
        <a:buFont typeface="Arial" pitchFamily="34" charset="0"/>
        <a:buChar char="–"/>
        <a:defRPr sz="10415" kern="1200">
          <a:solidFill>
            <a:schemeClr val="tx1"/>
          </a:solidFill>
          <a:latin typeface="+mn-lt"/>
          <a:ea typeface="+mn-ea"/>
          <a:cs typeface="+mn-cs"/>
        </a:defRPr>
      </a:lvl2pPr>
      <a:lvl3pPr marL="4231252" indent="-846260" algn="l" defTabSz="3385008" rtl="0" eaLnBrk="1" latinLnBrk="0" hangingPunct="1">
        <a:spcBef>
          <a:spcPct val="20000"/>
        </a:spcBef>
        <a:buFont typeface="Arial" pitchFamily="34" charset="0"/>
        <a:buChar char="•"/>
        <a:defRPr sz="8999" kern="1200">
          <a:solidFill>
            <a:schemeClr val="tx1"/>
          </a:solidFill>
          <a:latin typeface="+mn-lt"/>
          <a:ea typeface="+mn-ea"/>
          <a:cs typeface="+mn-cs"/>
        </a:defRPr>
      </a:lvl3pPr>
      <a:lvl4pPr marL="5923759" indent="-846260" algn="l" defTabSz="3385008" rtl="0" eaLnBrk="1" latinLnBrk="0" hangingPunct="1">
        <a:spcBef>
          <a:spcPct val="20000"/>
        </a:spcBef>
        <a:buFont typeface="Arial" pitchFamily="34" charset="0"/>
        <a:buChar char="–"/>
        <a:defRPr sz="7499" kern="1200">
          <a:solidFill>
            <a:schemeClr val="tx1"/>
          </a:solidFill>
          <a:latin typeface="+mn-lt"/>
          <a:ea typeface="+mn-ea"/>
          <a:cs typeface="+mn-cs"/>
        </a:defRPr>
      </a:lvl4pPr>
      <a:lvl5pPr marL="7616263" indent="-846260" algn="l" defTabSz="3385008" rtl="0" eaLnBrk="1" latinLnBrk="0" hangingPunct="1">
        <a:spcBef>
          <a:spcPct val="20000"/>
        </a:spcBef>
        <a:buFont typeface="Arial" pitchFamily="34" charset="0"/>
        <a:buChar char="»"/>
        <a:defRPr sz="7499" kern="1200">
          <a:solidFill>
            <a:schemeClr val="tx1"/>
          </a:solidFill>
          <a:latin typeface="+mn-lt"/>
          <a:ea typeface="+mn-ea"/>
          <a:cs typeface="+mn-cs"/>
        </a:defRPr>
      </a:lvl5pPr>
      <a:lvl6pPr marL="9308765" indent="-846260" algn="l" defTabSz="3385008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1001271" indent="-846260" algn="l" defTabSz="3385008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93775" indent="-846260" algn="l" defTabSz="3385008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86271" indent="-846260" algn="l" defTabSz="3385008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500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2504" algn="l" defTabSz="338500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85008" algn="l" defTabSz="338500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77507" algn="l" defTabSz="338500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70012" algn="l" defTabSz="338500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62512" algn="l" defTabSz="338500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55033" algn="l" defTabSz="338500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47521" algn="l" defTabSz="338500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40025" algn="l" defTabSz="338500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20166" y="1033328"/>
            <a:ext cx="25443180" cy="29333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12810" tIns="112810" rIns="112810" bIns="1128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Myriad Pro Bold Cond" charset="0"/>
              </a:rPr>
              <a:t>按一下以編輯母片標題樣式</a:t>
            </a:r>
            <a:endParaRPr lang="en-US">
              <a:sym typeface="Myriad Pro Bold Cond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166" y="5499963"/>
            <a:ext cx="25443180" cy="2716646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12810" tIns="112810" rIns="112810" bIns="1128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Myriad Pro Bold Cond" charset="0"/>
              </a:rPr>
              <a:t>按一下以編輯母片文字樣式</a:t>
            </a:r>
          </a:p>
          <a:p>
            <a:pPr lvl="1"/>
            <a:r>
              <a:rPr lang="zh-TW" altLang="en-US">
                <a:sym typeface="Myriad Pro Bold Cond" charset="0"/>
              </a:rPr>
              <a:t>第二層</a:t>
            </a:r>
          </a:p>
          <a:p>
            <a:pPr lvl="2"/>
            <a:r>
              <a:rPr lang="zh-TW" altLang="en-US">
                <a:sym typeface="Myriad Pro Bold Cond" charset="0"/>
              </a:rPr>
              <a:t>第三層</a:t>
            </a:r>
          </a:p>
          <a:p>
            <a:pPr lvl="3"/>
            <a:r>
              <a:rPr lang="zh-TW" altLang="en-US">
                <a:sym typeface="Myriad Pro Bold Cond" charset="0"/>
              </a:rPr>
              <a:t>第四層</a:t>
            </a:r>
          </a:p>
          <a:p>
            <a:pPr lvl="4"/>
            <a:r>
              <a:rPr lang="zh-TW" altLang="en-US">
                <a:sym typeface="Myriad Pro Bold Cond" charset="0"/>
              </a:rPr>
              <a:t>第五層</a:t>
            </a:r>
            <a:endParaRPr lang="en-US">
              <a:sym typeface="Myriad Pro Bold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4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5831">
          <a:solidFill>
            <a:schemeClr val="tx1"/>
          </a:solidFill>
          <a:latin typeface="+mj-lt"/>
          <a:ea typeface="+mj-ea"/>
          <a:cs typeface="+mj-cs"/>
          <a:sym typeface="Myriad Pro Bold Con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831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831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831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831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846030" algn="l" rtl="0" eaLnBrk="1" fontAlgn="base" hangingPunct="1">
        <a:spcBef>
          <a:spcPct val="0"/>
        </a:spcBef>
        <a:spcAft>
          <a:spcPct val="0"/>
        </a:spcAft>
        <a:defRPr sz="15831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1692038" algn="l" rtl="0" eaLnBrk="1" fontAlgn="base" hangingPunct="1">
        <a:spcBef>
          <a:spcPct val="0"/>
        </a:spcBef>
        <a:spcAft>
          <a:spcPct val="0"/>
        </a:spcAft>
        <a:defRPr sz="15831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2538063" algn="l" rtl="0" eaLnBrk="1" fontAlgn="base" hangingPunct="1">
        <a:spcBef>
          <a:spcPct val="0"/>
        </a:spcBef>
        <a:spcAft>
          <a:spcPct val="0"/>
        </a:spcAft>
        <a:defRPr sz="15831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3384079" algn="l" rtl="0" eaLnBrk="1" fontAlgn="base" hangingPunct="1">
        <a:spcBef>
          <a:spcPct val="0"/>
        </a:spcBef>
        <a:spcAft>
          <a:spcPct val="0"/>
        </a:spcAft>
        <a:defRPr sz="15831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1480526" indent="-1480526" algn="l" rtl="0" eaLnBrk="1" fontAlgn="base" hangingPunct="1">
        <a:spcBef>
          <a:spcPts val="2625"/>
        </a:spcBef>
        <a:spcAft>
          <a:spcPct val="0"/>
        </a:spcAft>
        <a:buSzPct val="120000"/>
        <a:buFont typeface="Lucida Grande" charset="0"/>
        <a:buChar char="▪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1pPr>
      <a:lvl2pPr marL="2561563" indent="-1175024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2pPr>
      <a:lvl3pPr marL="3807091" indent="-1175024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3pPr>
      <a:lvl4pPr marL="5029114" indent="-1175024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4pPr>
      <a:lvl5pPr marL="6274646" indent="-1175024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5pPr>
      <a:lvl6pPr marL="7120656" indent="-1175024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6pPr>
      <a:lvl7pPr marL="7966675" indent="-1175024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7pPr>
      <a:lvl8pPr marL="8812694" indent="-1175024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8pPr>
      <a:lvl9pPr marL="9658715" indent="-1175024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9pPr>
    </p:bodyStyle>
    <p:otherStyle>
      <a:defPPr>
        <a:defRPr lang="en-US"/>
      </a:defPPr>
      <a:lvl1pPr marL="0" algn="l" defTabSz="846030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846030" algn="l" defTabSz="846030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692038" algn="l" defTabSz="846030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538063" algn="l" defTabSz="846030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4pPr>
      <a:lvl5pPr marL="3384079" algn="l" defTabSz="846030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5pPr>
      <a:lvl6pPr marL="4230086" algn="l" defTabSz="846030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6pPr>
      <a:lvl7pPr marL="5076107" algn="l" defTabSz="846030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7pPr>
      <a:lvl8pPr marL="5922130" algn="l" defTabSz="846030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8pPr>
      <a:lvl9pPr marL="6768150" algn="l" defTabSz="846030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040" tIns="203093" rIns="406040" bIns="2030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040" tIns="203093" rIns="406040" bIns="2030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040" tIns="203093" rIns="406040" bIns="20309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040" tIns="203093" rIns="406040" bIns="20309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322" tIns="169222" rIns="338322" bIns="16922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322" tIns="169222" rIns="338322" bIns="16922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7" r:id="rId1"/>
    <p:sldLayoutId id="2147485108" r:id="rId2"/>
    <p:sldLayoutId id="2147485109" r:id="rId3"/>
    <p:sldLayoutId id="2147485110" r:id="rId4"/>
    <p:sldLayoutId id="2147485111" r:id="rId5"/>
    <p:sldLayoutId id="2147485112" r:id="rId6"/>
    <p:sldLayoutId id="2147485113" r:id="rId7"/>
    <p:sldLayoutId id="2147485114" r:id="rId8"/>
    <p:sldLayoutId id="2147485115" r:id="rId9"/>
    <p:sldLayoutId id="2147485116" r:id="rId10"/>
    <p:sldLayoutId id="214748511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157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8315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7471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6629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8687" indent="-12686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78627" indent="-120408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82541" indent="-12980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57248" indent="-116882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20053" indent="-12569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11617" indent="-12569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03199" indent="-12569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94776" indent="-12569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86349" indent="-12569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315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1573" algn="l" defTabSz="338315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83150" algn="l" defTabSz="338315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74713" algn="l" defTabSz="338315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66291" algn="l" defTabSz="338315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57855" algn="l" defTabSz="338315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49447" algn="l" defTabSz="338315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41005" algn="l" defTabSz="338315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32580" algn="l" defTabSz="338315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928" tIns="203038" rIns="405928" bIns="203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928" tIns="203038" rIns="405928" bIns="203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928" tIns="203038" rIns="405928" bIns="20303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928" tIns="203038" rIns="405928" bIns="20303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229" tIns="169176" rIns="338229" bIns="16917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229" tIns="169176" rIns="338229" bIns="16917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9" r:id="rId1"/>
    <p:sldLayoutId id="2147485120" r:id="rId2"/>
    <p:sldLayoutId id="2147485121" r:id="rId3"/>
    <p:sldLayoutId id="2147485122" r:id="rId4"/>
    <p:sldLayoutId id="2147485123" r:id="rId5"/>
    <p:sldLayoutId id="2147485124" r:id="rId6"/>
    <p:sldLayoutId id="2147485125" r:id="rId7"/>
    <p:sldLayoutId id="2147485126" r:id="rId8"/>
    <p:sldLayoutId id="2147485127" r:id="rId9"/>
    <p:sldLayoutId id="2147485128" r:id="rId10"/>
    <p:sldLayoutId id="214748512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110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8222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7332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6442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8337" indent="-12683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77943" indent="-120375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81499" indent="-12976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55884" indent="-116849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18342" indent="-12565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09445" indent="-12565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00559" indent="-12565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91668" indent="-12565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82777" indent="-12565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222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1109" algn="l" defTabSz="338222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82221" algn="l" defTabSz="338222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73320" algn="l" defTabSz="338222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64426" algn="l" defTabSz="338222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55529" algn="l" defTabSz="338222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46654" algn="l" defTabSz="338222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37747" algn="l" defTabSz="338222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28856" algn="l" defTabSz="338222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815" tIns="202985" rIns="405815" bIns="2029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815" tIns="202985" rIns="405815" bIns="2029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815" tIns="202985" rIns="405815" bIns="20298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815" tIns="202985" rIns="405815" bIns="20298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134" tIns="169132" rIns="338134" bIns="16913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134" tIns="169132" rIns="338134" bIns="16913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1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1" r:id="rId1"/>
    <p:sldLayoutId id="2147485132" r:id="rId2"/>
    <p:sldLayoutId id="2147485133" r:id="rId3"/>
    <p:sldLayoutId id="2147485134" r:id="rId4"/>
    <p:sldLayoutId id="2147485135" r:id="rId5"/>
    <p:sldLayoutId id="2147485136" r:id="rId6"/>
    <p:sldLayoutId id="2147485137" r:id="rId7"/>
    <p:sldLayoutId id="2147485138" r:id="rId8"/>
    <p:sldLayoutId id="2147485139" r:id="rId9"/>
    <p:sldLayoutId id="2147485140" r:id="rId10"/>
    <p:sldLayoutId id="214748514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9064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8129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7192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6256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7989" indent="-12679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77260" indent="-120342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80458" indent="-12973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54520" indent="-116817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16633" indent="-1256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07270" indent="-1256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97921" indent="-1256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88564" indent="-1256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79205" indent="-1256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129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0644" algn="l" defTabSz="338129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81292" algn="l" defTabSz="338129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71922" algn="l" defTabSz="338129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62568" algn="l" defTabSz="338129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53204" algn="l" defTabSz="338129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43867" algn="l" defTabSz="338129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34494" algn="l" defTabSz="338129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25134" algn="l" defTabSz="338129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440185" y="1441658"/>
            <a:ext cx="25923241" cy="59999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5703" tIns="202930" rIns="405703" bIns="2029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40185" y="8400243"/>
            <a:ext cx="25923241" cy="237581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5703" tIns="202930" rIns="405703" bIns="2029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056"/>
            <a:ext cx="6720840" cy="1916651"/>
          </a:xfrm>
          <a:prstGeom prst="rect">
            <a:avLst/>
          </a:prstGeom>
        </p:spPr>
        <p:txBody>
          <a:bodyPr vert="horz" lIns="405703" tIns="202930" rIns="405703" bIns="20293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4583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056"/>
            <a:ext cx="9121140" cy="1916651"/>
          </a:xfrm>
          <a:prstGeom prst="rect">
            <a:avLst/>
          </a:prstGeom>
        </p:spPr>
        <p:txBody>
          <a:bodyPr vert="horz" lIns="405703" tIns="202930" rIns="405703" bIns="20293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458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056"/>
            <a:ext cx="6720840" cy="1916651"/>
          </a:xfrm>
          <a:prstGeom prst="rect">
            <a:avLst/>
          </a:prstGeom>
        </p:spPr>
        <p:txBody>
          <a:bodyPr vert="horz" lIns="405703" tIns="202930" rIns="405703" bIns="20293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7499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7AAB5F-675F-1E47-950A-8D7D15C054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3" r:id="rId1"/>
    <p:sldLayoutId id="2147485144" r:id="rId2"/>
    <p:sldLayoutId id="2147485145" r:id="rId3"/>
    <p:sldLayoutId id="2147485146" r:id="rId4"/>
    <p:sldLayoutId id="2147485147" r:id="rId5"/>
    <p:sldLayoutId id="2147485148" r:id="rId6"/>
    <p:sldLayoutId id="2147485149" r:id="rId7"/>
    <p:sldLayoutId id="2147485150" r:id="rId8"/>
    <p:sldLayoutId id="2147485151" r:id="rId9"/>
    <p:sldLayoutId id="2147485152" r:id="rId10"/>
    <p:sldLayoutId id="2147485153" r:id="rId11"/>
  </p:sldLayoutIdLst>
  <p:hf hdr="0" ftr="0" dt="0"/>
  <p:txStyles>
    <p:titleStyle>
      <a:lvl1pPr algn="ctr" defTabSz="1690178" rtl="0" eaLnBrk="1" fontAlgn="base" hangingPunct="1">
        <a:spcBef>
          <a:spcPct val="0"/>
        </a:spcBef>
        <a:spcAft>
          <a:spcPct val="0"/>
        </a:spcAft>
        <a:defRPr sz="16497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1690178" rtl="0" eaLnBrk="1" fontAlgn="base" hangingPunct="1">
        <a:spcBef>
          <a:spcPct val="0"/>
        </a:spcBef>
        <a:spcAft>
          <a:spcPct val="0"/>
        </a:spcAft>
        <a:defRPr sz="1649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1690178" rtl="0" eaLnBrk="1" fontAlgn="base" hangingPunct="1">
        <a:spcBef>
          <a:spcPct val="0"/>
        </a:spcBef>
        <a:spcAft>
          <a:spcPct val="0"/>
        </a:spcAft>
        <a:defRPr sz="1649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1690178" rtl="0" eaLnBrk="1" fontAlgn="base" hangingPunct="1">
        <a:spcBef>
          <a:spcPct val="0"/>
        </a:spcBef>
        <a:spcAft>
          <a:spcPct val="0"/>
        </a:spcAft>
        <a:defRPr sz="1649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1690178" rtl="0" eaLnBrk="1" fontAlgn="base" hangingPunct="1">
        <a:spcBef>
          <a:spcPct val="0"/>
        </a:spcBef>
        <a:spcAft>
          <a:spcPct val="0"/>
        </a:spcAft>
        <a:defRPr sz="1649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1690178" algn="ctr" defTabSz="1690178" rtl="0" eaLnBrk="1" fontAlgn="base" hangingPunct="1">
        <a:spcBef>
          <a:spcPct val="0"/>
        </a:spcBef>
        <a:spcAft>
          <a:spcPct val="0"/>
        </a:spcAft>
        <a:defRPr sz="1649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3380362" algn="ctr" defTabSz="1690178" rtl="0" eaLnBrk="1" fontAlgn="base" hangingPunct="1">
        <a:spcBef>
          <a:spcPct val="0"/>
        </a:spcBef>
        <a:spcAft>
          <a:spcPct val="0"/>
        </a:spcAft>
        <a:defRPr sz="1649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5070529" algn="ctr" defTabSz="1690178" rtl="0" eaLnBrk="1" fontAlgn="base" hangingPunct="1">
        <a:spcBef>
          <a:spcPct val="0"/>
        </a:spcBef>
        <a:spcAft>
          <a:spcPct val="0"/>
        </a:spcAft>
        <a:defRPr sz="1649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6760708" algn="ctr" defTabSz="1690178" rtl="0" eaLnBrk="1" fontAlgn="base" hangingPunct="1">
        <a:spcBef>
          <a:spcPct val="0"/>
        </a:spcBef>
        <a:spcAft>
          <a:spcPct val="0"/>
        </a:spcAft>
        <a:defRPr sz="1649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267641" indent="-1267641" algn="l" defTabSz="169017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8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2746540" indent="-1056356" algn="l" defTabSz="169017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415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4225439" indent="-845101" algn="l" defTabSz="169017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8999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5915620" indent="-845101" algn="l" defTabSz="169017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7499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7605791" indent="-845101" algn="l" defTabSz="169017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7499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9295971" indent="-845101" algn="l" defTabSz="1690178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0986153" indent="-845101" algn="l" defTabSz="1690178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76332" indent="-845101" algn="l" defTabSz="1690178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66499" indent="-845101" algn="l" defTabSz="1690178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9017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90178" algn="l" defTabSz="169017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80362" algn="l" defTabSz="169017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70529" algn="l" defTabSz="169017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60708" algn="l" defTabSz="169017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50879" algn="l" defTabSz="169017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41076" algn="l" defTabSz="169017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31240" algn="l" defTabSz="169017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21415" algn="l" defTabSz="169017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590" tIns="202875" rIns="405590" bIns="202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590" tIns="202875" rIns="405590" bIns="202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590" tIns="202875" rIns="405590" bIns="20287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590" tIns="202875" rIns="405590" bIns="20287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947" tIns="169040" rIns="337947" bIns="16904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947" tIns="169040" rIns="337947" bIns="16904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5" r:id="rId1"/>
    <p:sldLayoutId id="2147485156" r:id="rId2"/>
    <p:sldLayoutId id="2147485157" r:id="rId3"/>
    <p:sldLayoutId id="2147485158" r:id="rId4"/>
    <p:sldLayoutId id="2147485159" r:id="rId5"/>
    <p:sldLayoutId id="2147485160" r:id="rId6"/>
    <p:sldLayoutId id="2147485161" r:id="rId7"/>
    <p:sldLayoutId id="2147485162" r:id="rId8"/>
    <p:sldLayoutId id="2147485163" r:id="rId9"/>
    <p:sldLayoutId id="2147485164" r:id="rId10"/>
    <p:sldLayoutId id="214748516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971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7943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6913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5884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7293" indent="-12672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75895" indent="-120276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8381" indent="-12966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51798" indent="-116753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13214" indent="-12555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02921" indent="-12555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92642" indent="-12555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82355" indent="-12555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72066" indent="-12555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943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9713" algn="l" defTabSz="337943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79433" algn="l" defTabSz="337943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69135" algn="l" defTabSz="337943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58848" algn="l" defTabSz="337943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48555" algn="l" defTabSz="337943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38286" algn="l" defTabSz="337943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27986" algn="l" defTabSz="337943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17695" algn="l" defTabSz="337943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5" y="400000"/>
            <a:ext cx="26883361" cy="4799964"/>
          </a:xfrm>
          <a:prstGeom prst="rect">
            <a:avLst/>
          </a:prstGeom>
        </p:spPr>
        <p:txBody>
          <a:bodyPr vert="horz" lIns="405478" tIns="202823" rIns="405478" bIns="20282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5" y="5199968"/>
            <a:ext cx="26883361" cy="28166460"/>
          </a:xfrm>
          <a:prstGeom prst="rect">
            <a:avLst/>
          </a:prstGeom>
        </p:spPr>
        <p:txBody>
          <a:bodyPr vert="horz" lIns="405478" tIns="202823" rIns="405478" bIns="202823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413"/>
            <a:ext cx="6720840" cy="1683321"/>
          </a:xfrm>
          <a:prstGeom prst="rect">
            <a:avLst/>
          </a:prstGeom>
        </p:spPr>
        <p:txBody>
          <a:bodyPr vert="horz" lIns="405478" tIns="202823" rIns="405478" bIns="202823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413"/>
            <a:ext cx="9121140" cy="1683321"/>
          </a:xfrm>
          <a:prstGeom prst="rect">
            <a:avLst/>
          </a:prstGeom>
        </p:spPr>
        <p:txBody>
          <a:bodyPr vert="horz" lIns="405478" tIns="202823" rIns="405478" bIns="202823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37854" tIns="168997" rIns="337854" bIns="168997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7499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749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82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7" r:id="rId1"/>
    <p:sldLayoutId id="2147485168" r:id="rId2"/>
    <p:sldLayoutId id="2147485169" r:id="rId3"/>
    <p:sldLayoutId id="2147485170" r:id="rId4"/>
    <p:sldLayoutId id="2147485171" r:id="rId5"/>
    <p:sldLayoutId id="2147485172" r:id="rId6"/>
    <p:sldLayoutId id="2147485173" r:id="rId7"/>
    <p:sldLayoutId id="2147485174" r:id="rId8"/>
    <p:sldLayoutId id="2147485175" r:id="rId9"/>
    <p:sldLayoutId id="2147485176" r:id="rId10"/>
    <p:sldLayoutId id="2147485177" r:id="rId11"/>
  </p:sldLayoutIdLst>
  <p:hf hdr="0" ftr="0" dt="0"/>
  <p:txStyles>
    <p:titleStyle>
      <a:lvl1pPr algn="l" defTabSz="3378501" rtl="0" eaLnBrk="1" latinLnBrk="0" hangingPunct="1">
        <a:spcBef>
          <a:spcPct val="0"/>
        </a:spcBef>
        <a:buNone/>
        <a:defRPr sz="149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6943" indent="-1266943" algn="l" defTabSz="3378501" rtl="0" eaLnBrk="1" latinLnBrk="0" hangingPunct="1">
        <a:spcBef>
          <a:spcPct val="20000"/>
        </a:spcBef>
        <a:buFont typeface="Arial" pitchFamily="34" charset="0"/>
        <a:buChar char="•"/>
        <a:defRPr sz="10415" kern="1200">
          <a:solidFill>
            <a:schemeClr val="tx1"/>
          </a:solidFill>
          <a:latin typeface="+mn-lt"/>
          <a:ea typeface="+mn-ea"/>
          <a:cs typeface="+mn-cs"/>
        </a:defRPr>
      </a:lvl1pPr>
      <a:lvl2pPr marL="2745027" indent="-1055779" algn="l" defTabSz="3378501" rtl="0" eaLnBrk="1" latinLnBrk="0" hangingPunct="1">
        <a:spcBef>
          <a:spcPct val="20000"/>
        </a:spcBef>
        <a:buFont typeface="Arial" pitchFamily="34" charset="0"/>
        <a:buChar char="–"/>
        <a:defRPr sz="8999" kern="1200">
          <a:solidFill>
            <a:schemeClr val="tx1"/>
          </a:solidFill>
          <a:latin typeface="+mn-lt"/>
          <a:ea typeface="+mn-ea"/>
          <a:cs typeface="+mn-cs"/>
        </a:defRPr>
      </a:lvl2pPr>
      <a:lvl3pPr marL="4223112" indent="-844634" algn="l" defTabSz="3378501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3pPr>
      <a:lvl4pPr marL="5912366" indent="-844634" algn="l" defTabSz="3378501" rtl="0" eaLnBrk="1" latinLnBrk="0" hangingPunct="1">
        <a:spcBef>
          <a:spcPct val="20000"/>
        </a:spcBef>
        <a:buFont typeface="Arial" pitchFamily="34" charset="0"/>
        <a:buChar char="–"/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7601607" indent="-844634" algn="l" defTabSz="3378501" rtl="0" eaLnBrk="1" latinLnBrk="0" hangingPunct="1">
        <a:spcBef>
          <a:spcPct val="20000"/>
        </a:spcBef>
        <a:buFont typeface="Arial" pitchFamily="34" charset="0"/>
        <a:buChar char="»"/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9290857" indent="-844634" algn="l" defTabSz="3378501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0980110" indent="-844634" algn="l" defTabSz="3378501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69358" indent="-844634" algn="l" defTabSz="3378501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58596" indent="-844634" algn="l" defTabSz="3378501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7850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9249" algn="l" defTabSz="337850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78501" algn="l" defTabSz="337850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67739" algn="l" defTabSz="337850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56988" algn="l" defTabSz="337850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46230" algn="l" defTabSz="337850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35497" algn="l" defTabSz="337850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24731" algn="l" defTabSz="337850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13977" algn="l" defTabSz="337850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365" tIns="202768" rIns="405365" bIns="202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365" tIns="202768" rIns="405365" bIns="202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365" tIns="202768" rIns="405365" bIns="20276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365" tIns="202768" rIns="405365" bIns="20276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759" tIns="168951" rIns="337759" bIns="16895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759" tIns="168951" rIns="337759" bIns="16895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9" r:id="rId1"/>
    <p:sldLayoutId id="2147485180" r:id="rId2"/>
    <p:sldLayoutId id="2147485181" r:id="rId3"/>
    <p:sldLayoutId id="2147485182" r:id="rId4"/>
    <p:sldLayoutId id="2147485183" r:id="rId5"/>
    <p:sldLayoutId id="2147485184" r:id="rId6"/>
    <p:sldLayoutId id="2147485185" r:id="rId7"/>
    <p:sldLayoutId id="2147485186" r:id="rId8"/>
    <p:sldLayoutId id="2147485187" r:id="rId9"/>
    <p:sldLayoutId id="2147485188" r:id="rId10"/>
    <p:sldLayoutId id="214748518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878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7757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6634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5513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6596" indent="-12665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74532" indent="-120210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6304" indent="-12959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9075" indent="-116688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9796" indent="-12548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98572" indent="-12548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87364" indent="-12548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76148" indent="-12548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64932" indent="-12548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75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8784" algn="l" defTabSz="33775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77572" algn="l" defTabSz="33775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66346" algn="l" defTabSz="33775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55130" algn="l" defTabSz="33775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43905" algn="l" defTabSz="33775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32708" algn="l" defTabSz="33775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21477" algn="l" defTabSz="33775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10257" algn="l" defTabSz="33775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  <a:prstGeom prst="rect">
            <a:avLst/>
          </a:prstGeom>
        </p:spPr>
        <p:txBody>
          <a:bodyPr vert="horz" lIns="405253" tIns="202715" rIns="405253" bIns="202715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400265"/>
            <a:ext cx="25923241" cy="23758164"/>
          </a:xfrm>
          <a:prstGeom prst="rect">
            <a:avLst/>
          </a:prstGeom>
        </p:spPr>
        <p:txBody>
          <a:bodyPr vert="horz" lIns="405253" tIns="202715" rIns="405253" bIns="202715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103"/>
            <a:ext cx="6720840" cy="1916651"/>
          </a:xfrm>
          <a:prstGeom prst="rect">
            <a:avLst/>
          </a:prstGeom>
        </p:spPr>
        <p:txBody>
          <a:bodyPr vert="horz" lIns="405253" tIns="202715" rIns="405253" bIns="202715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103"/>
            <a:ext cx="9121140" cy="1916651"/>
          </a:xfrm>
          <a:prstGeom prst="rect">
            <a:avLst/>
          </a:prstGeom>
        </p:spPr>
        <p:txBody>
          <a:bodyPr vert="horz" lIns="405253" tIns="202715" rIns="405253" bIns="202715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103"/>
            <a:ext cx="6720840" cy="1916651"/>
          </a:xfrm>
          <a:prstGeom prst="rect">
            <a:avLst/>
          </a:prstGeom>
        </p:spPr>
        <p:txBody>
          <a:bodyPr vert="horz" lIns="405253" tIns="202715" rIns="405253" bIns="202715" rtlCol="0" anchor="ctr"/>
          <a:lstStyle>
            <a:lvl1pPr algn="r">
              <a:defRPr sz="4583">
                <a:solidFill>
                  <a:srgbClr val="000000"/>
                </a:solidFill>
              </a:defRPr>
            </a:lvl1pPr>
          </a:lstStyle>
          <a:p>
            <a:fld id="{938804F6-1EC8-4F45-958E-1A743EB963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1" r:id="rId1"/>
    <p:sldLayoutId id="2147485192" r:id="rId2"/>
    <p:sldLayoutId id="2147485193" r:id="rId3"/>
    <p:sldLayoutId id="2147485194" r:id="rId4"/>
    <p:sldLayoutId id="2147485195" r:id="rId5"/>
    <p:sldLayoutId id="2147485196" r:id="rId6"/>
    <p:sldLayoutId id="2147485197" r:id="rId7"/>
    <p:sldLayoutId id="2147485198" r:id="rId8"/>
    <p:sldLayoutId id="2147485199" r:id="rId9"/>
    <p:sldLayoutId id="2147485200" r:id="rId10"/>
    <p:sldLayoutId id="2147485201" r:id="rId11"/>
  </p:sldLayoutIdLst>
  <p:hf hdr="0" ftr="0" dt="0"/>
  <p:txStyles>
    <p:titleStyle>
      <a:lvl1pPr algn="ctr" defTabSz="1688320" rtl="0" eaLnBrk="1" latinLnBrk="0" hangingPunct="1">
        <a:spcBef>
          <a:spcPct val="0"/>
        </a:spcBef>
        <a:buNone/>
        <a:defRPr sz="164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6246" indent="-1266246" algn="l" defTabSz="1688320" rtl="0" eaLnBrk="1" latinLnBrk="0" hangingPunct="1">
        <a:spcBef>
          <a:spcPct val="20000"/>
        </a:spcBef>
        <a:buFont typeface="Arial"/>
        <a:buChar char="•"/>
        <a:defRPr sz="12081" kern="1200">
          <a:solidFill>
            <a:schemeClr val="tx1"/>
          </a:solidFill>
          <a:latin typeface="+mn-lt"/>
          <a:ea typeface="+mn-ea"/>
          <a:cs typeface="+mn-cs"/>
        </a:defRPr>
      </a:lvl1pPr>
      <a:lvl2pPr marL="2743522" indent="-1055202" algn="l" defTabSz="1688320" rtl="0" eaLnBrk="1" latinLnBrk="0" hangingPunct="1">
        <a:spcBef>
          <a:spcPct val="20000"/>
        </a:spcBef>
        <a:buFont typeface="Arial"/>
        <a:buChar char="–"/>
        <a:defRPr sz="10415" kern="1200">
          <a:solidFill>
            <a:schemeClr val="tx1"/>
          </a:solidFill>
          <a:latin typeface="+mn-lt"/>
          <a:ea typeface="+mn-ea"/>
          <a:cs typeface="+mn-cs"/>
        </a:defRPr>
      </a:lvl2pPr>
      <a:lvl3pPr marL="4220790" indent="-844169" algn="l" defTabSz="1688320" rtl="0" eaLnBrk="1" latinLnBrk="0" hangingPunct="1">
        <a:spcBef>
          <a:spcPct val="20000"/>
        </a:spcBef>
        <a:buFont typeface="Arial"/>
        <a:buChar char="•"/>
        <a:defRPr sz="8999" kern="1200">
          <a:solidFill>
            <a:schemeClr val="tx1"/>
          </a:solidFill>
          <a:latin typeface="+mn-lt"/>
          <a:ea typeface="+mn-ea"/>
          <a:cs typeface="+mn-cs"/>
        </a:defRPr>
      </a:lvl3pPr>
      <a:lvl4pPr marL="5909113" indent="-844169" algn="l" defTabSz="1688320" rtl="0" eaLnBrk="1" latinLnBrk="0" hangingPunct="1">
        <a:spcBef>
          <a:spcPct val="20000"/>
        </a:spcBef>
        <a:buFont typeface="Arial"/>
        <a:buChar char="–"/>
        <a:defRPr sz="7499" kern="1200">
          <a:solidFill>
            <a:schemeClr val="tx1"/>
          </a:solidFill>
          <a:latin typeface="+mn-lt"/>
          <a:ea typeface="+mn-ea"/>
          <a:cs typeface="+mn-cs"/>
        </a:defRPr>
      </a:lvl4pPr>
      <a:lvl5pPr marL="7597428" indent="-844169" algn="l" defTabSz="1688320" rtl="0" eaLnBrk="1" latinLnBrk="0" hangingPunct="1">
        <a:spcBef>
          <a:spcPct val="20000"/>
        </a:spcBef>
        <a:buFont typeface="Arial"/>
        <a:buChar char="»"/>
        <a:defRPr sz="7499" kern="1200">
          <a:solidFill>
            <a:schemeClr val="tx1"/>
          </a:solidFill>
          <a:latin typeface="+mn-lt"/>
          <a:ea typeface="+mn-ea"/>
          <a:cs typeface="+mn-cs"/>
        </a:defRPr>
      </a:lvl5pPr>
      <a:lvl6pPr marL="9285746" indent="-844169" algn="l" defTabSz="1688320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0974071" indent="-844169" algn="l" defTabSz="1688320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62393" indent="-844169" algn="l" defTabSz="1688320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50702" indent="-844169" algn="l" defTabSz="1688320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8832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8320" algn="l" defTabSz="168832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76641" algn="l" defTabSz="168832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64950" algn="l" defTabSz="168832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53269" algn="l" defTabSz="168832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41581" algn="l" defTabSz="168832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29923" algn="l" defTabSz="168832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18225" algn="l" defTabSz="168832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06541" algn="l" defTabSz="168832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648" tIns="186305" rIns="372648" bIns="186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648" tIns="186305" rIns="372648" bIns="186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648" tIns="186305" rIns="372648" bIns="18630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648" tIns="186305" rIns="372648" bIns="18630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99" tIns="155234" rIns="310499" bIns="155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99" tIns="155234" rIns="310499" bIns="155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6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239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0478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5717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0956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4287" indent="-1164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4686" indent="-11049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1320" indent="-11912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49366" indent="-107264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8272" indent="-11535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0667" indent="-11535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13056" indent="-11535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65448" indent="-11535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17839" indent="-11535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47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2397" algn="l" defTabSz="31047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4781" algn="l" defTabSz="31047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7176" algn="l" defTabSz="31047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9563" algn="l" defTabSz="31047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1958" algn="l" defTabSz="31047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4345" algn="l" defTabSz="31047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66743" algn="l" defTabSz="31047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19125" algn="l" defTabSz="31047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140" tIns="202660" rIns="405140" bIns="202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140" tIns="202660" rIns="405140" bIns="202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140" tIns="202660" rIns="405140" bIns="20266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140" tIns="202660" rIns="405140" bIns="20266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572" tIns="168861" rIns="337572" bIns="16886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572" tIns="168861" rIns="337572" bIns="16886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2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3" r:id="rId1"/>
    <p:sldLayoutId id="2147485204" r:id="rId2"/>
    <p:sldLayoutId id="2147485205" r:id="rId3"/>
    <p:sldLayoutId id="2147485206" r:id="rId4"/>
    <p:sldLayoutId id="2147485207" r:id="rId5"/>
    <p:sldLayoutId id="2147485208" r:id="rId6"/>
    <p:sldLayoutId id="2147485209" r:id="rId7"/>
    <p:sldLayoutId id="2147485210" r:id="rId8"/>
    <p:sldLayoutId id="2147485211" r:id="rId9"/>
    <p:sldLayoutId id="2147485212" r:id="rId10"/>
    <p:sldLayoutId id="214748521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785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7571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6355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5141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5897" indent="-12658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73171" indent="-12014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4228" indent="-12952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6353" indent="-116624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6380" indent="-12541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94227" indent="-12541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82092" indent="-12541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69947" indent="-12541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57800" indent="-12541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57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7855" algn="l" defTabSz="33757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75712" algn="l" defTabSz="33757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63559" algn="l" defTabSz="33757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51414" algn="l" defTabSz="33757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39260" algn="l" defTabSz="33757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27138" algn="l" defTabSz="33757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14976" algn="l" defTabSz="33757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502827" algn="l" defTabSz="33757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028" tIns="202608" rIns="405028" bIns="202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028" tIns="202608" rIns="405028" bIns="202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028" tIns="202608" rIns="405028" bIns="20260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028" tIns="202608" rIns="405028" bIns="20260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479" tIns="168818" rIns="337479" bIns="168818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479" tIns="168818" rIns="337479" bIns="168818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0238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5" r:id="rId1"/>
    <p:sldLayoutId id="2147485216" r:id="rId2"/>
    <p:sldLayoutId id="2147485217" r:id="rId3"/>
    <p:sldLayoutId id="2147485218" r:id="rId4"/>
    <p:sldLayoutId id="2147485219" r:id="rId5"/>
    <p:sldLayoutId id="2147485220" r:id="rId6"/>
    <p:sldLayoutId id="2147485221" r:id="rId7"/>
    <p:sldLayoutId id="2147485222" r:id="rId8"/>
    <p:sldLayoutId id="2147485223" r:id="rId9"/>
    <p:sldLayoutId id="2147485224" r:id="rId10"/>
    <p:sldLayoutId id="214748522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739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7478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6216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4955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5550" indent="-12655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72492" indent="-120111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3188" indent="-12948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4992" indent="-116592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4674" indent="-12538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92056" indent="-12538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79457" indent="-12538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66845" indent="-12538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54235" indent="-12538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478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7391" algn="l" defTabSz="337478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74783" algn="l" defTabSz="337478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62165" algn="l" defTabSz="337478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49557" algn="l" defTabSz="337478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36940" algn="l" defTabSz="337478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24351" algn="l" defTabSz="337478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11726" algn="l" defTabSz="337478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99113" algn="l" defTabSz="337478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915" tIns="202553" rIns="404915" bIns="202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915" tIns="202553" rIns="404915" bIns="202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915" tIns="202553" rIns="404915" bIns="20255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915" tIns="202553" rIns="404915" bIns="20255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385" tIns="168772" rIns="337385" bIns="16877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385" tIns="168772" rIns="337385" bIns="16877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6" r:id="rId10"/>
    <p:sldLayoutId id="214748523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692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7385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6077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4770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5200" indent="-12652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71815" indent="-120078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2149" indent="-12944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3632" indent="-116560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2968" indent="-12534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89886" indent="-12534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76822" indent="-12534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63746" indent="-12534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50673" indent="-12534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385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6924" algn="l" defTabSz="337385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73854" algn="l" defTabSz="337385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60773" algn="l" defTabSz="337385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47702" algn="l" defTabSz="337385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34619" algn="l" defTabSz="337385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21566" algn="l" defTabSz="337385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08475" algn="l" defTabSz="337385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95401" algn="l" defTabSz="337385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803" tIns="202498" rIns="404803" bIns="2024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803" tIns="202498" rIns="404803" bIns="2024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803" tIns="202498" rIns="404803" bIns="20249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803" tIns="202498" rIns="404803" bIns="20249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291" tIns="168726" rIns="337291" bIns="16872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291" tIns="168726" rIns="337291" bIns="16872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40" r:id="rId2"/>
    <p:sldLayoutId id="2147485241" r:id="rId3"/>
    <p:sldLayoutId id="2147485242" r:id="rId4"/>
    <p:sldLayoutId id="2147485243" r:id="rId5"/>
    <p:sldLayoutId id="2147485244" r:id="rId6"/>
    <p:sldLayoutId id="2147485245" r:id="rId7"/>
    <p:sldLayoutId id="2147485246" r:id="rId8"/>
    <p:sldLayoutId id="2147485247" r:id="rId9"/>
    <p:sldLayoutId id="2147485248" r:id="rId10"/>
    <p:sldLayoutId id="214748524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645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7292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5938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4584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4852" indent="-12648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71136" indent="-120045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1112" indent="-1294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2272" indent="-116528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1262" indent="-12531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87715" indent="-12531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74187" indent="-12531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60651" indent="-12531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47114" indent="-12531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292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6459" algn="l" defTabSz="337292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72923" algn="l" defTabSz="337292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59385" algn="l" defTabSz="337292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45845" algn="l" defTabSz="337292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32299" algn="l" defTabSz="337292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18781" algn="l" defTabSz="337292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05228" algn="l" defTabSz="337292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91689" algn="l" defTabSz="337292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690" tIns="202443" rIns="404690" bIns="2024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690" tIns="202443" rIns="404690" bIns="2024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690" tIns="202443" rIns="404690" bIns="20244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690" tIns="202443" rIns="404690" bIns="20244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97" tIns="168680" rIns="337197" bIns="16868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97" tIns="168680" rIns="337197" bIns="16868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5594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1" r:id="rId1"/>
    <p:sldLayoutId id="2147485252" r:id="rId2"/>
    <p:sldLayoutId id="2147485253" r:id="rId3"/>
    <p:sldLayoutId id="2147485254" r:id="rId4"/>
    <p:sldLayoutId id="2147485255" r:id="rId5"/>
    <p:sldLayoutId id="2147485256" r:id="rId6"/>
    <p:sldLayoutId id="2147485257" r:id="rId7"/>
    <p:sldLayoutId id="2147485258" r:id="rId8"/>
    <p:sldLayoutId id="2147485259" r:id="rId9"/>
    <p:sldLayoutId id="2147485260" r:id="rId10"/>
    <p:sldLayoutId id="214748526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599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7199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5799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4399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4502" indent="-12645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70457" indent="-12001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0072" indent="-12937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0909" indent="-11649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9556" indent="-12528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85545" indent="-12528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71554" indent="-12528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57553" indent="-12528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43550" indent="-12528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1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5995" algn="l" defTabSz="3371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71998" algn="l" defTabSz="3371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57993" algn="l" defTabSz="3371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43990" algn="l" defTabSz="3371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29978" algn="l" defTabSz="3371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15998" algn="l" defTabSz="3371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801982" algn="l" defTabSz="3371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87977" algn="l" defTabSz="3371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578" tIns="202390" rIns="404578" bIns="202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578" tIns="202390" rIns="404578" bIns="202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578" tIns="202390" rIns="404578" bIns="20239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578" tIns="202390" rIns="404578" bIns="20239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04" tIns="168636" rIns="337104" bIns="16863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04" tIns="168636" rIns="337104" bIns="16863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4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3" r:id="rId1"/>
    <p:sldLayoutId id="2147485264" r:id="rId2"/>
    <p:sldLayoutId id="2147485265" r:id="rId3"/>
    <p:sldLayoutId id="2147485266" r:id="rId4"/>
    <p:sldLayoutId id="2147485267" r:id="rId5"/>
    <p:sldLayoutId id="2147485268" r:id="rId6"/>
    <p:sldLayoutId id="2147485269" r:id="rId7"/>
    <p:sldLayoutId id="2147485270" r:id="rId8"/>
    <p:sldLayoutId id="2147485271" r:id="rId9"/>
    <p:sldLayoutId id="2147485272" r:id="rId10"/>
    <p:sldLayoutId id="214748527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553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7107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5660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4213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4154" indent="-12641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69778" indent="-119979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9034" indent="-12934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9554" indent="-116463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7850" indent="-12524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83376" indent="-12524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68921" indent="-12524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54456" indent="-12524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39990" indent="-12524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10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5530" algn="l" defTabSz="33710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71071" algn="l" defTabSz="33710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56602" algn="l" defTabSz="33710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42134" algn="l" defTabSz="33710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27658" algn="l" defTabSz="33710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13217" algn="l" defTabSz="33710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798737" algn="l" defTabSz="33710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84266" algn="l" defTabSz="33710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358" tIns="202290" rIns="404358" bIns="202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358" tIns="202290" rIns="404358" bIns="202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358" tIns="202290" rIns="404358" bIns="20229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369276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358" tIns="202290" rIns="404358" bIns="20229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369276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369276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920" tIns="168553" rIns="336920" bIns="168553"/>
          <a:lstStyle/>
          <a:p>
            <a:pPr defTabSz="3369276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920" tIns="168553" rIns="336920" bIns="168553"/>
          <a:lstStyle/>
          <a:p>
            <a:pPr defTabSz="3369276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4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9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5" r:id="rId1"/>
    <p:sldLayoutId id="2147485276" r:id="rId2"/>
    <p:sldLayoutId id="2147485277" r:id="rId3"/>
    <p:sldLayoutId id="2147485278" r:id="rId4"/>
    <p:sldLayoutId id="2147485279" r:id="rId5"/>
    <p:sldLayoutId id="2147485280" r:id="rId6"/>
    <p:sldLayoutId id="2147485281" r:id="rId7"/>
    <p:sldLayoutId id="2147485282" r:id="rId8"/>
    <p:sldLayoutId id="2147485283" r:id="rId9"/>
    <p:sldLayoutId id="2147485284" r:id="rId10"/>
    <p:sldLayoutId id="214748528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462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6927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5391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3854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3484" indent="-12634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68466" indent="-119915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7039" indent="-12927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6929" indent="-11640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4555" indent="-1251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9208" indent="-1251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63839" indent="-1251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48487" indent="-1251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33125" indent="-1251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927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4620" algn="l" defTabSz="336927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69276" algn="l" defTabSz="336927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53916" algn="l" defTabSz="336927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38547" algn="l" defTabSz="336927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23173" algn="l" defTabSz="336927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07853" algn="l" defTabSz="336927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792467" algn="l" defTabSz="336927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77112" algn="l" defTabSz="336927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245" tIns="202235" rIns="404245" bIns="2022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245" tIns="202235" rIns="404245" bIns="2022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245" tIns="202235" rIns="404245" bIns="20223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368348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245" tIns="202235" rIns="404245" bIns="20223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368348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36834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826" tIns="168507" rIns="336826" bIns="168507"/>
          <a:lstStyle/>
          <a:p>
            <a:pPr defTabSz="3368348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826" tIns="168507" rIns="336826" bIns="168507"/>
          <a:lstStyle/>
          <a:p>
            <a:pPr defTabSz="3368348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774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7" r:id="rId1"/>
    <p:sldLayoutId id="2147485288" r:id="rId2"/>
    <p:sldLayoutId id="2147485289" r:id="rId3"/>
    <p:sldLayoutId id="2147485290" r:id="rId4"/>
    <p:sldLayoutId id="2147485291" r:id="rId5"/>
    <p:sldLayoutId id="2147485292" r:id="rId6"/>
    <p:sldLayoutId id="2147485293" r:id="rId7"/>
    <p:sldLayoutId id="2147485294" r:id="rId8"/>
    <p:sldLayoutId id="2147485295" r:id="rId9"/>
    <p:sldLayoutId id="2147485296" r:id="rId10"/>
    <p:sldLayoutId id="214748529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415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6834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5252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3669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3134" indent="-12631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67787" indent="-119882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6006" indent="-12923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5571" indent="-116370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2849" indent="-12514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7042" indent="-12514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61206" indent="-12514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45395" indent="-12514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29567" indent="-12514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834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4154" algn="l" defTabSz="336834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68348" algn="l" defTabSz="336834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52527" algn="l" defTabSz="336834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36695" algn="l" defTabSz="336834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20857" algn="l" defTabSz="336834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05070" algn="l" defTabSz="336834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789224" algn="l" defTabSz="336834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73405" algn="l" defTabSz="336834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070" tIns="202148" rIns="404070" bIns="202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070" tIns="202148" rIns="404070" bIns="202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070" tIns="202148" rIns="404070" bIns="20214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36691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070" tIns="202148" rIns="404070" bIns="20214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366914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36691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80" tIns="168434" rIns="336680" bIns="168434"/>
          <a:lstStyle/>
          <a:p>
            <a:pPr defTabSz="3366914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80" tIns="168434" rIns="336680" bIns="168434"/>
          <a:lstStyle/>
          <a:p>
            <a:pPr defTabSz="3366914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4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0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9" r:id="rId1"/>
    <p:sldLayoutId id="2147485300" r:id="rId2"/>
    <p:sldLayoutId id="2147485301" r:id="rId3"/>
    <p:sldLayoutId id="2147485302" r:id="rId4"/>
    <p:sldLayoutId id="2147485303" r:id="rId5"/>
    <p:sldLayoutId id="2147485304" r:id="rId6"/>
    <p:sldLayoutId id="2147485305" r:id="rId7"/>
    <p:sldLayoutId id="2147485306" r:id="rId8"/>
    <p:sldLayoutId id="2147485307" r:id="rId9"/>
    <p:sldLayoutId id="2147485308" r:id="rId10"/>
    <p:sldLayoutId id="214748530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344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6691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5037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3382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2594" indent="-12625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66730" indent="-119831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4393" indent="-129182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3461" indent="-116321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0208" indent="-12509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3673" indent="-12509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7102" indent="-12509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40568" indent="-12509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24001" indent="-12509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691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3441" algn="l" defTabSz="336691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66914" algn="l" defTabSz="336691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50375" algn="l" defTabSz="336691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33827" algn="l" defTabSz="336691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17272" algn="l" defTabSz="336691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00725" algn="l" defTabSz="336691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784171" algn="l" defTabSz="336691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67645" algn="l" defTabSz="336691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128" tIns="202173" rIns="404128" bIns="2021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128" tIns="202173" rIns="404128" bIns="2021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128" tIns="202173" rIns="404128" bIns="20217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128" tIns="202173" rIns="404128" bIns="20217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729" tIns="168455" rIns="336729" bIns="168455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729" tIns="168455" rIns="336729" bIns="168455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379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1" r:id="rId1"/>
    <p:sldLayoutId id="2147485312" r:id="rId2"/>
    <p:sldLayoutId id="2147485313" r:id="rId3"/>
    <p:sldLayoutId id="2147485314" r:id="rId4"/>
    <p:sldLayoutId id="2147485315" r:id="rId5"/>
    <p:sldLayoutId id="2147485316" r:id="rId6"/>
    <p:sldLayoutId id="2147485317" r:id="rId7"/>
    <p:sldLayoutId id="2147485318" r:id="rId8"/>
    <p:sldLayoutId id="2147485319" r:id="rId9"/>
    <p:sldLayoutId id="2147485320" r:id="rId10"/>
    <p:sldLayoutId id="214748532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367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6736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5103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3472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2759" indent="-12627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67064" indent="-11984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4896" indent="-12919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4125" indent="-11633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1034" indent="-125107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4709" indent="-125107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8398" indent="-125107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42078" indent="-125107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25759" indent="-125107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73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3675" algn="l" defTabSz="33673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67368" algn="l" defTabSz="33673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51038" algn="l" defTabSz="33673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34722" algn="l" defTabSz="33673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18389" algn="l" defTabSz="33673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102094" algn="l" defTabSz="33673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785760" algn="l" defTabSz="33673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69439" algn="l" defTabSz="33673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563" tIns="186260" rIns="372563" bIns="186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563" tIns="186260" rIns="372563" bIns="186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563" tIns="186260" rIns="372563" bIns="18626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563" tIns="186260" rIns="372563" bIns="18626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28" tIns="155196" rIns="310428" bIns="1551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28" tIns="155196" rIns="310428" bIns="1551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6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203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0405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5608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0811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4014" indent="-11640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4153" indent="-110473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0511" indent="-11909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48304" indent="-107240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6945" indent="-11532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8972" indent="-11532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11003" indent="-11532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63029" indent="-11532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15060" indent="-11532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40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2039" algn="l" defTabSz="31040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4056" algn="l" defTabSz="31040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6088" algn="l" defTabSz="31040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8119" algn="l" defTabSz="31040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0146" algn="l" defTabSz="31040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2172" algn="l" defTabSz="31040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64207" algn="l" defTabSz="31040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16228" algn="l" defTabSz="31040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015" tIns="202120" rIns="404015" bIns="2021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015" tIns="202120" rIns="404015" bIns="2021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015" tIns="202120" rIns="404015" bIns="20212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015" tIns="202120" rIns="404015" bIns="20212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35" tIns="168411" rIns="336635" bIns="16841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35" tIns="168411" rIns="336635" bIns="16841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3" r:id="rId1"/>
    <p:sldLayoutId id="2147485324" r:id="rId2"/>
    <p:sldLayoutId id="2147485325" r:id="rId3"/>
    <p:sldLayoutId id="2147485326" r:id="rId4"/>
    <p:sldLayoutId id="2147485327" r:id="rId5"/>
    <p:sldLayoutId id="2147485328" r:id="rId6"/>
    <p:sldLayoutId id="2147485329" r:id="rId7"/>
    <p:sldLayoutId id="2147485330" r:id="rId8"/>
    <p:sldLayoutId id="2147485331" r:id="rId9"/>
    <p:sldLayoutId id="2147485332" r:id="rId10"/>
    <p:sldLayoutId id="214748533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321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6644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4965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3287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2410" indent="-12624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66387" indent="-11981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3860" indent="-12916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2767" indent="-116303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9333" indent="-12507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2543" indent="-12507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5769" indent="-12507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38987" indent="-12507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22203" indent="-12507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64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3212" algn="l" defTabSz="33664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66440" algn="l" defTabSz="33664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49650" algn="l" defTabSz="33664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32871" algn="l" defTabSz="33664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16072" algn="l" defTabSz="33664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099316" algn="l" defTabSz="33664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782517" algn="l" defTabSz="33664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65735" algn="l" defTabSz="336644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903" tIns="202065" rIns="403903" bIns="202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903" tIns="202065" rIns="403903" bIns="202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903" tIns="202065" rIns="403903" bIns="20206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903" tIns="202065" rIns="403903" bIns="20206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41" tIns="168365" rIns="336541" bIns="168365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41" tIns="168365" rIns="336541" bIns="168365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7892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5" r:id="rId1"/>
    <p:sldLayoutId id="2147485336" r:id="rId2"/>
    <p:sldLayoutId id="2147485337" r:id="rId3"/>
    <p:sldLayoutId id="2147485338" r:id="rId4"/>
    <p:sldLayoutId id="2147485339" r:id="rId5"/>
    <p:sldLayoutId id="2147485340" r:id="rId6"/>
    <p:sldLayoutId id="2147485341" r:id="rId7"/>
    <p:sldLayoutId id="2147485342" r:id="rId8"/>
    <p:sldLayoutId id="2147485343" r:id="rId9"/>
    <p:sldLayoutId id="2147485344" r:id="rId10"/>
    <p:sldLayoutId id="214748534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274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6551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4825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3101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2063" indent="-1262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65708" indent="-119781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2827" indent="-12912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1409" indent="-116272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7631" indent="-12503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0376" indent="-12503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3142" indent="-12503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35894" indent="-12503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18649" indent="-12503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551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2747" algn="l" defTabSz="336551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65516" algn="l" defTabSz="336551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48259" algn="l" defTabSz="336551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31019" algn="l" defTabSz="336551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13756" algn="l" defTabSz="336551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096538" algn="l" defTabSz="336551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779273" algn="l" defTabSz="336551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62029" algn="l" defTabSz="336551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790" tIns="202013" rIns="403790" bIns="202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790" tIns="202013" rIns="403790" bIns="202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790" tIns="202013" rIns="403790" bIns="20201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790" tIns="202013" rIns="403790" bIns="20201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447" tIns="168322" rIns="336447" bIns="16832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447" tIns="168322" rIns="336447" bIns="16832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7260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7" r:id="rId1"/>
    <p:sldLayoutId id="2147485348" r:id="rId2"/>
    <p:sldLayoutId id="2147485349" r:id="rId3"/>
    <p:sldLayoutId id="2147485350" r:id="rId4"/>
    <p:sldLayoutId id="2147485351" r:id="rId5"/>
    <p:sldLayoutId id="2147485352" r:id="rId6"/>
    <p:sldLayoutId id="2147485353" r:id="rId7"/>
    <p:sldLayoutId id="2147485354" r:id="rId8"/>
    <p:sldLayoutId id="2147485355" r:id="rId9"/>
    <p:sldLayoutId id="2147485356" r:id="rId10"/>
    <p:sldLayoutId id="214748535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228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6459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4687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2916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1713" indent="-12617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65029" indent="-11974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1792" indent="-12909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0053" indent="-116240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5929" indent="-12500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8212" indent="-12500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0513" indent="-12500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32805" indent="-12500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15096" indent="-12500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459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2283" algn="l" defTabSz="336459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64591" algn="l" defTabSz="336459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46872" algn="l" defTabSz="336459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29167" algn="l" defTabSz="336459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11444" algn="l" defTabSz="336459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093760" algn="l" defTabSz="336459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776035" algn="l" defTabSz="336459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58325" algn="l" defTabSz="336459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678" tIns="201958" rIns="403678" bIns="201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678" tIns="201958" rIns="403678" bIns="201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678" tIns="201958" rIns="403678" bIns="20195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678" tIns="201958" rIns="403678" bIns="20195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354" tIns="168276" rIns="336354" bIns="16827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354" tIns="168276" rIns="336354" bIns="16827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7243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9" r:id="rId1"/>
    <p:sldLayoutId id="2147485360" r:id="rId2"/>
    <p:sldLayoutId id="2147485361" r:id="rId3"/>
    <p:sldLayoutId id="2147485362" r:id="rId4"/>
    <p:sldLayoutId id="2147485363" r:id="rId5"/>
    <p:sldLayoutId id="2147485364" r:id="rId6"/>
    <p:sldLayoutId id="2147485365" r:id="rId7"/>
    <p:sldLayoutId id="2147485366" r:id="rId8"/>
    <p:sldLayoutId id="2147485367" r:id="rId9"/>
    <p:sldLayoutId id="2147485368" r:id="rId10"/>
    <p:sldLayoutId id="214748536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181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6366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4548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2731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1365" indent="-12613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64350" indent="-119715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0757" indent="-12905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8695" indent="-116208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4227" indent="-12496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6050" indent="-12496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47885" indent="-12496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29715" indent="-12496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11540" indent="-12496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366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1818" algn="l" defTabSz="336366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63664" algn="l" defTabSz="336366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45484" algn="l" defTabSz="336366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27315" algn="l" defTabSz="336366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09129" algn="l" defTabSz="336366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090981" algn="l" defTabSz="336366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772795" algn="l" defTabSz="336366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54626" algn="l" defTabSz="3363664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565" tIns="201903" rIns="403565" bIns="201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565" tIns="201903" rIns="403565" bIns="201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565" tIns="201903" rIns="403565" bIns="20190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565" tIns="201903" rIns="403565" bIns="20190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260" tIns="168230" rIns="336260" bIns="16823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260" tIns="168230" rIns="336260" bIns="16823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8186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1" r:id="rId1"/>
    <p:sldLayoutId id="2147485372" r:id="rId2"/>
    <p:sldLayoutId id="2147485373" r:id="rId3"/>
    <p:sldLayoutId id="2147485374" r:id="rId4"/>
    <p:sldLayoutId id="2147485375" r:id="rId5"/>
    <p:sldLayoutId id="2147485376" r:id="rId6"/>
    <p:sldLayoutId id="2147485377" r:id="rId7"/>
    <p:sldLayoutId id="2147485378" r:id="rId8"/>
    <p:sldLayoutId id="2147485379" r:id="rId9"/>
    <p:sldLayoutId id="2147485380" r:id="rId10"/>
    <p:sldLayoutId id="214748538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135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6273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4409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2546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1015" indent="-12610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63672" indent="-11968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59722" indent="-12902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7339" indent="-116176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2526" indent="-12493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3886" indent="-12493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45258" indent="-12493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26627" indent="-12493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07993" indent="-12493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2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1356" algn="l" defTabSz="3362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62737" algn="l" defTabSz="3362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44099" algn="l" defTabSz="3362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25464" algn="l" defTabSz="3362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06816" algn="l" defTabSz="3362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088206" algn="l" defTabSz="3362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769557" algn="l" defTabSz="3362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50925" algn="l" defTabSz="33627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453" tIns="201850" rIns="403453" bIns="201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453" tIns="201850" rIns="403453" bIns="201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453" tIns="201850" rIns="403453" bIns="20185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453" tIns="201850" rIns="403453" bIns="20185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166" tIns="168186" rIns="336166" bIns="1681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166" tIns="168186" rIns="336166" bIns="1681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2829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3" r:id="rId1"/>
    <p:sldLayoutId id="2147485384" r:id="rId2"/>
    <p:sldLayoutId id="2147485385" r:id="rId3"/>
    <p:sldLayoutId id="2147485386" r:id="rId4"/>
    <p:sldLayoutId id="2147485387" r:id="rId5"/>
    <p:sldLayoutId id="2147485388" r:id="rId6"/>
    <p:sldLayoutId id="2147485389" r:id="rId7"/>
    <p:sldLayoutId id="2147485390" r:id="rId8"/>
    <p:sldLayoutId id="2147485391" r:id="rId9"/>
    <p:sldLayoutId id="2147485392" r:id="rId10"/>
    <p:sldLayoutId id="214748539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089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6181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4271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2361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0667" indent="-126066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62993" indent="-119649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58686" indent="-12898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5981" indent="-116144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0826" indent="-12490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1724" indent="-12490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42634" indent="-12490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23537" indent="-12490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04442" indent="-12490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18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0896" algn="l" defTabSz="33618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61812" algn="l" defTabSz="33618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42712" algn="l" defTabSz="33618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23616" algn="l" defTabSz="33618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04503" algn="l" defTabSz="33618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085434" algn="l" defTabSz="33618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766321" algn="l" defTabSz="33618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47226" algn="l" defTabSz="33618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340" tIns="201795" rIns="403340" bIns="201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340" tIns="201795" rIns="403340" bIns="201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340" tIns="201795" rIns="403340" bIns="20179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340" tIns="201795" rIns="403340" bIns="20179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072" tIns="168140" rIns="336072" bIns="16814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072" tIns="168140" rIns="336072" bIns="16814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5" r:id="rId1"/>
    <p:sldLayoutId id="2147485396" r:id="rId2"/>
    <p:sldLayoutId id="2147485397" r:id="rId3"/>
    <p:sldLayoutId id="2147485398" r:id="rId4"/>
    <p:sldLayoutId id="2147485399" r:id="rId5"/>
    <p:sldLayoutId id="2147485400" r:id="rId6"/>
    <p:sldLayoutId id="2147485401" r:id="rId7"/>
    <p:sldLayoutId id="2147485402" r:id="rId8"/>
    <p:sldLayoutId id="2147485403" r:id="rId9"/>
    <p:sldLayoutId id="2147485404" r:id="rId10"/>
    <p:sldLayoutId id="214748540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68043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36088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04132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72176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60319" indent="-12603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62313" indent="-119616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57651" indent="-12895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4627" indent="-116112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79124" indent="-12486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59559" indent="-12486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40009" indent="-12486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20453" indent="-12486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00892" indent="-12486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088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680435" algn="l" defTabSz="336088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360886" algn="l" defTabSz="336088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041325" algn="l" defTabSz="336088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721766" algn="l" defTabSz="336088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02191" algn="l" defTabSz="336088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082660" algn="l" defTabSz="336088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763087" algn="l" defTabSz="336088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443526" algn="l" defTabSz="336088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478" tIns="186215" rIns="372478" bIns="1862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478" tIns="186215" rIns="372478" bIns="1862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478" tIns="186215" rIns="372478" bIns="18621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478" tIns="186215" rIns="372478" bIns="18621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357" tIns="155159" rIns="310357" bIns="1551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357" tIns="155159" rIns="310357" bIns="1551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8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167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0333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5500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0667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3743" indent="-11637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3622" indent="-110447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9701" indent="-11906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47243" indent="-107215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5610" indent="-1152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7283" indent="-1152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8945" indent="-1152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60615" indent="-1152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12284" indent="-1152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33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1675" algn="l" defTabSz="31033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3331" algn="l" defTabSz="31033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5001" algn="l" defTabSz="31033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6673" algn="l" defTabSz="31033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8336" algn="l" defTabSz="31033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0002" algn="l" defTabSz="31033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61674" algn="l" defTabSz="31033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13333" algn="l" defTabSz="31033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393" tIns="186170" rIns="372393" bIns="186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393" tIns="186170" rIns="372393" bIns="186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393" tIns="186170" rIns="372393" bIns="18617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393" tIns="186170" rIns="372393" bIns="18617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86" tIns="155121" rIns="310286" bIns="155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86" tIns="155121" rIns="310286" bIns="155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4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131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0260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5391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0522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3470" indent="-11634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3093" indent="-110421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8889" indent="-11904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46181" indent="-107189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4281" indent="-11527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5587" indent="-11527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6891" indent="-11527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58197" indent="-11527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09505" indent="-11527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2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1314" algn="l" defTabSz="3102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2608" algn="l" defTabSz="3102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3918" algn="l" defTabSz="3102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5226" algn="l" defTabSz="3102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6528" algn="l" defTabSz="3102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07827" algn="l" defTabSz="3102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59141" algn="l" defTabSz="3102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10439" algn="l" defTabSz="3102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2305" tIns="186123" rIns="372305" bIns="1861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1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2305" tIns="186123" rIns="372305" bIns="1861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305" tIns="186123" rIns="372305" bIns="186123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29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305" tIns="186123" rIns="372305" bIns="18612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13" tIns="155082" rIns="310213" bIns="15508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13" tIns="155082" rIns="310213" bIns="15508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0" y="3425352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5095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0188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5283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0377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3200" indent="-11632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72561" indent="-110395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68078" indent="-11901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6">
          <a:solidFill>
            <a:schemeClr val="tx1"/>
          </a:solidFill>
          <a:latin typeface="+mn-lt"/>
          <a:ea typeface="ＭＳ Ｐゴシック" pitchFamily="-105" charset="-128"/>
        </a:defRPr>
      </a:lvl3pPr>
      <a:lvl4pPr marL="4545125" indent="-107165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702948" indent="-1152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53896" indent="-1152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4839" indent="-1152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55783" indent="-1152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06726" indent="-1152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18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0950" algn="l" defTabSz="31018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1883" algn="l" defTabSz="31018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2830" algn="l" defTabSz="31018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3774" algn="l" defTabSz="31018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4722" algn="l" defTabSz="31018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05653" algn="l" defTabSz="31018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56608" algn="l" defTabSz="31018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07544" algn="l" defTabSz="31018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220" tIns="186080" rIns="372220" bIns="18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220" tIns="186080" rIns="372220" bIns="18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220" tIns="186080" rIns="372220" bIns="18608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220" tIns="186080" rIns="372220" bIns="18608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142" tIns="155046" rIns="310142" bIns="15504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142" tIns="155046" rIns="310142" bIns="15504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4124971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059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0116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5174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0232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2926" indent="-116292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2028" indent="-11036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7266" indent="-11898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44063" indent="-107140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1617" indent="-11521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2206" indent="-11521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2785" indent="-11521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53368" indent="-11521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03949" indent="-11521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116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0592" algn="l" defTabSz="310116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1160" algn="l" defTabSz="310116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1743" algn="l" defTabSz="310116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2327" algn="l" defTabSz="310116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2909" algn="l" defTabSz="310116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03486" algn="l" defTabSz="310116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54078" algn="l" defTabSz="310116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04648" algn="l" defTabSz="310116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073" tIns="186008" rIns="372073" bIns="1860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073" tIns="186008" rIns="372073" bIns="1860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073" tIns="186008" rIns="372073" bIns="186008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pPr defTabSz="30999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073" tIns="186008" rIns="372073" bIns="18600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999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999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020" tIns="154986" rIns="310020" bIns="154986"/>
          <a:lstStyle/>
          <a:p>
            <a:pPr defTabSz="3099965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020" tIns="154986" rIns="310020" bIns="154986"/>
          <a:lstStyle/>
          <a:p>
            <a:pPr defTabSz="3099965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4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6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999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996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4994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9993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2481" indent="-11624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1147" indent="-110328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5929" indent="-11893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42317" indent="-107099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9409" indent="-11517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9409" indent="-11517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9378" indent="-11517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49369" indent="-11517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99344" indent="-11517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99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9996" algn="l" defTabSz="30999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9965" algn="l" defTabSz="30999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9943" algn="l" defTabSz="30999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9931" algn="l" defTabSz="30999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9912" algn="l" defTabSz="30999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9899" algn="l" defTabSz="30999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49872" algn="l" defTabSz="30999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99856" algn="l" defTabSz="30999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593" tIns="186795" rIns="373593" bIns="186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593" tIns="186795" rIns="373593" bIns="186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593" tIns="186795" rIns="373593" bIns="18679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593" tIns="186795" rIns="373593" bIns="18679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286" tIns="155642" rIns="311286" bIns="155642"/>
          <a:lstStyle/>
          <a:p>
            <a:pPr>
              <a:defRPr/>
            </a:pPr>
            <a:endParaRPr lang="en-US" sz="6082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286" tIns="155642" rIns="311286" bIns="155642"/>
          <a:lstStyle/>
          <a:p>
            <a:pPr>
              <a:defRPr/>
            </a:pPr>
            <a:endParaRPr lang="en-US" sz="6082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6758"/>
      </p:ext>
    </p:extLst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637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1275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6913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2551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7284" indent="-11672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80527" indent="-11078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80235" indent="-11943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61053" indent="-107541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22934" indent="-11564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79314" indent="-11564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35694" indent="-11564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92073" indent="-11564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48455" indent="-11564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275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6376" algn="l" defTabSz="311275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2759" algn="l" defTabSz="311275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9136" algn="l" defTabSz="311275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5515" algn="l" defTabSz="311275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81895" algn="l" defTabSz="311275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8271" algn="l" defTabSz="311275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94652" algn="l" defTabSz="311275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51031" algn="l" defTabSz="311275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045" tIns="185990" rIns="372045" bIns="185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045" tIns="185990" rIns="372045" bIns="185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045" tIns="185990" rIns="372045" bIns="18599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045" tIns="185990" rIns="372045" bIns="18599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96" tIns="154971" rIns="309996" bIns="1549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96" tIns="154971" rIns="309996" bIns="1549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987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971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4957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9943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2379" indent="-116237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0966" indent="-11031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5654" indent="-11893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41947" indent="-10709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8963" indent="-11516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8822" indent="-11516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8679" indent="-11516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48540" indent="-11516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98396" indent="-11516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97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9871" algn="l" defTabSz="30997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9716" algn="l" defTabSz="30997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9573" algn="l" defTabSz="30997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9437" algn="l" defTabSz="30997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9297" algn="l" defTabSz="30997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9149" algn="l" defTabSz="30997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49021" algn="l" defTabSz="30997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98866" algn="l" defTabSz="30997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960" tIns="185945" rIns="371960" bIns="185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960" tIns="185945" rIns="371960" bIns="185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960" tIns="185945" rIns="371960" bIns="18594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960" tIns="185945" rIns="371960" bIns="18594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26" tIns="154934" rIns="309926" bIns="1549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26" tIns="154934" rIns="309926" bIns="1549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951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899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4848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9799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2110" indent="-11621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0439" indent="-110292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4846" indent="-11890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40888" indent="-107065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7632" indent="-11513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7126" indent="-11513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6626" indent="-11513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46126" indent="-11513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95621" indent="-11513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899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9513" algn="l" defTabSz="309899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8996" algn="l" defTabSz="309899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8489" algn="l" defTabSz="309899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7990" algn="l" defTabSz="309899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7489" algn="l" defTabSz="309899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6977" algn="l" defTabSz="309899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46489" algn="l" defTabSz="309899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95975" algn="l" defTabSz="309899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1875" tIns="185900" rIns="371875" bIns="1859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1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1875" tIns="185900" rIns="371875" bIns="1859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875" tIns="185900" rIns="371875" bIns="18590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29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875" tIns="185900" rIns="371875" bIns="18590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855" tIns="154896" rIns="309855" bIns="15489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855" tIns="154896" rIns="309855" bIns="15489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3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4914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827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4740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9654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1835" indent="-11618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69906" indent="-110266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64040" indent="-11887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6">
          <a:solidFill>
            <a:schemeClr val="tx1"/>
          </a:solidFill>
          <a:latin typeface="+mn-lt"/>
          <a:ea typeface="ＭＳ Ｐゴシック" pitchFamily="-105" charset="-128"/>
        </a:defRPr>
      </a:lvl3pPr>
      <a:lvl4pPr marL="4539826" indent="-10704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696305" indent="-11510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45439" indent="-11510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4578" indent="-11510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43711" indent="-11510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92847" indent="-11510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82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9148" algn="l" defTabSz="30982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8273" algn="l" defTabSz="30982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7406" algn="l" defTabSz="30982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6542" algn="l" defTabSz="30982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5681" algn="l" defTabSz="30982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4811" algn="l" defTabSz="30982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43959" algn="l" defTabSz="30982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93086" algn="l" defTabSz="30982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730" tIns="185828" rIns="371730" bIns="18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730" tIns="185828" rIns="371730" bIns="18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730" tIns="185828" rIns="371730" bIns="185828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pPr defTabSz="309707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730" tIns="185828" rIns="371730" bIns="18582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97074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9707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734" tIns="154836" rIns="309734" bIns="154836"/>
          <a:lstStyle/>
          <a:p>
            <a:pPr defTabSz="3097074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734" tIns="154836" rIns="309734" bIns="154836"/>
          <a:lstStyle/>
          <a:p>
            <a:pPr defTabSz="3097074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4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854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707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4561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9415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1389" indent="-11613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9029" indent="-110224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2700" indent="-11882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38080" indent="-10700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4097" indent="-11506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2649" indent="-11506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1167" indent="-11506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9715" indent="-11506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88248" indent="-11506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70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8548" algn="l" defTabSz="30970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7074" algn="l" defTabSz="30970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5611" algn="l" defTabSz="30970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4150" algn="l" defTabSz="30970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2686" algn="l" defTabSz="30970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1228" algn="l" defTabSz="30970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39753" algn="l" defTabSz="30970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88293" algn="l" defTabSz="30970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640" tIns="185783" rIns="371640" bIns="185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640" tIns="185783" rIns="371640" bIns="185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640" tIns="185783" rIns="371640" bIns="185783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pPr defTabSz="309635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640" tIns="185783" rIns="371640" bIns="18578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9635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9635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59" tIns="154799" rIns="309659" bIns="154799"/>
          <a:lstStyle/>
          <a:p>
            <a:pPr defTabSz="3096355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59" tIns="154799" rIns="309659" bIns="154799"/>
          <a:lstStyle/>
          <a:p>
            <a:pPr defTabSz="3096355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4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818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635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4452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9270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1117" indent="-11611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8504" indent="-110199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1896" indent="-11880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37018" indent="-106974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2775" indent="-11503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0962" indent="-11503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9119" indent="-11503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7304" indent="-11503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85477" indent="-11503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63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8188" algn="l" defTabSz="30963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6355" algn="l" defTabSz="30963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4526" algn="l" defTabSz="30963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2707" algn="l" defTabSz="30963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0880" algn="l" defTabSz="30963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9062" algn="l" defTabSz="30963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37227" algn="l" defTabSz="30963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85401" algn="l" defTabSz="30963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618" tIns="185770" rIns="371618" bIns="185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618" tIns="185770" rIns="371618" bIns="185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618" tIns="185770" rIns="371618" bIns="18577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618" tIns="185770" rIns="371618" bIns="18577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41" tIns="154788" rIns="309641" bIns="1547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41" tIns="154788" rIns="309641" bIns="1547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806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610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4415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9220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1027" indent="-116102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8325" indent="-110189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1619" indent="-11879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36652" indent="-106966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2322" indent="-1150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0373" indent="-1150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8427" indent="-1150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6479" indent="-1150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84530" indent="-1150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61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8067" algn="l" defTabSz="30961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6109" algn="l" defTabSz="30961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4159" algn="l" defTabSz="30961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2207" algn="l" defTabSz="30961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0264" algn="l" defTabSz="30961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8316" algn="l" defTabSz="30961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36378" algn="l" defTabSz="30961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84417" algn="l" defTabSz="30961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533" tIns="185725" rIns="371533" bIns="185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533" tIns="185725" rIns="371533" bIns="185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533" tIns="185725" rIns="371533" bIns="18572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533" tIns="185725" rIns="371533" bIns="18572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70" tIns="154750" rIns="309570" bIns="1547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70" tIns="154750" rIns="309570" bIns="1547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3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770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538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4307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9076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0752" indent="-11607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7795" indent="-110164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0811" indent="-11876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35595" indent="-106941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0993" indent="-11500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8682" indent="-11500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6380" indent="-11500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4070" indent="-11500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81759" indent="-11500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53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7705" algn="l" defTabSz="30953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5386" algn="l" defTabSz="30953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3076" algn="l" defTabSz="30953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0766" algn="l" defTabSz="30953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8462" algn="l" defTabSz="30953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6147" algn="l" defTabSz="30953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33852" algn="l" defTabSz="30953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81529" algn="l" defTabSz="30953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448" tIns="185680" rIns="371448" bIns="18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448" tIns="185680" rIns="371448" bIns="18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448" tIns="185680" rIns="371448" bIns="18568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448" tIns="185680" rIns="371448" bIns="18568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99" tIns="154713" rIns="309499" bIns="1547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99" tIns="154713" rIns="309499" bIns="1547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734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466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4199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8932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0483" indent="-1160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7266" indent="-11013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0005" indent="-11873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34537" indent="-106916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9667" indent="-11497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6994" indent="-11497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4330" indent="-11497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1658" indent="-11497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78982" indent="-11497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4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7344" algn="l" defTabSz="3094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4663" algn="l" defTabSz="3094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1993" algn="l" defTabSz="3094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9320" algn="l" defTabSz="3094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6654" algn="l" defTabSz="3094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3985" algn="l" defTabSz="3094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31325" algn="l" defTabSz="3094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78640" algn="l" defTabSz="3094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360" tIns="185635" rIns="371360" bIns="185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360" tIns="185635" rIns="371360" bIns="185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360" tIns="185635" rIns="371360" bIns="18563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360" tIns="185635" rIns="371360" bIns="18563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26" tIns="154675" rIns="309426" bIns="15467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26" tIns="154675" rIns="309426" bIns="15467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3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698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394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4091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8787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0209" indent="-11602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6741" indent="-110112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9199" indent="-11871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33481" indent="-106891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8340" indent="-1149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5305" indent="-1149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2278" indent="-1149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29247" indent="-1149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76212" indent="-1149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394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6984" algn="l" defTabSz="309394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3942" algn="l" defTabSz="309394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0910" algn="l" defTabSz="309394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7876" algn="l" defTabSz="309394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4852" algn="l" defTabSz="309394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1817" algn="l" defTabSz="309394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28799" algn="l" defTabSz="309394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75753" algn="l" defTabSz="309394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5" y="1441662"/>
            <a:ext cx="25923241" cy="4158302"/>
          </a:xfrm>
          <a:prstGeom prst="rect">
            <a:avLst/>
          </a:prstGeom>
        </p:spPr>
        <p:txBody>
          <a:bodyPr vert="horz" lIns="0" tIns="185553" rIns="0" bIns="18555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6799973"/>
            <a:ext cx="25923241" cy="25358151"/>
          </a:xfrm>
          <a:prstGeom prst="rect">
            <a:avLst/>
          </a:prstGeom>
        </p:spPr>
        <p:txBody>
          <a:bodyPr vert="horz" lIns="371213" tIns="185553" rIns="371213" bIns="185553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6977"/>
            <a:ext cx="6720840" cy="1916651"/>
          </a:xfrm>
          <a:prstGeom prst="rect">
            <a:avLst/>
          </a:prstGeom>
        </p:spPr>
        <p:txBody>
          <a:bodyPr vert="horz" lIns="371213" tIns="185553" rIns="371213" bIns="185553" rtlCol="0" anchor="ctr"/>
          <a:lstStyle>
            <a:lvl1pPr algn="l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274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4" y="33366977"/>
            <a:ext cx="9121140" cy="1916651"/>
          </a:xfrm>
          <a:prstGeom prst="rect">
            <a:avLst/>
          </a:prstGeom>
        </p:spPr>
        <p:txBody>
          <a:bodyPr vert="horz" lIns="371213" tIns="185553" rIns="371213" bIns="185553" rtlCol="0" anchor="ctr"/>
          <a:lstStyle>
            <a:lvl1pPr algn="ctr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274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6977"/>
            <a:ext cx="6720840" cy="1916651"/>
          </a:xfrm>
          <a:prstGeom prst="rect">
            <a:avLst/>
          </a:prstGeom>
        </p:spPr>
        <p:txBody>
          <a:bodyPr vert="horz" lIns="371213" tIns="185553" rIns="371213" bIns="185553" rtlCol="0" anchor="ctr"/>
          <a:lstStyle>
            <a:lvl1pPr algn="r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2743"/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09274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4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2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hf hdr="0" ftr="0" dt="0"/>
  <p:txStyles>
    <p:titleStyle>
      <a:lvl1pPr algn="ctr" defTabSz="3092743" rtl="0" eaLnBrk="1" latinLnBrk="0" hangingPunct="1">
        <a:spcBef>
          <a:spcPct val="0"/>
        </a:spcBef>
        <a:buNone/>
        <a:defRPr sz="14998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1159767" indent="-1159767" algn="l" defTabSz="3092743" rtl="0" eaLnBrk="1" latinLnBrk="0" hangingPunct="1">
        <a:spcBef>
          <a:spcPct val="20000"/>
        </a:spcBef>
        <a:buFont typeface="Arial" pitchFamily="34" charset="0"/>
        <a:buChar char="•"/>
        <a:defRPr sz="10832" kern="1200">
          <a:solidFill>
            <a:schemeClr val="tx1"/>
          </a:solidFill>
          <a:latin typeface="+mn-lt"/>
          <a:ea typeface="+mn-ea"/>
          <a:cs typeface="+mn-cs"/>
        </a:defRPr>
      </a:lvl1pPr>
      <a:lvl2pPr marL="2512850" indent="-966495" algn="l" defTabSz="3092743" rtl="0" eaLnBrk="1" latinLnBrk="0" hangingPunct="1">
        <a:spcBef>
          <a:spcPct val="20000"/>
        </a:spcBef>
        <a:buFont typeface="Arial" pitchFamily="34" charset="0"/>
        <a:buChar char="–"/>
        <a:defRPr sz="9415" kern="1200">
          <a:solidFill>
            <a:schemeClr val="tx1"/>
          </a:solidFill>
          <a:latin typeface="+mn-lt"/>
          <a:ea typeface="+mn-ea"/>
          <a:cs typeface="+mn-cs"/>
        </a:defRPr>
      </a:lvl2pPr>
      <a:lvl3pPr marL="3865926" indent="-773195" algn="l" defTabSz="3092743" rtl="0" eaLnBrk="1" latinLnBrk="0" hangingPunct="1">
        <a:spcBef>
          <a:spcPct val="20000"/>
        </a:spcBef>
        <a:buFont typeface="Arial" pitchFamily="34" charset="0"/>
        <a:buChar char="•"/>
        <a:defRPr sz="8332" kern="1200">
          <a:solidFill>
            <a:schemeClr val="tx1"/>
          </a:solidFill>
          <a:latin typeface="+mn-lt"/>
          <a:ea typeface="+mn-ea"/>
          <a:cs typeface="+mn-cs"/>
        </a:defRPr>
      </a:lvl3pPr>
      <a:lvl4pPr marL="5412295" indent="-773195" algn="l" defTabSz="3092743" rtl="0" eaLnBrk="1" latinLnBrk="0" hangingPunct="1">
        <a:spcBef>
          <a:spcPct val="20000"/>
        </a:spcBef>
        <a:buFont typeface="Arial" pitchFamily="34" charset="0"/>
        <a:buChar char="–"/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958682" indent="-773195" algn="l" defTabSz="3092743" rtl="0" eaLnBrk="1" latinLnBrk="0" hangingPunct="1">
        <a:spcBef>
          <a:spcPct val="20000"/>
        </a:spcBef>
        <a:buFont typeface="Arial" pitchFamily="34" charset="0"/>
        <a:buChar char="»"/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05051" indent="-773195" algn="l" defTabSz="3092743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051415" indent="-773195" algn="l" defTabSz="3092743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597784" indent="-773195" algn="l" defTabSz="3092743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144155" indent="-773195" algn="l" defTabSz="3092743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927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6384" algn="l" defTabSz="30927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2743" algn="l" defTabSz="30927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9112" algn="l" defTabSz="30927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5489" algn="l" defTabSz="30927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1861" algn="l" defTabSz="30927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78232" algn="l" defTabSz="30927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24595" algn="l" defTabSz="30927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70969" algn="l" defTabSz="30927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3510" tIns="186750" rIns="373510" bIns="186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1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3510" tIns="186750" rIns="373510" bIns="186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510" tIns="186750" rIns="373510" bIns="18675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29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510" tIns="186750" rIns="373510" bIns="18675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217" tIns="155604" rIns="311217" bIns="1556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217" tIns="155604" rIns="311217" bIns="1556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0" y="34124971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5601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1203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6804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2406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7013" indent="-11670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79998" indent="-1107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79427" indent="-11940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6">
          <a:solidFill>
            <a:schemeClr val="tx1"/>
          </a:solidFill>
          <a:latin typeface="+mn-lt"/>
          <a:ea typeface="ＭＳ Ｐゴシック" pitchFamily="-105" charset="-128"/>
        </a:defRPr>
      </a:lvl3pPr>
      <a:lvl4pPr marL="4559989" indent="-107516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721601" indent="-11562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77613" indent="-11562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33636" indent="-11562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89648" indent="-11562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45668" indent="-11562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20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6012" algn="l" defTabSz="31120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2031" algn="l" defTabSz="31120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8045" algn="l" defTabSz="31120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4065" algn="l" defTabSz="31120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80080" algn="l" defTabSz="31120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6092" algn="l" defTabSz="31120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92114" algn="l" defTabSz="31120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48123" algn="l" defTabSz="311203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185" tIns="185545" rIns="371185" bIns="185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185" tIns="185545" rIns="371185" bIns="185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185" tIns="185545" rIns="371185" bIns="18554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185" tIns="185545" rIns="371185" bIns="18554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80" tIns="154600" rIns="309280" bIns="1546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80" tIns="154600" rIns="309280" bIns="1546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9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626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249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3874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8499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9669" indent="-11596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5686" indent="-110061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7584" indent="-11865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31365" indent="-106841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5688" indent="-11489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1930" indent="-11489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78181" indent="-11489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24434" indent="-11489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70675" indent="-11489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24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6261" algn="l" defTabSz="30924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2499" algn="l" defTabSz="30924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8741" algn="l" defTabSz="30924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4992" algn="l" defTabSz="30924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1240" algn="l" defTabSz="30924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77486" algn="l" defTabSz="30924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23745" algn="l" defTabSz="30924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69985" algn="l" defTabSz="30924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100" tIns="185500" rIns="371100" bIns="185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100" tIns="185500" rIns="371100" bIns="185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100" tIns="185500" rIns="371100" bIns="18550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100" tIns="185500" rIns="371100" bIns="18550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09" tIns="154563" rIns="309209" bIns="1545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09" tIns="154563" rIns="309209" bIns="1545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8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590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177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3765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8354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9402" indent="-11594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5157" indent="-110036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6778" indent="-11862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30308" indent="-106817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4361" indent="-11486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0247" indent="-11486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76137" indent="-11486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22027" indent="-11486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67909" indent="-11486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177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5901" algn="l" defTabSz="309177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1776" algn="l" defTabSz="309177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7658" algn="l" defTabSz="309177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3548" algn="l" defTabSz="309177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9442" algn="l" defTabSz="309177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75320" algn="l" defTabSz="309177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21221" algn="l" defTabSz="309177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67100" algn="l" defTabSz="309177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020" tIns="185455" rIns="371020" bIns="1854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020" tIns="185455" rIns="371020" bIns="1854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020" tIns="185455" rIns="371020" bIns="18545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020" tIns="185455" rIns="371020" bIns="18545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142" tIns="154525" rIns="309142" bIns="15452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142" tIns="154525" rIns="309142" bIns="15452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2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554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105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3657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8210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9134" indent="-11591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4632" indent="-110010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5972" indent="-11860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29254" indent="-106792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3039" indent="-11484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8560" indent="-11484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74090" indent="-11484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19619" indent="-11484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65141" indent="-11484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10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5543" algn="l" defTabSz="30910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1055" algn="l" defTabSz="30910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6579" algn="l" defTabSz="30910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2107" algn="l" defTabSz="30910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7638" algn="l" defTabSz="30910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73162" algn="l" defTabSz="30910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18698" algn="l" defTabSz="30910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64217" algn="l" defTabSz="30910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933" tIns="185410" rIns="370933" bIns="1854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933" tIns="185410" rIns="370933" bIns="1854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933" tIns="185410" rIns="370933" bIns="18541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933" tIns="185410" rIns="370933" bIns="18541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070" tIns="154488" rIns="309070" bIns="1544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070" tIns="154488" rIns="309070" bIns="1544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6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517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9033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3549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8066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8863" indent="-11588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4103" indent="-109984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5162" indent="-11857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28199" indent="-10676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1716" indent="-114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6873" indent="-114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72045" indent="-114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17214" indent="-114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62371" indent="-114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033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5178" algn="l" defTabSz="309033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0333" algn="l" defTabSz="309033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5494" algn="l" defTabSz="309033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0669" algn="l" defTabSz="309033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5839" algn="l" defTabSz="309033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70998" algn="l" defTabSz="309033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16176" algn="l" defTabSz="309033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61334" algn="l" defTabSz="309033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845" tIns="185365" rIns="370845" bIns="185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845" tIns="185365" rIns="370845" bIns="185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845" tIns="185365" rIns="370845" bIns="18536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845" tIns="185365" rIns="370845" bIns="18536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97" tIns="154450" rIns="308997" bIns="1544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97" tIns="154450" rIns="308997" bIns="1544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481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8961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3441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7922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8598" indent="-11585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3575" indent="-109959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4356" indent="-1185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27145" indent="-106742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0387" indent="-11478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5190" indent="-11478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9997" indent="-11478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14806" indent="-11478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59609" indent="-11478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96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4818" algn="l" defTabSz="30896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9612" algn="l" defTabSz="30896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4415" algn="l" defTabSz="30896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9226" algn="l" defTabSz="30896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4035" algn="l" defTabSz="30896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8833" algn="l" defTabSz="30896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13651" algn="l" defTabSz="30896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58451" algn="l" defTabSz="30896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758" tIns="185320" rIns="370758" bIns="185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758" tIns="185320" rIns="370758" bIns="185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758" tIns="185320" rIns="370758" bIns="18532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758" tIns="185320" rIns="370758" bIns="18532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24" tIns="154413" rIns="308924" bIns="1544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24" tIns="154413" rIns="308924" bIns="1544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445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8888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3333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7778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8327" indent="-115832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3046" indent="-109934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3554" indent="-11851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26087" indent="-10671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9065" indent="-1147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3502" indent="-1147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7949" indent="-1147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12402" indent="-1147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56843" indent="-1147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888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4457" algn="l" defTabSz="308888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8889" algn="l" defTabSz="308888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3336" algn="l" defTabSz="308888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7786" algn="l" defTabSz="308888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2235" algn="l" defTabSz="308888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6671" algn="l" defTabSz="308888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11132" algn="l" defTabSz="308888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55571" algn="l" defTabSz="308888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673" tIns="185273" rIns="370673" bIns="185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673" tIns="185273" rIns="370673" bIns="185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673" tIns="185273" rIns="370673" bIns="185273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673" tIns="185273" rIns="370673" bIns="18527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853" tIns="154374" rIns="308853" bIns="15437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853" tIns="154374" rIns="308853" bIns="15437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409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8816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3225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7634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8056" indent="-11580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2521" indent="-109908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2743" indent="-1184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25033" indent="-10669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7736" indent="-11473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1819" indent="-11473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5906" indent="-11473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10000" indent="-11473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54078" indent="-11473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81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4095" algn="l" defTabSz="30881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8168" algn="l" defTabSz="30881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2257" algn="l" defTabSz="30881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6345" algn="l" defTabSz="30881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0438" algn="l" defTabSz="30881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4513" algn="l" defTabSz="30881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08610" algn="l" defTabSz="30881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52692" algn="l" defTabSz="30881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588" tIns="185230" rIns="370588" bIns="1852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588" tIns="185230" rIns="370588" bIns="1852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588" tIns="185230" rIns="370588" bIns="18523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588" tIns="185230" rIns="370588" bIns="18523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82" tIns="154338" rIns="308782" bIns="15433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82" tIns="154338" rIns="308782" bIns="15433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373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8745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3117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7490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7786" indent="-1157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1992" indent="-109883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1942" indent="-11846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23976" indent="-106667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6412" indent="-11470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0132" indent="-11470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3863" indent="-11470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07596" indent="-11470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51312" indent="-11470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74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3735" algn="l" defTabSz="30874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7450" algn="l" defTabSz="30874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1176" algn="l" defTabSz="30874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4908" algn="l" defTabSz="30874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8631" algn="l" defTabSz="30874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2354" algn="l" defTabSz="30874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06090" algn="l" defTabSz="30874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49814" algn="l" defTabSz="30874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503" tIns="185185" rIns="370503" bIns="1851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503" tIns="185185" rIns="370503" bIns="1851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503" tIns="185185" rIns="370503" bIns="18518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503" tIns="185185" rIns="370503" bIns="18518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12" tIns="154300" rIns="308712" bIns="1543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12" tIns="154300" rIns="308712" bIns="1543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0177" y="33374865"/>
            <a:ext cx="4245189" cy="20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0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337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8672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3009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7346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7515" indent="-11575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1463" indent="-109857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1139" indent="-11843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22918" indent="-106642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5090" indent="-11467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8449" indent="-11467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1823" indent="-11467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05188" indent="-11467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48548" indent="-11467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672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3374" algn="l" defTabSz="308672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6729" algn="l" defTabSz="308672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0097" algn="l" defTabSz="308672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3466" algn="l" defTabSz="308672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6834" algn="l" defTabSz="308672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0193" algn="l" defTabSz="308672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03571" algn="l" defTabSz="308672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46931" algn="l" defTabSz="308672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0418" tIns="185140" rIns="370418" bIns="1851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1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0418" tIns="185140" rIns="370418" bIns="1851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418" tIns="185140" rIns="370418" bIns="18514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29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418" tIns="185140" rIns="370418" bIns="18514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641" tIns="154263" rIns="308641" bIns="15426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641" tIns="154263" rIns="308641" bIns="15426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2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4301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8601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2902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7202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7251" indent="-1157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60937" indent="-109831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50334" indent="-11840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6">
          <a:solidFill>
            <a:schemeClr val="tx1"/>
          </a:solidFill>
          <a:latin typeface="+mn-lt"/>
          <a:ea typeface="ＭＳ Ｐゴシック" pitchFamily="-105" charset="-128"/>
        </a:defRPr>
      </a:lvl3pPr>
      <a:lvl4pPr marL="4521866" indent="-106617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673767" indent="-11465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16764" indent="-11465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9780" indent="-11465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02787" indent="-11465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45782" indent="-11465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601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3014" algn="l" defTabSz="308601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6014" algn="l" defTabSz="308601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9020" algn="l" defTabSz="308601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2023" algn="l" defTabSz="308601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5030" algn="l" defTabSz="308601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8035" algn="l" defTabSz="308601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01053" algn="l" defTabSz="308601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44050" algn="l" defTabSz="308601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423" tIns="186705" rIns="373423" bIns="186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423" tIns="186705" rIns="373423" bIns="186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423" tIns="186705" rIns="373423" bIns="18670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423" tIns="186705" rIns="373423" bIns="18670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145" tIns="155567" rIns="311145" bIns="155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145" tIns="155567" rIns="311145" bIns="155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565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1130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6695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2261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6741" indent="-11667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9467" indent="-110732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8612" indent="-11937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58929" indent="-107491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20266" indent="-11559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75917" indent="-11559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31574" indent="-11559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87225" indent="-11559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42883" indent="-11559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13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5651" algn="l" defTabSz="31113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1309" algn="l" defTabSz="31113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6956" algn="l" defTabSz="31113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2613" algn="l" defTabSz="31113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8266" algn="l" defTabSz="31113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3919" algn="l" defTabSz="31113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89570" algn="l" defTabSz="31113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45223" algn="l" defTabSz="31113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333" tIns="185098" rIns="370333" bIns="185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333" tIns="185098" rIns="370333" bIns="185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333" tIns="185098" rIns="370333" bIns="185098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333" tIns="185098" rIns="370333" bIns="18509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570" tIns="154228" rIns="308570" bIns="15422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570" tIns="154228" rIns="308570" bIns="15422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4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265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8529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2794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7058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6980" indent="-1156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0405" indent="-109806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9530" indent="-1183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20808" indent="-106593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2442" indent="-11462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5081" indent="-11462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7736" indent="-11462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00388" indent="-11462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43021" indent="-11462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529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2651" algn="l" defTabSz="308529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5294" algn="l" defTabSz="308529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7941" algn="l" defTabSz="308529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0583" algn="l" defTabSz="308529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3232" algn="l" defTabSz="308529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5877" algn="l" defTabSz="308529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98533" algn="l" defTabSz="308529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41173" algn="l" defTabSz="308529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245" tIns="185058" rIns="370245" bIns="1850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245" tIns="185058" rIns="370245" bIns="1850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245" tIns="185058" rIns="370245" bIns="185058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245" tIns="185058" rIns="370245" bIns="18505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97" tIns="154195" rIns="308497" bIns="1541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97" tIns="154195" rIns="308497" bIns="1541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3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229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8457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2686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6914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6711" indent="-11567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9880" indent="-109780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8727" indent="-11835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19756" indent="-10656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1116" indent="-11459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3402" indent="-11459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5691" indent="-11459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97988" indent="-11459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40259" indent="-11459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45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2291" algn="l" defTabSz="30845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4573" algn="l" defTabSz="30845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6860" algn="l" defTabSz="30845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9144" algn="l" defTabSz="30845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1435" algn="l" defTabSz="30845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3719" algn="l" defTabSz="30845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96014" algn="l" defTabSz="30845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38296" algn="l" defTabSz="30845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160" tIns="185013" rIns="370160" bIns="185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160" tIns="185013" rIns="370160" bIns="185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342719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160" tIns="185013" rIns="370160" bIns="185013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3402196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160" tIns="185013" rIns="370160" bIns="18501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124969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26" tIns="154157" rIns="308426" bIns="15415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26" tIns="154157" rIns="308426" bIns="15415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4502961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0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193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8385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2578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6770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6444" indent="-11564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9353" indent="-109754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7923" indent="-11832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18698" indent="-10654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69795" indent="-11457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1719" indent="-11457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3652" indent="-11457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95584" indent="-11457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37502" indent="-11457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3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1932" algn="l" defTabSz="3083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3857" algn="l" defTabSz="3083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5781" algn="l" defTabSz="3083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7709" algn="l" defTabSz="3083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9640" algn="l" defTabSz="3083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1560" algn="l" defTabSz="3083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93494" algn="l" defTabSz="3083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35416" algn="l" defTabSz="3083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0075" tIns="184970" rIns="370075" bIns="1849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1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0075" tIns="184970" rIns="370075" bIns="1849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075" tIns="184970" rIns="370075" bIns="18497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29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075" tIns="184970" rIns="370075" bIns="184970" numCol="1" anchor="b" anchorCtr="0" compatLnSpc="1">
            <a:prstTxWarp prst="textNoShape">
              <a:avLst/>
            </a:prstTxWarp>
          </a:bodyPr>
          <a:lstStyle>
            <a:lvl1pPr algn="r">
              <a:defRPr sz="5249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F84C08-C189-5C4C-822D-BCB9DCC3AF18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08355" tIns="154121" rIns="308355" bIns="15412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308355" tIns="154121" rIns="308355" bIns="15412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6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4156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8313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2470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6626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6176" indent="-11561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58824" indent="-109729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47122" indent="-11829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6">
          <a:solidFill>
            <a:schemeClr val="tx1"/>
          </a:solidFill>
          <a:latin typeface="+mn-lt"/>
          <a:ea typeface="ＭＳ Ｐゴシック" pitchFamily="-105" charset="-128"/>
        </a:defRPr>
      </a:lvl3pPr>
      <a:lvl4pPr marL="4517646" indent="-10651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668472" indent="-11454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10036" indent="-11454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1610" indent="-11454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93186" indent="-11454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34738" indent="-11454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31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1568" algn="l" defTabSz="30831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3138" algn="l" defTabSz="30831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4702" algn="l" defTabSz="30831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6267" algn="l" defTabSz="30831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7840" algn="l" defTabSz="30831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49402" algn="l" defTabSz="30831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90977" algn="l" defTabSz="30831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32541" algn="l" defTabSz="30831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5" y="400000"/>
            <a:ext cx="26883361" cy="4799964"/>
          </a:xfrm>
          <a:prstGeom prst="rect">
            <a:avLst/>
          </a:prstGeom>
        </p:spPr>
        <p:txBody>
          <a:bodyPr vert="horz" lIns="369988" tIns="184923" rIns="369988" bIns="18492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5" y="5199968"/>
            <a:ext cx="26883361" cy="28166460"/>
          </a:xfrm>
          <a:prstGeom prst="rect">
            <a:avLst/>
          </a:prstGeom>
        </p:spPr>
        <p:txBody>
          <a:bodyPr vert="horz" lIns="369988" tIns="184923" rIns="369988" bIns="184923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523"/>
            <a:ext cx="6720840" cy="1683321"/>
          </a:xfrm>
          <a:prstGeom prst="rect">
            <a:avLst/>
          </a:prstGeom>
        </p:spPr>
        <p:txBody>
          <a:bodyPr vert="horz" lIns="369988" tIns="184923" rIns="369988" bIns="184923" rtlCol="0" anchor="ctr"/>
          <a:lstStyle>
            <a:lvl1pPr algn="l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523"/>
            <a:ext cx="9121140" cy="1683321"/>
          </a:xfrm>
          <a:prstGeom prst="rect">
            <a:avLst/>
          </a:prstGeom>
        </p:spPr>
        <p:txBody>
          <a:bodyPr vert="horz" lIns="369988" tIns="184923" rIns="369988" bIns="184923" rtlCol="0" anchor="ctr"/>
          <a:lstStyle>
            <a:lvl1pPr algn="ctr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08283" tIns="154082" rIns="308283" bIns="154082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6916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691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4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hf hdr="0" ftr="0" dt="0"/>
  <p:txStyles>
    <p:titleStyle>
      <a:lvl1pPr algn="l" defTabSz="3082419" rtl="0" eaLnBrk="1" latinLnBrk="0" hangingPunct="1">
        <a:spcBef>
          <a:spcPct val="0"/>
        </a:spcBef>
        <a:buNone/>
        <a:defRPr sz="13581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5905" indent="-1155905" algn="l" defTabSz="3082419" rtl="0" eaLnBrk="1" latinLnBrk="0" hangingPunct="1">
        <a:spcBef>
          <a:spcPct val="20000"/>
        </a:spcBef>
        <a:buFont typeface="Arial" pitchFamily="34" charset="0"/>
        <a:buChar char="•"/>
        <a:defRPr sz="9415" kern="1200">
          <a:solidFill>
            <a:schemeClr val="tx1"/>
          </a:solidFill>
          <a:latin typeface="+mn-lt"/>
          <a:ea typeface="+mn-ea"/>
          <a:cs typeface="+mn-cs"/>
        </a:defRPr>
      </a:lvl1pPr>
      <a:lvl2pPr marL="2504453" indent="-963265" algn="l" defTabSz="3082419" rtl="0" eaLnBrk="1" latinLnBrk="0" hangingPunct="1">
        <a:spcBef>
          <a:spcPct val="20000"/>
        </a:spcBef>
        <a:buFont typeface="Arial" pitchFamily="34" charset="0"/>
        <a:buChar char="–"/>
        <a:defRPr sz="8332" kern="1200">
          <a:solidFill>
            <a:schemeClr val="tx1"/>
          </a:solidFill>
          <a:latin typeface="+mn-lt"/>
          <a:ea typeface="+mn-ea"/>
          <a:cs typeface="+mn-cs"/>
        </a:defRPr>
      </a:lvl2pPr>
      <a:lvl3pPr marL="3853004" indent="-770610" algn="l" defTabSz="3082419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394220" indent="-770610" algn="l" defTabSz="3082419" rtl="0" eaLnBrk="1" latinLnBrk="0" hangingPunct="1">
        <a:spcBef>
          <a:spcPct val="20000"/>
        </a:spcBef>
        <a:buFont typeface="Arial" pitchFamily="34" charset="0"/>
        <a:buChar char="–"/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935438" indent="-770610" algn="l" defTabSz="3082419" rtl="0" eaLnBrk="1" latinLnBrk="0" hangingPunct="1">
        <a:spcBef>
          <a:spcPct val="20000"/>
        </a:spcBef>
        <a:buFont typeface="Arial" pitchFamily="34" charset="0"/>
        <a:buChar char="»"/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8476638" indent="-770610" algn="l" defTabSz="3082419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017849" indent="-770610" algn="l" defTabSz="3082419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559050" indent="-770610" algn="l" defTabSz="3082419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100269" indent="-770610" algn="l" defTabSz="3082419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8241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1208" algn="l" defTabSz="308241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2419" algn="l" defTabSz="308241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3623" algn="l" defTabSz="308241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4833" algn="l" defTabSz="308241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6040" algn="l" defTabSz="308241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47244" algn="l" defTabSz="308241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88461" algn="l" defTabSz="308241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29667" algn="l" defTabSz="308241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5" y="400000"/>
            <a:ext cx="26883361" cy="4799964"/>
          </a:xfrm>
          <a:prstGeom prst="rect">
            <a:avLst/>
          </a:prstGeom>
        </p:spPr>
        <p:txBody>
          <a:bodyPr vert="horz" lIns="369900" tIns="184878" rIns="369900" bIns="18487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5" y="5199968"/>
            <a:ext cx="26883361" cy="28166460"/>
          </a:xfrm>
          <a:prstGeom prst="rect">
            <a:avLst/>
          </a:prstGeom>
        </p:spPr>
        <p:txBody>
          <a:bodyPr vert="horz" lIns="369900" tIns="184878" rIns="369900" bIns="184878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544"/>
            <a:ext cx="6720840" cy="1683321"/>
          </a:xfrm>
          <a:prstGeom prst="rect">
            <a:avLst/>
          </a:prstGeom>
        </p:spPr>
        <p:txBody>
          <a:bodyPr vert="horz" lIns="369900" tIns="184878" rIns="369900" bIns="184878" rtlCol="0" anchor="ctr"/>
          <a:lstStyle>
            <a:lvl1pPr algn="l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544"/>
            <a:ext cx="9121140" cy="1683321"/>
          </a:xfrm>
          <a:prstGeom prst="rect">
            <a:avLst/>
          </a:prstGeom>
        </p:spPr>
        <p:txBody>
          <a:bodyPr vert="horz" lIns="369900" tIns="184878" rIns="369900" bIns="184878" rtlCol="0" anchor="ctr"/>
          <a:lstStyle>
            <a:lvl1pPr algn="ctr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08209" tIns="154045" rIns="308209" bIns="1540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6916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691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8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hf hdr="0" ftr="0" dt="0"/>
  <p:txStyles>
    <p:titleStyle>
      <a:lvl1pPr algn="l" defTabSz="3081703" rtl="0" eaLnBrk="1" latinLnBrk="0" hangingPunct="1">
        <a:spcBef>
          <a:spcPct val="0"/>
        </a:spcBef>
        <a:buNone/>
        <a:defRPr sz="13581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5636" indent="-1155636" algn="l" defTabSz="3081703" rtl="0" eaLnBrk="1" latinLnBrk="0" hangingPunct="1">
        <a:spcBef>
          <a:spcPct val="20000"/>
        </a:spcBef>
        <a:buFont typeface="Arial" pitchFamily="34" charset="0"/>
        <a:buChar char="•"/>
        <a:defRPr sz="9415" kern="1200">
          <a:solidFill>
            <a:schemeClr val="tx1"/>
          </a:solidFill>
          <a:latin typeface="+mn-lt"/>
          <a:ea typeface="+mn-ea"/>
          <a:cs typeface="+mn-cs"/>
        </a:defRPr>
      </a:lvl1pPr>
      <a:lvl2pPr marL="2503868" indent="-963040" algn="l" defTabSz="3081703" rtl="0" eaLnBrk="1" latinLnBrk="0" hangingPunct="1">
        <a:spcBef>
          <a:spcPct val="20000"/>
        </a:spcBef>
        <a:buFont typeface="Arial" pitchFamily="34" charset="0"/>
        <a:buChar char="–"/>
        <a:defRPr sz="8332" kern="1200">
          <a:solidFill>
            <a:schemeClr val="tx1"/>
          </a:solidFill>
          <a:latin typeface="+mn-lt"/>
          <a:ea typeface="+mn-ea"/>
          <a:cs typeface="+mn-cs"/>
        </a:defRPr>
      </a:lvl2pPr>
      <a:lvl3pPr marL="3852109" indent="-770429" algn="l" defTabSz="3081703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392964" indent="-770429" algn="l" defTabSz="3081703" rtl="0" eaLnBrk="1" latinLnBrk="0" hangingPunct="1">
        <a:spcBef>
          <a:spcPct val="20000"/>
        </a:spcBef>
        <a:buFont typeface="Arial" pitchFamily="34" charset="0"/>
        <a:buChar char="–"/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933820" indent="-770429" algn="l" defTabSz="3081703" rtl="0" eaLnBrk="1" latinLnBrk="0" hangingPunct="1">
        <a:spcBef>
          <a:spcPct val="20000"/>
        </a:spcBef>
        <a:buFont typeface="Arial" pitchFamily="34" charset="0"/>
        <a:buChar char="»"/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8474667" indent="-770429" algn="l" defTabSz="3081703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015514" indent="-770429" algn="l" defTabSz="3081703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556353" indent="-770429" algn="l" defTabSz="3081703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097217" indent="-770429" algn="l" defTabSz="3081703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817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0848" algn="l" defTabSz="30817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1703" algn="l" defTabSz="30817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2542" algn="l" defTabSz="30817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3397" algn="l" defTabSz="30817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4245" algn="l" defTabSz="30817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45087" algn="l" defTabSz="30817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85945" algn="l" defTabSz="30817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26790" algn="l" defTabSz="30817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813" tIns="184833" rIns="369813" bIns="184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813" tIns="184833" rIns="369813" bIns="184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813" tIns="184833" rIns="369813" bIns="184833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813" tIns="184833" rIns="369813" bIns="18483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137" tIns="154007" rIns="308137" bIns="15400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137" tIns="154007" rIns="308137" bIns="15400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1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4048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8098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2146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6196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5369" indent="-11553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7241" indent="-109652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4710" indent="-118214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14488" indent="-106444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64509" indent="-11446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04993" indent="-11446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45492" indent="-11446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85983" indent="-11446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26464" indent="-11446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09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0487" algn="l" defTabSz="30809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0982" algn="l" defTabSz="30809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1463" algn="l" defTabSz="30809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1962" algn="l" defTabSz="30809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2445" algn="l" defTabSz="30809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42933" algn="l" defTabSz="30809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83431" algn="l" defTabSz="30809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23920" algn="l" defTabSz="30809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  <a:prstGeom prst="rect">
            <a:avLst/>
          </a:prstGeom>
        </p:spPr>
        <p:txBody>
          <a:bodyPr vert="horz" lIns="369730" tIns="184788" rIns="369730" bIns="18478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399982"/>
            <a:ext cx="25923241" cy="23758164"/>
          </a:xfrm>
          <a:prstGeom prst="rect">
            <a:avLst/>
          </a:prstGeom>
        </p:spPr>
        <p:txBody>
          <a:bodyPr vert="horz" lIns="369730" tIns="184788" rIns="369730" bIns="184788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241"/>
            <a:ext cx="6720840" cy="1916651"/>
          </a:xfrm>
          <a:prstGeom prst="rect">
            <a:avLst/>
          </a:prstGeom>
        </p:spPr>
        <p:txBody>
          <a:bodyPr vert="horz" lIns="369730" tIns="184788" rIns="369730" bIns="184788" rtlCol="0" anchor="ctr"/>
          <a:lstStyle>
            <a:lvl1pPr algn="l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241"/>
            <a:ext cx="9121140" cy="1916651"/>
          </a:xfrm>
          <a:prstGeom prst="rect">
            <a:avLst/>
          </a:prstGeom>
        </p:spPr>
        <p:txBody>
          <a:bodyPr vert="horz" lIns="369730" tIns="184788" rIns="369730" bIns="184788" rtlCol="0" anchor="ctr"/>
          <a:lstStyle>
            <a:lvl1pPr algn="ctr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241"/>
            <a:ext cx="6720840" cy="1916651"/>
          </a:xfrm>
          <a:prstGeom prst="rect">
            <a:avLst/>
          </a:prstGeom>
        </p:spPr>
        <p:txBody>
          <a:bodyPr vert="horz" lIns="369730" tIns="184788" rIns="369730" bIns="184788" rtlCol="0" anchor="ctr"/>
          <a:lstStyle>
            <a:lvl1pPr algn="r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78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hf hdr="0" ftr="0" dt="0"/>
  <p:txStyles>
    <p:titleStyle>
      <a:lvl1pPr algn="ctr" defTabSz="3080268" rtl="0" eaLnBrk="1" latinLnBrk="0" hangingPunct="1">
        <a:spcBef>
          <a:spcPct val="0"/>
        </a:spcBef>
        <a:buNone/>
        <a:defRPr sz="149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5098" indent="-1155098" algn="l" defTabSz="3080268" rtl="0" eaLnBrk="1" latinLnBrk="0" hangingPunct="1">
        <a:spcBef>
          <a:spcPct val="20000"/>
        </a:spcBef>
        <a:buFont typeface="Arial" pitchFamily="34" charset="0"/>
        <a:buChar char="•"/>
        <a:defRPr sz="10832" kern="1200">
          <a:solidFill>
            <a:schemeClr val="tx1"/>
          </a:solidFill>
          <a:latin typeface="+mn-lt"/>
          <a:ea typeface="+mn-ea"/>
          <a:cs typeface="+mn-cs"/>
        </a:defRPr>
      </a:lvl1pPr>
      <a:lvl2pPr marL="2502704" indent="-962590" algn="l" defTabSz="3080268" rtl="0" eaLnBrk="1" latinLnBrk="0" hangingPunct="1">
        <a:spcBef>
          <a:spcPct val="20000"/>
        </a:spcBef>
        <a:buFont typeface="Arial" pitchFamily="34" charset="0"/>
        <a:buChar char="–"/>
        <a:defRPr sz="9415" kern="1200">
          <a:solidFill>
            <a:schemeClr val="tx1"/>
          </a:solidFill>
          <a:latin typeface="+mn-lt"/>
          <a:ea typeface="+mn-ea"/>
          <a:cs typeface="+mn-cs"/>
        </a:defRPr>
      </a:lvl2pPr>
      <a:lvl3pPr marL="3850309" indent="-770071" algn="l" defTabSz="3080268" rtl="0" eaLnBrk="1" latinLnBrk="0" hangingPunct="1">
        <a:spcBef>
          <a:spcPct val="20000"/>
        </a:spcBef>
        <a:buFont typeface="Arial" pitchFamily="34" charset="0"/>
        <a:buChar char="•"/>
        <a:defRPr sz="8332" kern="1200">
          <a:solidFill>
            <a:schemeClr val="tx1"/>
          </a:solidFill>
          <a:latin typeface="+mn-lt"/>
          <a:ea typeface="+mn-ea"/>
          <a:cs typeface="+mn-cs"/>
        </a:defRPr>
      </a:lvl3pPr>
      <a:lvl4pPr marL="5390452" indent="-770071" algn="l" defTabSz="3080268" rtl="0" eaLnBrk="1" latinLnBrk="0" hangingPunct="1">
        <a:spcBef>
          <a:spcPct val="20000"/>
        </a:spcBef>
        <a:buFont typeface="Arial" pitchFamily="34" charset="0"/>
        <a:buChar char="–"/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930587" indent="-770071" algn="l" defTabSz="3080268" rtl="0" eaLnBrk="1" latinLnBrk="0" hangingPunct="1">
        <a:spcBef>
          <a:spcPct val="20000"/>
        </a:spcBef>
        <a:buFont typeface="Arial" pitchFamily="34" charset="0"/>
        <a:buChar char="»"/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70715" indent="-770071" algn="l" defTabSz="3080268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010838" indent="-770071" algn="l" defTabSz="3080268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550967" indent="-770071" algn="l" defTabSz="3080268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091105" indent="-770071" algn="l" defTabSz="3080268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802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0127" algn="l" defTabSz="30802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0268" algn="l" defTabSz="30802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0386" algn="l" defTabSz="30802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0521" algn="l" defTabSz="30802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0654" algn="l" defTabSz="30802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40775" algn="l" defTabSz="30802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80916" algn="l" defTabSz="30802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21043" algn="l" defTabSz="308026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20166" y="1033328"/>
            <a:ext cx="25443180" cy="29333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02648" tIns="102648" rIns="102648" bIns="102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Myriad Pro Bold Cond" charset="0"/>
              </a:rPr>
              <a:t>按一下以編輯母片標題樣式</a:t>
            </a:r>
            <a:endParaRPr lang="en-US">
              <a:sym typeface="Myriad Pro Bold Cond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166" y="5499963"/>
            <a:ext cx="25443180" cy="2716646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02648" tIns="102648" rIns="102648" bIns="102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Myriad Pro Bold Cond" charset="0"/>
              </a:rPr>
              <a:t>按一下以編輯母片文字樣式</a:t>
            </a:r>
          </a:p>
          <a:p>
            <a:pPr lvl="1"/>
            <a:r>
              <a:rPr lang="zh-TW" altLang="en-US">
                <a:sym typeface="Myriad Pro Bold Cond" charset="0"/>
              </a:rPr>
              <a:t>第二層</a:t>
            </a:r>
          </a:p>
          <a:p>
            <a:pPr lvl="2"/>
            <a:r>
              <a:rPr lang="zh-TW" altLang="en-US">
                <a:sym typeface="Myriad Pro Bold Cond" charset="0"/>
              </a:rPr>
              <a:t>第三層</a:t>
            </a:r>
          </a:p>
          <a:p>
            <a:pPr lvl="3"/>
            <a:r>
              <a:rPr lang="zh-TW" altLang="en-US">
                <a:sym typeface="Myriad Pro Bold Cond" charset="0"/>
              </a:rPr>
              <a:t>第四層</a:t>
            </a:r>
          </a:p>
          <a:p>
            <a:pPr lvl="4"/>
            <a:r>
              <a:rPr lang="zh-TW" altLang="en-US">
                <a:sym typeface="Myriad Pro Bold Cond" charset="0"/>
              </a:rPr>
              <a:t>第五層</a:t>
            </a:r>
            <a:endParaRPr lang="en-US">
              <a:sym typeface="Myriad Pro Bold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4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164">
          <a:solidFill>
            <a:schemeClr val="tx1"/>
          </a:solidFill>
          <a:latin typeface="+mj-lt"/>
          <a:ea typeface="+mj-ea"/>
          <a:cs typeface="+mj-cs"/>
          <a:sym typeface="Myriad Pro Bold Con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164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164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164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164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769889" algn="l" rtl="0" eaLnBrk="1" fontAlgn="base" hangingPunct="1">
        <a:spcBef>
          <a:spcPct val="0"/>
        </a:spcBef>
        <a:spcAft>
          <a:spcPct val="0"/>
        </a:spcAft>
        <a:defRPr sz="14164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1539773" algn="l" rtl="0" eaLnBrk="1" fontAlgn="base" hangingPunct="1">
        <a:spcBef>
          <a:spcPct val="0"/>
        </a:spcBef>
        <a:spcAft>
          <a:spcPct val="0"/>
        </a:spcAft>
        <a:defRPr sz="14164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2309654" algn="l" rtl="0" eaLnBrk="1" fontAlgn="base" hangingPunct="1">
        <a:spcBef>
          <a:spcPct val="0"/>
        </a:spcBef>
        <a:spcAft>
          <a:spcPct val="0"/>
        </a:spcAft>
        <a:defRPr sz="14164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3079547" algn="l" rtl="0" eaLnBrk="1" fontAlgn="base" hangingPunct="1">
        <a:spcBef>
          <a:spcPct val="0"/>
        </a:spcBef>
        <a:spcAft>
          <a:spcPct val="0"/>
        </a:spcAft>
        <a:defRPr sz="14164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1347284" indent="-1347284" algn="l" rtl="0" eaLnBrk="1" fontAlgn="base" hangingPunct="1">
        <a:spcBef>
          <a:spcPts val="2383"/>
        </a:spcBef>
        <a:spcAft>
          <a:spcPct val="0"/>
        </a:spcAft>
        <a:buSzPct val="120000"/>
        <a:buFont typeface="Lucida Grande" charset="0"/>
        <a:buChar char="▪"/>
        <a:defRPr sz="9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1pPr>
      <a:lvl2pPr marL="2331042" indent="-1069281" algn="l" rtl="0" eaLnBrk="1" fontAlgn="base" hangingPunct="1">
        <a:spcBef>
          <a:spcPts val="2383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2pPr>
      <a:lvl3pPr marL="3464490" indent="-1069281" algn="l" rtl="0" eaLnBrk="1" fontAlgn="base" hangingPunct="1">
        <a:spcBef>
          <a:spcPts val="2383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3pPr>
      <a:lvl4pPr marL="4576541" indent="-1069281" algn="l" rtl="0" eaLnBrk="1" fontAlgn="base" hangingPunct="1">
        <a:spcBef>
          <a:spcPts val="2383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4pPr>
      <a:lvl5pPr marL="5709986" indent="-1069281" algn="l" rtl="0" eaLnBrk="1" fontAlgn="base" hangingPunct="1">
        <a:spcBef>
          <a:spcPts val="2383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5pPr>
      <a:lvl6pPr marL="6479871" indent="-1069281" algn="l" rtl="0" eaLnBrk="1" fontAlgn="base" hangingPunct="1">
        <a:spcBef>
          <a:spcPts val="2383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6pPr>
      <a:lvl7pPr marL="7249757" indent="-1069281" algn="l" rtl="0" eaLnBrk="1" fontAlgn="base" hangingPunct="1">
        <a:spcBef>
          <a:spcPts val="2383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7pPr>
      <a:lvl8pPr marL="8019650" indent="-1069281" algn="l" rtl="0" eaLnBrk="1" fontAlgn="base" hangingPunct="1">
        <a:spcBef>
          <a:spcPts val="2383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8pPr>
      <a:lvl9pPr marL="8789517" indent="-1069281" algn="l" rtl="0" eaLnBrk="1" fontAlgn="base" hangingPunct="1">
        <a:spcBef>
          <a:spcPts val="2383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9pPr>
    </p:bodyStyle>
    <p:otherStyle>
      <a:defPPr>
        <a:defRPr lang="en-US"/>
      </a:defPPr>
      <a:lvl1pPr marL="0" algn="l" defTabSz="769889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1pPr>
      <a:lvl2pPr marL="769889" algn="l" defTabSz="769889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2pPr>
      <a:lvl3pPr marL="1539773" algn="l" defTabSz="769889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3pPr>
      <a:lvl4pPr marL="2309654" algn="l" defTabSz="769889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4pPr>
      <a:lvl5pPr marL="3079547" algn="l" defTabSz="769889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5pPr>
      <a:lvl6pPr marL="3849413" algn="l" defTabSz="769889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6pPr>
      <a:lvl7pPr marL="4619311" algn="l" defTabSz="769889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7pPr>
      <a:lvl8pPr marL="5389194" algn="l" defTabSz="769889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8pPr>
      <a:lvl9pPr marL="6159085" algn="l" defTabSz="769889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558" tIns="184698" rIns="369558" bIns="184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558" tIns="184698" rIns="369558" bIns="184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558" tIns="184698" rIns="369558" bIns="184698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558" tIns="184698" rIns="369558" bIns="18469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924" tIns="153895" rIns="307924" bIns="1538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924" tIns="153895" rIns="307924" bIns="1538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941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7882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1823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5765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4559" indent="-11545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5664" indent="-109576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2299" indent="-11813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11331" indent="-106369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60547" indent="-11438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99954" indent="-11438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39375" indent="-11438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78793" indent="-11438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18192" indent="-11438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88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9416" algn="l" defTabSz="30788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8826" algn="l" defTabSz="30788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8236" algn="l" defTabSz="30788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7650" algn="l" defTabSz="30788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7062" algn="l" defTabSz="30788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36466" algn="l" defTabSz="30788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75888" algn="l" defTabSz="30788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15294" algn="l" defTabSz="30788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333" tIns="186660" rIns="373333" bIns="18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333" tIns="186660" rIns="373333" bIns="18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333" tIns="186660" rIns="373333" bIns="18666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333" tIns="186660" rIns="373333" bIns="18666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070" tIns="155529" rIns="311070" bIns="15552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070" tIns="155529" rIns="311070" bIns="15552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70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529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1058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6586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2116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6466" indent="-11664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8934" indent="-11070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7802" indent="-11934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57869" indent="-107466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8931" indent="-1155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74223" indent="-1155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9516" indent="-1155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84807" indent="-1155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40096" indent="-1155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05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5293" algn="l" defTabSz="31105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0581" algn="l" defTabSz="31105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5866" algn="l" defTabSz="31105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1163" algn="l" defTabSz="31105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6446" algn="l" defTabSz="31105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1740" algn="l" defTabSz="31105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87031" algn="l" defTabSz="31105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42320" algn="l" defTabSz="311058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473" tIns="184655" rIns="369473" bIns="184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473" tIns="184655" rIns="369473" bIns="184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473" tIns="184655" rIns="369473" bIns="18465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473" tIns="184655" rIns="369473" bIns="18465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853" tIns="153859" rIns="307853" bIns="1538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853" tIns="153859" rIns="307853" bIns="1538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905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7811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1715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5621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4293" indent="-11542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5139" indent="-10955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1498" indent="-11810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10278" indent="-106344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9228" indent="-11435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98276" indent="-11435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37333" indent="-11435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76397" indent="-11435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15438" indent="-11435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81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9056" algn="l" defTabSz="30781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8112" algn="l" defTabSz="30781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7159" algn="l" defTabSz="30781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6211" algn="l" defTabSz="30781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5269" algn="l" defTabSz="30781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34314" algn="l" defTabSz="30781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73376" algn="l" defTabSz="30781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12424" algn="l" defTabSz="307811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388" tIns="184608" rIns="369388" bIns="184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388" tIns="184608" rIns="369388" bIns="184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388" tIns="184608" rIns="369388" bIns="184608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388" tIns="184608" rIns="369388" bIns="18460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83" tIns="153820" rIns="307783" bIns="15382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83" tIns="153820" rIns="307783" bIns="15382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1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869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7739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1608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5477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4024" indent="-11540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4614" indent="-109525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0695" indent="-118076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09224" indent="-106319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7907" indent="-11433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96597" indent="-11433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35298" indent="-11433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73998" indent="-11433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12685" indent="-11433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739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8698" algn="l" defTabSz="307739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7391" algn="l" defTabSz="307739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6085" algn="l" defTabSz="307739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4773" algn="l" defTabSz="307739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3473" algn="l" defTabSz="307739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32160" algn="l" defTabSz="307739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70864" algn="l" defTabSz="307739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09553" algn="l" defTabSz="307739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440185" y="1441658"/>
            <a:ext cx="25923241" cy="59999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9300" tIns="184563" rIns="369300" bIns="1845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40185" y="8399982"/>
            <a:ext cx="25923241" cy="237581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9300" tIns="184563" rIns="369300" bIns="1845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324"/>
            <a:ext cx="6720840" cy="1916651"/>
          </a:xfrm>
          <a:prstGeom prst="rect">
            <a:avLst/>
          </a:prstGeom>
        </p:spPr>
        <p:txBody>
          <a:bodyPr vert="horz" lIns="369300" tIns="184563" rIns="369300" bIns="184563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4166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324"/>
            <a:ext cx="9121140" cy="1916651"/>
          </a:xfrm>
          <a:prstGeom prst="rect">
            <a:avLst/>
          </a:prstGeom>
        </p:spPr>
        <p:txBody>
          <a:bodyPr vert="horz" lIns="369300" tIns="184563" rIns="369300" bIns="184563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4166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324"/>
            <a:ext cx="6720840" cy="1916651"/>
          </a:xfrm>
          <a:prstGeom prst="rect">
            <a:avLst/>
          </a:prstGeom>
        </p:spPr>
        <p:txBody>
          <a:bodyPr vert="horz" lIns="369300" tIns="184563" rIns="369300" bIns="18456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916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7AAB5F-675F-1E47-950A-8D7D15C054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hf hdr="0" ftr="0" dt="0"/>
  <p:txStyles>
    <p:titleStyle>
      <a:lvl1pPr algn="ctr" defTabSz="1538344" rtl="0" eaLnBrk="1" fontAlgn="base" hangingPunct="1">
        <a:spcBef>
          <a:spcPct val="0"/>
        </a:spcBef>
        <a:spcAft>
          <a:spcPct val="0"/>
        </a:spcAft>
        <a:defRPr sz="14998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1538344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1538344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1538344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1538344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1538344" algn="ctr" defTabSz="1538344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3076674" algn="ctr" defTabSz="1538344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4615006" algn="ctr" defTabSz="1538344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6153339" algn="ctr" defTabSz="1538344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153753" indent="-1153753" algn="l" defTabSz="1538344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0832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2499794" indent="-961465" algn="l" defTabSz="1538344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9415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3845825" indent="-769167" algn="l" defTabSz="1538344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8332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5384170" indent="-769167" algn="l" defTabSz="1538344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6916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6922505" indent="-769167" algn="l" defTabSz="1538344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6916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8460840" indent="-769167" algn="l" defTabSz="1538344" rtl="0" eaLnBrk="1" latinLnBrk="0" hangingPunct="1">
        <a:spcBef>
          <a:spcPct val="20000"/>
        </a:spcBef>
        <a:buFont typeface="Arial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9999175" indent="-769167" algn="l" defTabSz="1538344" rtl="0" eaLnBrk="1" latinLnBrk="0" hangingPunct="1">
        <a:spcBef>
          <a:spcPct val="20000"/>
        </a:spcBef>
        <a:buFont typeface="Arial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537504" indent="-769167" algn="l" defTabSz="1538344" rtl="0" eaLnBrk="1" latinLnBrk="0" hangingPunct="1">
        <a:spcBef>
          <a:spcPct val="20000"/>
        </a:spcBef>
        <a:buFont typeface="Arial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075845" indent="-769167" algn="l" defTabSz="1538344" rtl="0" eaLnBrk="1" latinLnBrk="0" hangingPunct="1">
        <a:spcBef>
          <a:spcPct val="20000"/>
        </a:spcBef>
        <a:buFont typeface="Arial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83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8344" algn="l" defTabSz="15383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6674" algn="l" defTabSz="15383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5006" algn="l" defTabSz="15383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3339" algn="l" defTabSz="15383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1682" algn="l" defTabSz="15383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30010" algn="l" defTabSz="15383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68348" algn="l" defTabSz="15383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06685" algn="l" defTabSz="15383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215" tIns="184518" rIns="369215" bIns="184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215" tIns="184518" rIns="369215" bIns="184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215" tIns="184518" rIns="369215" bIns="184518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215" tIns="184518" rIns="369215" bIns="18451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638" tIns="153745" rIns="307638" bIns="15374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638" tIns="153745" rIns="307638" bIns="15374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798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7595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1393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5190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3485" indent="-11534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3564" indent="-10947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9085" indent="-11802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07120" indent="-106270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5268" indent="-11427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93239" indent="-11427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31228" indent="-11427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69207" indent="-11427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07176" indent="-11427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59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7983" algn="l" defTabSz="30759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5956" algn="l" defTabSz="30759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3931" algn="l" defTabSz="30759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1906" algn="l" defTabSz="30759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9886" algn="l" defTabSz="30759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7859" algn="l" defTabSz="30759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65838" algn="l" defTabSz="30759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03813" algn="l" defTabSz="307595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5" y="400000"/>
            <a:ext cx="26883361" cy="4799964"/>
          </a:xfrm>
          <a:prstGeom prst="rect">
            <a:avLst/>
          </a:prstGeom>
        </p:spPr>
        <p:txBody>
          <a:bodyPr vert="horz" lIns="369130" tIns="184478" rIns="369130" bIns="18447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5" y="5199968"/>
            <a:ext cx="26883361" cy="28166460"/>
          </a:xfrm>
          <a:prstGeom prst="rect">
            <a:avLst/>
          </a:prstGeom>
        </p:spPr>
        <p:txBody>
          <a:bodyPr vert="horz" lIns="369130" tIns="184478" rIns="369130" bIns="184478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680"/>
            <a:ext cx="6720840" cy="1683321"/>
          </a:xfrm>
          <a:prstGeom prst="rect">
            <a:avLst/>
          </a:prstGeom>
        </p:spPr>
        <p:txBody>
          <a:bodyPr vert="horz" lIns="369130" tIns="184478" rIns="369130" bIns="184478" rtlCol="0" anchor="ctr"/>
          <a:lstStyle>
            <a:lvl1pPr algn="l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680"/>
            <a:ext cx="9121140" cy="1683321"/>
          </a:xfrm>
          <a:prstGeom prst="rect">
            <a:avLst/>
          </a:prstGeom>
        </p:spPr>
        <p:txBody>
          <a:bodyPr vert="horz" lIns="369130" tIns="184478" rIns="369130" bIns="184478" rtlCol="0" anchor="ctr"/>
          <a:lstStyle>
            <a:lvl1pPr algn="ctr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07568" tIns="153711" rIns="307568" bIns="15371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6916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691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82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</p:sldLayoutIdLst>
  <p:hf hdr="0" ftr="0" dt="0"/>
  <p:txStyles>
    <p:titleStyle>
      <a:lvl1pPr algn="l" defTabSz="3075235" rtl="0" eaLnBrk="1" latinLnBrk="0" hangingPunct="1">
        <a:spcBef>
          <a:spcPct val="0"/>
        </a:spcBef>
        <a:buNone/>
        <a:defRPr sz="13581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3218" indent="-1153218" algn="l" defTabSz="3075235" rtl="0" eaLnBrk="1" latinLnBrk="0" hangingPunct="1">
        <a:spcBef>
          <a:spcPct val="20000"/>
        </a:spcBef>
        <a:buFont typeface="Arial" pitchFamily="34" charset="0"/>
        <a:buChar char="•"/>
        <a:defRPr sz="9415" kern="1200">
          <a:solidFill>
            <a:schemeClr val="tx1"/>
          </a:solidFill>
          <a:latin typeface="+mn-lt"/>
          <a:ea typeface="+mn-ea"/>
          <a:cs typeface="+mn-cs"/>
        </a:defRPr>
      </a:lvl1pPr>
      <a:lvl2pPr marL="2498629" indent="-961015" algn="l" defTabSz="3075235" rtl="0" eaLnBrk="1" latinLnBrk="0" hangingPunct="1">
        <a:spcBef>
          <a:spcPct val="20000"/>
        </a:spcBef>
        <a:buFont typeface="Arial" pitchFamily="34" charset="0"/>
        <a:buChar char="–"/>
        <a:defRPr sz="8332" kern="1200">
          <a:solidFill>
            <a:schemeClr val="tx1"/>
          </a:solidFill>
          <a:latin typeface="+mn-lt"/>
          <a:ea typeface="+mn-ea"/>
          <a:cs typeface="+mn-cs"/>
        </a:defRPr>
      </a:lvl2pPr>
      <a:lvl3pPr marL="3844031" indent="-768806" algn="l" defTabSz="3075235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381654" indent="-768806" algn="l" defTabSz="3075235" rtl="0" eaLnBrk="1" latinLnBrk="0" hangingPunct="1">
        <a:spcBef>
          <a:spcPct val="20000"/>
        </a:spcBef>
        <a:buFont typeface="Arial" pitchFamily="34" charset="0"/>
        <a:buChar char="–"/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919276" indent="-768806" algn="l" defTabSz="3075235" rtl="0" eaLnBrk="1" latinLnBrk="0" hangingPunct="1">
        <a:spcBef>
          <a:spcPct val="20000"/>
        </a:spcBef>
        <a:buFont typeface="Arial" pitchFamily="34" charset="0"/>
        <a:buChar char="»"/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8456895" indent="-768806" algn="l" defTabSz="3075235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9994511" indent="-768806" algn="l" defTabSz="3075235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532124" indent="-768806" algn="l" defTabSz="3075235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069750" indent="-768806" algn="l" defTabSz="3075235" rtl="0" eaLnBrk="1" latinLnBrk="0" hangingPunct="1">
        <a:spcBef>
          <a:spcPct val="20000"/>
        </a:spcBef>
        <a:buFont typeface="Arial" pitchFamily="34" charset="0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75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7627" algn="l" defTabSz="3075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5235" algn="l" defTabSz="3075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2856" algn="l" defTabSz="3075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0474" algn="l" defTabSz="3075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8089" algn="l" defTabSz="3075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5705" algn="l" defTabSz="3075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63328" algn="l" defTabSz="3075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00947" algn="l" defTabSz="3075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045" tIns="184438" rIns="369045" bIns="184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045" tIns="184438" rIns="369045" bIns="184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045" tIns="184438" rIns="369045" bIns="184438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045" tIns="184438" rIns="369045" bIns="18443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497" tIns="153678" rIns="307497" bIns="15367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497" tIns="153678" rIns="307497" bIns="15367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726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7451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1177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4903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2947" indent="-11529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2515" indent="-109422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7482" indent="-11796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05017" indent="-106220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2633" indent="-1142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9881" indent="-1142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27156" indent="-1142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64420" indent="-1142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01668" indent="-1142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451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7266" algn="l" defTabSz="307451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4515" algn="l" defTabSz="307451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1779" algn="l" defTabSz="307451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9039" algn="l" defTabSz="307451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6302" algn="l" defTabSz="307451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3553" algn="l" defTabSz="307451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60818" algn="l" defTabSz="307451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98076" algn="l" defTabSz="307451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5" y="1441658"/>
            <a:ext cx="25923241" cy="5999957"/>
          </a:xfrm>
          <a:prstGeom prst="rect">
            <a:avLst/>
          </a:prstGeom>
        </p:spPr>
        <p:txBody>
          <a:bodyPr vert="horz" lIns="368960" tIns="184395" rIns="368960" bIns="184395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399982"/>
            <a:ext cx="25923241" cy="23758164"/>
          </a:xfrm>
          <a:prstGeom prst="rect">
            <a:avLst/>
          </a:prstGeom>
        </p:spPr>
        <p:txBody>
          <a:bodyPr vert="horz" lIns="368960" tIns="184395" rIns="368960" bIns="184395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382"/>
            <a:ext cx="6720840" cy="1916651"/>
          </a:xfrm>
          <a:prstGeom prst="rect">
            <a:avLst/>
          </a:prstGeom>
        </p:spPr>
        <p:txBody>
          <a:bodyPr vert="horz" lIns="368960" tIns="184395" rIns="368960" bIns="184395" rtlCol="0" anchor="ctr"/>
          <a:lstStyle>
            <a:lvl1pPr algn="l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382"/>
            <a:ext cx="9121140" cy="1916651"/>
          </a:xfrm>
          <a:prstGeom prst="rect">
            <a:avLst/>
          </a:prstGeom>
        </p:spPr>
        <p:txBody>
          <a:bodyPr vert="horz" lIns="368960" tIns="184395" rIns="368960" bIns="184395" rtlCol="0" anchor="ctr"/>
          <a:lstStyle>
            <a:lvl1pPr algn="ctr">
              <a:defRPr sz="41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382"/>
            <a:ext cx="6720840" cy="1916651"/>
          </a:xfrm>
          <a:prstGeom prst="rect">
            <a:avLst/>
          </a:prstGeom>
        </p:spPr>
        <p:txBody>
          <a:bodyPr vert="horz" lIns="368960" tIns="184395" rIns="368960" bIns="184395" rtlCol="0" anchor="ctr"/>
          <a:lstStyle>
            <a:lvl1pPr algn="r">
              <a:defRPr sz="4166">
                <a:solidFill>
                  <a:srgbClr val="000000"/>
                </a:solidFill>
              </a:defRPr>
            </a:lvl1pPr>
          </a:lstStyle>
          <a:p>
            <a:fld id="{938804F6-1EC8-4F45-958E-1A743EB963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</p:sldLayoutIdLst>
  <p:hf hdr="0" ftr="0" dt="0"/>
  <p:txStyles>
    <p:titleStyle>
      <a:lvl1pPr algn="ctr" defTabSz="1536911" rtl="0" eaLnBrk="1" latinLnBrk="0" hangingPunct="1">
        <a:spcBef>
          <a:spcPct val="0"/>
        </a:spcBef>
        <a:buNone/>
        <a:defRPr sz="149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2676" indent="-1152676" algn="l" defTabSz="1536911" rtl="0" eaLnBrk="1" latinLnBrk="0" hangingPunct="1">
        <a:spcBef>
          <a:spcPct val="20000"/>
        </a:spcBef>
        <a:buFont typeface="Arial"/>
        <a:buChar char="•"/>
        <a:defRPr sz="10832" kern="1200">
          <a:solidFill>
            <a:schemeClr val="tx1"/>
          </a:solidFill>
          <a:latin typeface="+mn-lt"/>
          <a:ea typeface="+mn-ea"/>
          <a:cs typeface="+mn-cs"/>
        </a:defRPr>
      </a:lvl1pPr>
      <a:lvl2pPr marL="2497465" indent="-960565" algn="l" defTabSz="1536911" rtl="0" eaLnBrk="1" latinLnBrk="0" hangingPunct="1">
        <a:spcBef>
          <a:spcPct val="20000"/>
        </a:spcBef>
        <a:buFont typeface="Arial"/>
        <a:buChar char="–"/>
        <a:defRPr sz="9415" kern="1200">
          <a:solidFill>
            <a:schemeClr val="tx1"/>
          </a:solidFill>
          <a:latin typeface="+mn-lt"/>
          <a:ea typeface="+mn-ea"/>
          <a:cs typeface="+mn-cs"/>
        </a:defRPr>
      </a:lvl2pPr>
      <a:lvl3pPr marL="3842242" indent="-768446" algn="l" defTabSz="1536911" rtl="0" eaLnBrk="1" latinLnBrk="0" hangingPunct="1">
        <a:spcBef>
          <a:spcPct val="20000"/>
        </a:spcBef>
        <a:buFont typeface="Arial"/>
        <a:buChar char="•"/>
        <a:defRPr sz="8332" kern="1200">
          <a:solidFill>
            <a:schemeClr val="tx1"/>
          </a:solidFill>
          <a:latin typeface="+mn-lt"/>
          <a:ea typeface="+mn-ea"/>
          <a:cs typeface="+mn-cs"/>
        </a:defRPr>
      </a:lvl3pPr>
      <a:lvl4pPr marL="5379146" indent="-768446" algn="l" defTabSz="1536911" rtl="0" eaLnBrk="1" latinLnBrk="0" hangingPunct="1">
        <a:spcBef>
          <a:spcPct val="20000"/>
        </a:spcBef>
        <a:buFont typeface="Arial"/>
        <a:buChar char="–"/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916052" indent="-768446" algn="l" defTabSz="1536911" rtl="0" eaLnBrk="1" latinLnBrk="0" hangingPunct="1">
        <a:spcBef>
          <a:spcPct val="20000"/>
        </a:spcBef>
        <a:buFont typeface="Arial"/>
        <a:buChar char="»"/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452951" indent="-768446" algn="l" defTabSz="1536911" rtl="0" eaLnBrk="1" latinLnBrk="0" hangingPunct="1">
        <a:spcBef>
          <a:spcPct val="20000"/>
        </a:spcBef>
        <a:buFont typeface="Arial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9989847" indent="-768446" algn="l" defTabSz="1536911" rtl="0" eaLnBrk="1" latinLnBrk="0" hangingPunct="1">
        <a:spcBef>
          <a:spcPct val="20000"/>
        </a:spcBef>
        <a:buFont typeface="Arial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526743" indent="-768446" algn="l" defTabSz="1536911" rtl="0" eaLnBrk="1" latinLnBrk="0" hangingPunct="1">
        <a:spcBef>
          <a:spcPct val="20000"/>
        </a:spcBef>
        <a:buFont typeface="Arial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063655" indent="-768446" algn="l" defTabSz="1536911" rtl="0" eaLnBrk="1" latinLnBrk="0" hangingPunct="1">
        <a:spcBef>
          <a:spcPct val="20000"/>
        </a:spcBef>
        <a:buFont typeface="Arial"/>
        <a:buChar char="•"/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691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6911" algn="l" defTabSz="153691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3800" algn="l" defTabSz="153691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0704" algn="l" defTabSz="153691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7606" algn="l" defTabSz="153691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4506" algn="l" defTabSz="153691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1402" algn="l" defTabSz="153691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58310" algn="l" defTabSz="153691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95207" algn="l" defTabSz="153691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873" tIns="184350" rIns="368873" bIns="184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873" tIns="184350" rIns="368873" bIns="184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873" tIns="184350" rIns="368873" bIns="18435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873" tIns="184350" rIns="368873" bIns="18435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354" tIns="153605" rIns="307354" bIns="15360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354" tIns="153605" rIns="307354" bIns="15360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2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655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7307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0962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4617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2407" indent="-11524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1469" indent="-109371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5882" indent="-1179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02915" indent="-10617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9998" indent="-11417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6533" indent="-11417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23083" indent="-11417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59632" indent="-11417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96169" indent="-11417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30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6557" algn="l" defTabSz="30730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3079" algn="l" defTabSz="30730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9627" algn="l" defTabSz="30730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6171" algn="l" defTabSz="30730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2715" algn="l" defTabSz="30730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19250" algn="l" defTabSz="30730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55800" algn="l" defTabSz="30730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92340" algn="l" defTabSz="30730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788" tIns="184305" rIns="368788" bIns="184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788" tIns="184305" rIns="368788" bIns="184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788" tIns="184305" rIns="368788" bIns="18430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788" tIns="184305" rIns="368788" bIns="18430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83" tIns="153567" rIns="307283" bIns="153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83" tIns="153567" rIns="307283" bIns="153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0238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620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7236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0855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4473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2136" indent="-11521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0944" indent="-109346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5082" indent="-11788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01865" indent="-106145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8682" indent="-11414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4857" indent="-11414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21049" indent="-11414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57240" indent="-11414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93415" indent="-11414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23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6200" algn="l" defTabSz="30723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2363" algn="l" defTabSz="30723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8553" algn="l" defTabSz="30723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4738" algn="l" defTabSz="30723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0921" algn="l" defTabSz="30723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17103" algn="l" defTabSz="30723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53292" algn="l" defTabSz="30723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89475" algn="l" defTabSz="30723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698" tIns="184260" rIns="368698" bIns="184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698" tIns="184260" rIns="368698" bIns="184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698" tIns="184260" rIns="368698" bIns="18426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698" tIns="184260" rIns="368698" bIns="18426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08" tIns="153530" rIns="307208" bIns="1535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08" tIns="153530" rIns="307208" bIns="1535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583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7164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0747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4330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1870" indent="-11518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0419" indent="-109321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4280" indent="-11785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00816" indent="-10612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7361" indent="-11412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3182" indent="-11412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9017" indent="-11412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54845" indent="-11412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90663" indent="-11412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1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5838" algn="l" defTabSz="3071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1648" algn="l" defTabSz="3071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7475" algn="l" defTabSz="3071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3307" algn="l" defTabSz="3071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9134" algn="l" defTabSz="3071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14953" algn="l" defTabSz="3071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50782" algn="l" defTabSz="3071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86609" algn="l" defTabSz="3071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248" tIns="186615" rIns="373248" bIns="1866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248" tIns="186615" rIns="373248" bIns="1866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248" tIns="186615" rIns="373248" bIns="18661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248" tIns="186615" rIns="373248" bIns="18661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99" tIns="155492" rIns="310999" bIns="15549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99" tIns="155492" rIns="310999" bIns="15549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492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0985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6477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1971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6197" indent="-11661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8405" indent="-110680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6994" indent="-11931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56802" indent="-107440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7598" indent="-11554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72528" indent="-11554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7458" indent="-11554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82387" indent="-11554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37311" indent="-11554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9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4929" algn="l" defTabSz="3109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9857" algn="l" defTabSz="3109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4779" algn="l" defTabSz="3109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9713" algn="l" defTabSz="3109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4635" algn="l" defTabSz="3109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29565" algn="l" defTabSz="3109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84498" algn="l" defTabSz="3109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39418" algn="l" defTabSz="31098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613" tIns="184218" rIns="368613" bIns="1842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613" tIns="184218" rIns="368613" bIns="1842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613" tIns="184218" rIns="368613" bIns="184218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613" tIns="184218" rIns="368613" bIns="18421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137" tIns="153495" rIns="307137" bIns="1534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137" tIns="153495" rIns="307137" bIns="1534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548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7093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0640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4187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1602" indent="-11516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9894" indent="-109295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3482" indent="-11782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99766" indent="-106095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6046" indent="-11409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1507" indent="-11409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6984" indent="-11409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52455" indent="-11409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87912" indent="-11409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09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5482" algn="l" defTabSz="30709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0932" algn="l" defTabSz="30709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6403" algn="l" defTabSz="30709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1870" algn="l" defTabSz="30709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7341" algn="l" defTabSz="30709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12801" algn="l" defTabSz="30709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48276" algn="l" defTabSz="30709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83743" algn="l" defTabSz="30709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528" tIns="184170" rIns="368528" bIns="184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528" tIns="184170" rIns="368528" bIns="184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528" tIns="184170" rIns="368528" bIns="18417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528" tIns="184170" rIns="368528" bIns="18417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066" tIns="153455" rIns="307066" bIns="1534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066" tIns="153455" rIns="307066" bIns="1534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5594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512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7022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0533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4043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1331" indent="-11513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9369" indent="-10927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2680" indent="-11780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98720" indent="-106071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4726" indent="-11406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9830" indent="-11406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4951" indent="-11406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50064" indent="-11406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85164" indent="-11406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02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5124" algn="l" defTabSz="30702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0220" algn="l" defTabSz="30702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5330" algn="l" defTabSz="30702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0438" algn="l" defTabSz="30702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5549" algn="l" defTabSz="30702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10654" algn="l" defTabSz="30702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45772" algn="l" defTabSz="30702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80879" algn="l" defTabSz="30702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443" tIns="184125" rIns="368443" bIns="1841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443" tIns="184125" rIns="368443" bIns="1841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443" tIns="184125" rIns="368443" bIns="18412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443" tIns="184125" rIns="368443" bIns="18412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95" tIns="153417" rIns="306995" bIns="1534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95" tIns="153417" rIns="306995" bIns="1534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4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476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6950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0425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3900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1062" indent="-11510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8844" indent="-10924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1880" indent="-11777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97670" indent="-106046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3414" indent="-1140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8158" indent="-1140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2921" indent="-1140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47677" indent="-1140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82417" indent="-1140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95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4767" algn="l" defTabSz="30695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9503" algn="l" defTabSz="30695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4257" algn="l" defTabSz="30695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9003" algn="l" defTabSz="30695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3760" algn="l" defTabSz="30695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08506" algn="l" defTabSz="30695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43264" algn="l" defTabSz="30695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78019" algn="l" defTabSz="306950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258" tIns="184035" rIns="368258" bIns="184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258" tIns="184035" rIns="368258" bIns="184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258" tIns="184035" rIns="368258" bIns="18403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pPr defTabSz="3067992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258" tIns="184035" rIns="368258" bIns="18403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67992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67992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841" tIns="153342" rIns="306841" bIns="153342"/>
          <a:lstStyle/>
          <a:p>
            <a:pPr defTabSz="3067992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841" tIns="153342" rIns="306841" bIns="153342"/>
          <a:lstStyle/>
          <a:p>
            <a:pPr defTabSz="3067992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4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9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401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6799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0200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3601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0498" indent="-11504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7734" indent="-109191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0201" indent="-11771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95476" indent="-105995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0643" indent="-11398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4652" indent="-11398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8642" indent="-11398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42657" indent="-11398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76635" indent="-11398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79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4013" algn="l" defTabSz="30679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7992" algn="l" defTabSz="30679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2001" algn="l" defTabSz="30679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6010" algn="l" defTabSz="30679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9996" algn="l" defTabSz="30679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04013" algn="l" defTabSz="30679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37992" algn="l" defTabSz="30679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72009" algn="l" defTabSz="30679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173" tIns="183990" rIns="368173" bIns="183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173" tIns="183990" rIns="368173" bIns="183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173" tIns="183990" rIns="368173" bIns="18399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pPr defTabSz="306728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173" tIns="183990" rIns="368173" bIns="18399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67280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6728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70" tIns="153305" rIns="306770" bIns="153305"/>
          <a:lstStyle/>
          <a:p>
            <a:pPr defTabSz="3067280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70" tIns="153305" rIns="306770" bIns="153305"/>
          <a:lstStyle/>
          <a:p>
            <a:pPr defTabSz="3067280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774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365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6728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0093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3458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50228" indent="-11502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7210" indent="-1091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9401" indent="-11768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94427" indent="-10597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9331" indent="-11395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2981" indent="-11395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6611" indent="-11395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40265" indent="-11395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73887" indent="-11395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728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3657" algn="l" defTabSz="306728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7280" algn="l" defTabSz="306728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0930" algn="l" defTabSz="306728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4583" algn="l" defTabSz="306728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8209" algn="l" defTabSz="306728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01869" algn="l" defTabSz="306728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35489" algn="l" defTabSz="306728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69145" algn="l" defTabSz="306728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033" tIns="183928" rIns="368033" bIns="183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033" tIns="183928" rIns="368033" bIns="183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033" tIns="183928" rIns="368033" bIns="183928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pPr defTabSz="306610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033" tIns="183928" rIns="368033" bIns="18392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6610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6610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54" tIns="153253" rIns="306654" bIns="153253"/>
          <a:lstStyle/>
          <a:p>
            <a:pPr defTabSz="3066105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54" tIns="153253" rIns="306654" bIns="153253"/>
          <a:lstStyle/>
          <a:p>
            <a:pPr defTabSz="3066105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4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0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305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6610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59916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3220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49783" indent="-11497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6349" indent="-109123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8076" indent="-11763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92675" indent="-105929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7156" indent="-11391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0213" indent="-11391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3253" indent="-11391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6306" indent="-11391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9344" indent="-11391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61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3059" algn="l" defTabSz="30661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6105" algn="l" defTabSz="30661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9167" algn="l" defTabSz="30661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2206" algn="l" defTabSz="30661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5251" algn="l" defTabSz="30661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8311" algn="l" defTabSz="30661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31335" algn="l" defTabSz="30661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64400" algn="l" defTabSz="30661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100" tIns="183945" rIns="368100" bIns="183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100" tIns="183945" rIns="368100" bIns="183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100" tIns="183945" rIns="368100" bIns="18394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100" tIns="183945" rIns="368100" bIns="18394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09" tIns="153267" rIns="306709" bIns="1532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09" tIns="153267" rIns="306709" bIns="1532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379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333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6664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59996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3328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49989" indent="-11499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6749" indent="-109142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8679" indent="-117662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93475" indent="-10594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8154" indent="-11393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1465" indent="-11393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4793" indent="-11393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8116" indent="-11393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71431" indent="-11393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66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3338" algn="l" defTabSz="30666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6643" algn="l" defTabSz="30666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9968" algn="l" defTabSz="30666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3281" algn="l" defTabSz="30666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6609" algn="l" defTabSz="30666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9919" algn="l" defTabSz="30666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33245" algn="l" defTabSz="30666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66566" algn="l" defTabSz="30666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015" tIns="183905" rIns="368015" bIns="1839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015" tIns="183905" rIns="368015" bIns="1839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015" tIns="183905" rIns="368015" bIns="18390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015" tIns="183905" rIns="368015" bIns="18390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39" tIns="153234" rIns="306639" bIns="153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39" tIns="153234" rIns="306639" bIns="153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297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6592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59889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3185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49719" indent="-11497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6224" indent="-10911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7881" indent="-11763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92425" indent="-10592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6838" indent="-11390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9794" indent="-11390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2764" indent="-11390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5731" indent="-11390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8688" indent="-11390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5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2978" algn="l" defTabSz="3065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5926" algn="l" defTabSz="3065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8897" algn="l" defTabSz="3065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1850" algn="l" defTabSz="3065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4819" algn="l" defTabSz="3065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7776" algn="l" defTabSz="3065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30745" algn="l" defTabSz="3065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63704" algn="l" defTabSz="3065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928" tIns="183865" rIns="367928" bIns="183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928" tIns="183865" rIns="367928" bIns="183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928" tIns="183865" rIns="367928" bIns="18386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928" tIns="183865" rIns="367928" bIns="18386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66" tIns="153201" rIns="306566" bIns="15320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66" tIns="153201" rIns="306566" bIns="15320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7892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262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6520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59782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3042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49448" indent="-11494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5699" indent="-109091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7079" indent="-11760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91380" indent="-105897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5523" indent="-11388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8122" indent="-11388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0737" indent="-11388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3344" indent="-11388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5940" indent="-11388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52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2621" algn="l" defTabSz="30652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5209" algn="l" defTabSz="30652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7821" algn="l" defTabSz="30652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0421" algn="l" defTabSz="30652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3030" algn="l" defTabSz="30652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5627" algn="l" defTabSz="30652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8242" algn="l" defTabSz="30652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60845" algn="l" defTabSz="30652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843" tIns="183825" rIns="367843" bIns="183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843" tIns="183825" rIns="367843" bIns="183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843" tIns="183825" rIns="367843" bIns="18382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843" tIns="183825" rIns="367843" bIns="18382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95" tIns="153167" rIns="306495" bIns="1531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95" tIns="153167" rIns="306495" bIns="1531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7260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226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6450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59674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2898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49179" indent="-114917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5174" indent="-109065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6279" indent="-11757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90334" indent="-105872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4211" indent="-11385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6449" indent="-11385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8708" indent="-11385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0954" indent="-11385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3195" indent="-11385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45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2261" algn="l" defTabSz="30645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4500" algn="l" defTabSz="30645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6748" algn="l" defTabSz="30645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8988" algn="l" defTabSz="30645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1243" algn="l" defTabSz="30645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3483" algn="l" defTabSz="30645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5740" algn="l" defTabSz="30645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57984" algn="l" defTabSz="30645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163" tIns="186570" rIns="373163" bIns="186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163" tIns="186570" rIns="373163" bIns="186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163" tIns="186570" rIns="373163" bIns="18657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163" tIns="186570" rIns="373163" bIns="18657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28" tIns="155454" rIns="310928" bIns="15545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28" tIns="155454" rIns="310928" bIns="15545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7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456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0913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6369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1825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5922" indent="-11659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7873" indent="-11065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6184" indent="-11929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55742" indent="-107415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6264" indent="-11551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70831" indent="-11551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5400" indent="-11551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79964" indent="-11551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34526" indent="-11551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913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4566" algn="l" defTabSz="310913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9134" algn="l" defTabSz="310913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3691" algn="l" defTabSz="310913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8259" algn="l" defTabSz="310913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2823" algn="l" defTabSz="310913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27391" algn="l" defTabSz="310913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81959" algn="l" defTabSz="310913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36517" algn="l" defTabSz="310913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758" tIns="183780" rIns="367758" bIns="1837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758" tIns="183780" rIns="367758" bIns="1837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758" tIns="183780" rIns="367758" bIns="18378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758" tIns="183780" rIns="367758" bIns="18378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24" tIns="153130" rIns="306424" bIns="1531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24" tIns="153130" rIns="306424" bIns="1531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7243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190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63783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59567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2755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48908" indent="-11489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4649" indent="-109040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5481" indent="-11755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89284" indent="-105848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2899" indent="-11382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4778" indent="-11382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6675" indent="-11382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8570" indent="-11382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0450" indent="-11382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37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1905" algn="l" defTabSz="30637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3783" algn="l" defTabSz="30637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5677" algn="l" defTabSz="30637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7559" algn="l" defTabSz="30637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59456" algn="l" defTabSz="30637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1337" algn="l" defTabSz="30637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3237" algn="l" defTabSz="30637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55125" algn="l" defTabSz="306378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673" tIns="183733" rIns="367673" bIns="183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673" tIns="183733" rIns="367673" bIns="183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673" tIns="183733" rIns="367673" bIns="183733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673" tIns="183733" rIns="367673" bIns="18373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354" tIns="153091" rIns="306354" bIns="15309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354" tIns="153091" rIns="306354" bIns="15309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8186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154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6306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594605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2612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48644" indent="-11486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4124" indent="-10901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4679" indent="-11752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88238" indent="-10582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1582" indent="-11380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3104" indent="-11380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4649" indent="-11380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6187" indent="-11380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57710" indent="-11380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30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1549" algn="l" defTabSz="30630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3066" algn="l" defTabSz="30630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4605" algn="l" defTabSz="30630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6128" algn="l" defTabSz="30630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57666" algn="l" defTabSz="30630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89194" algn="l" defTabSz="30630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0737" algn="l" defTabSz="30630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52271" algn="l" defTabSz="30630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588" tIns="183690" rIns="367588" bIns="183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5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588" tIns="183690" rIns="367588" bIns="183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588" tIns="183690" rIns="367588" bIns="18369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3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588" tIns="183690" rIns="367588" bIns="18369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83" tIns="153055" rIns="306283" bIns="1530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83" tIns="153055" rIns="306283" bIns="1530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2829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119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6235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59353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2469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48373" indent="-11483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3602" indent="-10898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3884" indent="-11749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87190" indent="-105798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0266" indent="-11377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1433" indent="-11377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2624" indent="-11377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3804" indent="-11377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54969" indent="-11377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1191" algn="l" defTabSz="306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2350" algn="l" defTabSz="306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3532" algn="l" defTabSz="306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4699" algn="l" defTabSz="306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55886" algn="l" defTabSz="306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87049" algn="l" defTabSz="306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18239" algn="l" defTabSz="306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49415" algn="l" defTabSz="306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500" tIns="183645" rIns="367500" bIns="183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500" tIns="183645" rIns="367500" bIns="183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500" tIns="183645" rIns="367500" bIns="18364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500" tIns="183645" rIns="367500" bIns="18364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09" tIns="153017" rIns="306209" bIns="1530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09" tIns="153017" rIns="306209" bIns="1530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30834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06163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59245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123268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48104" indent="-11481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3079" indent="-108963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3086" indent="-11746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486149" indent="-105774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28958" indent="-11374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59767" indent="-11374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0595" indent="-11374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1417" indent="-11374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52228" indent="-11374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16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0834" algn="l" defTabSz="30616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1638" algn="l" defTabSz="30616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2459" algn="l" defTabSz="30616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3268" algn="l" defTabSz="30616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54103" algn="l" defTabSz="30616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84909" algn="l" defTabSz="30616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15739" algn="l" defTabSz="30616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46557" algn="l" defTabSz="306163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440" tIns="205720" rIns="411440" bIns="20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440" tIns="205720" rIns="411440" bIns="20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440" tIns="205720" rIns="411440" bIns="20572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440" tIns="205720" rIns="411440" bIns="20572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821" tIns="171411" rIns="342821" bIns="171411"/>
          <a:lstStyle/>
          <a:p>
            <a:pPr>
              <a:defRPr/>
            </a:pPr>
            <a:endParaRPr lang="en-US" sz="6916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821" tIns="171411" rIns="342821" bIns="171411"/>
          <a:lstStyle/>
          <a:p>
            <a:pPr>
              <a:defRPr/>
            </a:pPr>
            <a:endParaRPr lang="en-US" sz="6916"/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1405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2811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4216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5622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5543" indent="-12855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11569" indent="-122007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32820" indent="-13153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23138" indent="-11843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302731" indent="-127364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16786" indent="-127364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30843" indent="-127364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44898" indent="-127364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58955" indent="-127364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81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14057" algn="l" defTabSz="34281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28112" algn="l" defTabSz="34281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42169" algn="l" defTabSz="34281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56226" algn="l" defTabSz="34281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70281" algn="l" defTabSz="34281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84338" algn="l" defTabSz="34281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98392" algn="l" defTabSz="34281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712450" algn="l" defTabSz="342811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328" tIns="205663" rIns="411328" bIns="20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328" tIns="205663" rIns="411328" bIns="20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328" tIns="205663" rIns="411328" bIns="20566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328" tIns="205663" rIns="411328" bIns="20566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728" tIns="171363" rIns="342728" bIns="171363"/>
          <a:lstStyle/>
          <a:p>
            <a:pPr>
              <a:defRPr/>
            </a:pPr>
            <a:endParaRPr lang="en-US" sz="6916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728" tIns="171363" rIns="342728" bIns="171363"/>
          <a:lstStyle/>
          <a:p>
            <a:pPr>
              <a:defRPr/>
            </a:pPr>
            <a:endParaRPr lang="en-US" sz="6916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6758"/>
      </p:ext>
    </p:extLst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1358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2716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4075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5433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5190" indent="-12851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10880" indent="-12197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31766" indent="-13149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21755" indent="-11840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300998" indent="-1273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14582" indent="-1273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28167" indent="-1273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41751" indent="-1273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55336" indent="-1273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71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13584" algn="l" defTabSz="34271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27168" algn="l" defTabSz="34271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40755" algn="l" defTabSz="34271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54339" algn="l" defTabSz="34271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67923" algn="l" defTabSz="34271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81511" algn="l" defTabSz="34271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95095" algn="l" defTabSz="34271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708680" algn="l" defTabSz="342716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1215" tIns="205603" rIns="411215" bIns="2056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1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1215" tIns="205603" rIns="411215" bIns="2056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215" tIns="205603" rIns="411215" bIns="20560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29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215" tIns="205603" rIns="411215" bIns="20560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634" tIns="171313" rIns="342634" bIns="17131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634" tIns="171313" rIns="342634" bIns="17131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0" y="34124971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71311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2622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3934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5245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4839" indent="-12848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9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510190" indent="-121940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830712" indent="-13145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5020374" indent="-118371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99265" indent="-1272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8012379" indent="-1272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25490" indent="-1272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38603" indent="-1272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51719" indent="-1272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622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13112" algn="l" defTabSz="342622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26227" algn="l" defTabSz="342622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39343" algn="l" defTabSz="342622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52453" algn="l" defTabSz="342622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65565" algn="l" defTabSz="342622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78684" algn="l" defTabSz="342622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91796" algn="l" defTabSz="342622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704907" algn="l" defTabSz="342622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103" tIns="205545" rIns="411103" bIns="205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103" tIns="205545" rIns="411103" bIns="205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103" tIns="205545" rIns="411103" bIns="20554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103" tIns="205545" rIns="411103" bIns="20554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541" tIns="171265" rIns="342541" bIns="171265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541" tIns="171265" rIns="342541" bIns="171265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1263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2528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3792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5056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4484" indent="-12844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09498" indent="-121907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9660" indent="-13142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8995" indent="-11833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97534" indent="-12725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10172" indent="-12725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22813" indent="-12725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35458" indent="-12725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48103" indent="-12725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5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12638" algn="l" defTabSz="3425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25285" algn="l" defTabSz="3425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37928" algn="l" defTabSz="3425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50569" algn="l" defTabSz="3425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63207" algn="l" defTabSz="3425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75858" algn="l" defTabSz="3425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88497" algn="l" defTabSz="3425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701139" algn="l" defTabSz="342528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990" tIns="205488" rIns="410990" bIns="2054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990" tIns="205488" rIns="410990" bIns="2054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990" tIns="205488" rIns="410990" bIns="20548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990" tIns="205488" rIns="410990" bIns="20548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446" tIns="171217" rIns="342446" bIns="17121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446" tIns="171217" rIns="342446" bIns="17121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70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1216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2434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3651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4868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4132" indent="-12841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08809" indent="-12187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8608" indent="-13138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7616" indent="-1183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95803" indent="-12722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7969" indent="-12722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20139" indent="-12722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32315" indent="-12722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44484" indent="-12722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43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12166" algn="l" defTabSz="34243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24346" algn="l" defTabSz="34243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36516" algn="l" defTabSz="34243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48683" algn="l" defTabSz="34243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60853" algn="l" defTabSz="34243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73029" algn="l" defTabSz="34243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85197" algn="l" defTabSz="34243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97373" algn="l" defTabSz="34243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878" tIns="205428" rIns="410878" bIns="2054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878" tIns="205428" rIns="410878" bIns="2054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878" tIns="205428" rIns="410878" bIns="20542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878" tIns="205428" rIns="410878" bIns="20542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353" tIns="171167" rIns="342353" bIns="17116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353" tIns="171167" rIns="342353" bIns="17116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1169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2340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3510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4679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3780" indent="-12837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08119" indent="-12184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7552" indent="-13134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6235" indent="-1182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94068" indent="-12718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5765" indent="-12718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17466" indent="-12718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29167" indent="-12718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40870" indent="-12718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34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11695" algn="l" defTabSz="34234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23405" algn="l" defTabSz="34234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35102" algn="l" defTabSz="34234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46796" algn="l" defTabSz="34234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58497" algn="l" defTabSz="34234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70205" algn="l" defTabSz="34234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81902" algn="l" defTabSz="34234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93605" algn="l" defTabSz="3423405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075" tIns="186530" rIns="373075" bIns="1865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075" tIns="186530" rIns="373075" bIns="1865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075" tIns="186530" rIns="373075" bIns="186530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075" tIns="186530" rIns="373075" bIns="18653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855" tIns="155421" rIns="310855" bIns="1554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855" tIns="155421" rIns="310855" bIns="1554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2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420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0840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62606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16809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5651" indent="-11656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7340" indent="-110628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5373" indent="-11926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54678" indent="-107390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4931" indent="-11548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9135" indent="-11548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3341" indent="-11548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77542" indent="-11548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31745" indent="-11548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840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4201" algn="l" defTabSz="310840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8407" algn="l" defTabSz="310840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2606" algn="l" defTabSz="310840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6809" algn="l" defTabSz="310840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1011" algn="l" defTabSz="310840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25212" algn="l" defTabSz="310840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79422" algn="l" defTabSz="310840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33619" algn="l" defTabSz="310840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765" tIns="205368" rIns="410765" bIns="205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765" tIns="205368" rIns="410765" bIns="205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765" tIns="205368" rIns="410765" bIns="20536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765" tIns="205368" rIns="410765" bIns="20536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259" tIns="171117" rIns="342259" bIns="17111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259" tIns="171117" rIns="342259" bIns="17111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7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1122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2246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3368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4491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3428" indent="-12834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07430" indent="-12180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6500" indent="-13131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4856" indent="-118241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92337" indent="-12715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3563" indent="-12715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14794" indent="-12715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26022" indent="-12715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37256" indent="-12715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246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11222" algn="l" defTabSz="342246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22463" algn="l" defTabSz="342246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33689" algn="l" defTabSz="342246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44915" algn="l" defTabSz="342246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56143" algn="l" defTabSz="342246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67380" algn="l" defTabSz="342246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78606" algn="l" defTabSz="342246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89837" algn="l" defTabSz="3422463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653" tIns="205310" rIns="410653" bIns="205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653" tIns="205310" rIns="410653" bIns="205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653" tIns="205310" rIns="410653" bIns="20531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653" tIns="205310" rIns="410653" bIns="20531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166" tIns="171069" rIns="342166" bIns="171069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166" tIns="171069" rIns="342166" bIns="171069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2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1075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2152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3227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4303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3076" indent="-12830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06739" indent="-121773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5446" indent="-13127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3477" indent="-11820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90606" indent="-12711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1361" indent="-12711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12119" indent="-12711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22880" indent="-12711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33642" indent="-12711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15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10750" algn="l" defTabSz="34215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21522" algn="l" defTabSz="34215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32275" algn="l" defTabSz="34215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43032" algn="l" defTabSz="34215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53790" algn="l" defTabSz="34215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64557" algn="l" defTabSz="34215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75311" algn="l" defTabSz="34215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86072" algn="l" defTabSz="34215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540" tIns="205253" rIns="410540" bIns="2052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540" tIns="205253" rIns="410540" bIns="2052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540" tIns="205253" rIns="410540" bIns="20525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540" tIns="205253" rIns="410540" bIns="20525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1027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2058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3086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4115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2724" indent="-12827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06049" indent="-12174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4392" indent="-13124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2096" indent="-118175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8873" indent="-12708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99162" indent="-12708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09446" indent="-12708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19739" indent="-12708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30031" indent="-12708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058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10276" algn="l" defTabSz="342058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20580" algn="l" defTabSz="342058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30862" algn="l" defTabSz="342058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41151" algn="l" defTabSz="342058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51434" algn="l" defTabSz="342058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61735" algn="l" defTabSz="342058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72016" algn="l" defTabSz="342058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82309" algn="l" defTabSz="342058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768092" y="1390277"/>
            <a:ext cx="16071339" cy="284778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42819" y="1441845"/>
            <a:ext cx="26420606" cy="2796405"/>
          </a:xfrm>
          <a:prstGeom prst="rect">
            <a:avLst/>
          </a:prstGeom>
        </p:spPr>
        <p:txBody>
          <a:bodyPr vert="horz" lIns="410428" tIns="205198" rIns="410428" bIns="205198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85725" y="32898341"/>
            <a:ext cx="28947617" cy="3211698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53" y="33041290"/>
            <a:ext cx="8074382" cy="2691103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6580561" y="33562426"/>
            <a:ext cx="11700405" cy="17737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8508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2" r:id="rId10"/>
    <p:sldLayoutId id="2147484643" r:id="rId11"/>
    <p:sldLayoutId id="2147484644" r:id="rId12"/>
    <p:sldLayoutId id="2147484645" r:id="rId13"/>
  </p:sldLayoutIdLst>
  <p:hf hdr="0" ftr="0" dt="0"/>
  <p:txStyles>
    <p:titleStyle>
      <a:lvl1pPr algn="l" defTabSz="1709810" rtl="0" eaLnBrk="1" latinLnBrk="0" hangingPunct="1">
        <a:spcBef>
          <a:spcPct val="0"/>
        </a:spcBef>
        <a:buNone/>
        <a:defRPr sz="1358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1282370" indent="-1282370" algn="l" defTabSz="1709810" rtl="0" eaLnBrk="1" latinLnBrk="0" hangingPunct="1">
        <a:spcBef>
          <a:spcPct val="20000"/>
        </a:spcBef>
        <a:buFont typeface="Arial"/>
        <a:buChar char="•"/>
        <a:defRPr sz="12081" kern="1200">
          <a:solidFill>
            <a:schemeClr val="tx1"/>
          </a:solidFill>
          <a:latin typeface="+mn-lt"/>
          <a:ea typeface="+mn-ea"/>
          <a:cs typeface="+mn-cs"/>
        </a:defRPr>
      </a:lvl1pPr>
      <a:lvl2pPr marL="2778460" indent="-1068641" algn="l" defTabSz="1709810" rtl="0" eaLnBrk="1" latinLnBrk="0" hangingPunct="1">
        <a:spcBef>
          <a:spcPct val="20000"/>
        </a:spcBef>
        <a:buFont typeface="Arial"/>
        <a:buChar char="–"/>
        <a:defRPr sz="10415" kern="1200">
          <a:solidFill>
            <a:schemeClr val="tx1"/>
          </a:solidFill>
          <a:latin typeface="+mn-lt"/>
          <a:ea typeface="+mn-ea"/>
          <a:cs typeface="+mn-cs"/>
        </a:defRPr>
      </a:lvl2pPr>
      <a:lvl3pPr marL="4274545" indent="-854903" algn="l" defTabSz="1709810" rtl="0" eaLnBrk="1" latinLnBrk="0" hangingPunct="1">
        <a:spcBef>
          <a:spcPct val="20000"/>
        </a:spcBef>
        <a:buFont typeface="Arial"/>
        <a:buChar char="•"/>
        <a:defRPr sz="8999" kern="1200">
          <a:solidFill>
            <a:schemeClr val="tx1"/>
          </a:solidFill>
          <a:latin typeface="+mn-lt"/>
          <a:ea typeface="+mn-ea"/>
          <a:cs typeface="+mn-cs"/>
        </a:defRPr>
      </a:lvl3pPr>
      <a:lvl4pPr marL="5984362" indent="-854903" algn="l" defTabSz="1709810" rtl="0" eaLnBrk="1" latinLnBrk="0" hangingPunct="1">
        <a:spcBef>
          <a:spcPct val="20000"/>
        </a:spcBef>
        <a:buFont typeface="Arial"/>
        <a:buChar char="–"/>
        <a:defRPr sz="7499" kern="1200">
          <a:solidFill>
            <a:schemeClr val="tx1"/>
          </a:solidFill>
          <a:latin typeface="+mn-lt"/>
          <a:ea typeface="+mn-ea"/>
          <a:cs typeface="+mn-cs"/>
        </a:defRPr>
      </a:lvl4pPr>
      <a:lvl5pPr marL="7694177" indent="-854903" algn="l" defTabSz="1709810" rtl="0" eaLnBrk="1" latinLnBrk="0" hangingPunct="1">
        <a:spcBef>
          <a:spcPct val="20000"/>
        </a:spcBef>
        <a:buFont typeface="Arial"/>
        <a:buChar char="»"/>
        <a:defRPr sz="7499" kern="1200">
          <a:solidFill>
            <a:schemeClr val="tx1"/>
          </a:solidFill>
          <a:latin typeface="+mn-lt"/>
          <a:ea typeface="+mn-ea"/>
          <a:cs typeface="+mn-cs"/>
        </a:defRPr>
      </a:lvl5pPr>
      <a:lvl6pPr marL="9403998" indent="-854903" algn="l" defTabSz="1709810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1113813" indent="-854903" algn="l" defTabSz="1709810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823634" indent="-854903" algn="l" defTabSz="1709810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533449" indent="-854903" algn="l" defTabSz="1709810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0981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9810" algn="l" defTabSz="170981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19640" algn="l" defTabSz="170981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29448" algn="l" defTabSz="170981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39268" algn="l" defTabSz="170981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49080" algn="l" defTabSz="170981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58912" algn="l" defTabSz="170981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68725" algn="l" defTabSz="170981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78544" algn="l" defTabSz="1709810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315" tIns="205143" rIns="410315" bIns="2051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315" tIns="205143" rIns="410315" bIns="2051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315" tIns="205143" rIns="410315" bIns="20514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315" tIns="205143" rIns="410315" bIns="20514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884" tIns="170930" rIns="341884" bIns="17093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884" tIns="170930" rIns="341884" bIns="17093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5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  <p:sldLayoutId id="214748465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933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1869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2804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3738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2018" indent="-12820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04670" indent="-121673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2288" indent="-13116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9338" indent="-118110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5418" indent="-12701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94761" indent="-12701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04108" indent="-12701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13459" indent="-12701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22811" indent="-12701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869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9339" algn="l" defTabSz="341869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18699" algn="l" defTabSz="341869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28040" algn="l" defTabSz="341869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37388" algn="l" defTabSz="341869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46731" algn="l" defTabSz="341869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56090" algn="l" defTabSz="341869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65434" algn="l" defTabSz="341869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74781" algn="l" defTabSz="341869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203" tIns="205090" rIns="410203" bIns="2050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203" tIns="205090" rIns="410203" bIns="2050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203" tIns="205090" rIns="410203" bIns="20509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203" tIns="205090" rIns="410203" bIns="20509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791" tIns="170886" rIns="341791" bIns="1708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791" tIns="170886" rIns="341791" bIns="17088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0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887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1775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2663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3550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1666" indent="-12816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03981" indent="-12164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1239" indent="-13113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7957" indent="-118077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3689" indent="-12698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92558" indent="-12698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01439" indent="-12698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10322" indent="-12698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19201" indent="-12698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77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8871" algn="l" defTabSz="34177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17757" algn="l" defTabSz="34177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26630" algn="l" defTabSz="34177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35504" algn="l" defTabSz="34177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44381" algn="l" defTabSz="34177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53270" algn="l" defTabSz="34177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62140" algn="l" defTabSz="34177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71019" algn="l" defTabSz="34177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090" tIns="205035" rIns="410090" bIns="205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090" tIns="205035" rIns="410090" bIns="205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090" tIns="205035" rIns="410090" bIns="20503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090" tIns="205035" rIns="410090" bIns="20503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96" tIns="170840" rIns="341696" bIns="17084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96" tIns="170840" rIns="341696" bIns="170840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6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840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1681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2522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3362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1314" indent="-12813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03291" indent="-121606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0189" indent="-13109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6582" indent="-118045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1960" indent="-12694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90363" indent="-12694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98769" indent="-12694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07183" indent="-12694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15593" indent="-12694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681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8404" algn="l" defTabSz="341681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16818" algn="l" defTabSz="341681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25220" algn="l" defTabSz="341681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33626" algn="l" defTabSz="341681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42029" algn="l" defTabSz="341681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50450" algn="l" defTabSz="341681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58849" algn="l" defTabSz="341681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67261" algn="l" defTabSz="341681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978" tIns="204983" rIns="409978" bIns="204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978" tIns="204983" rIns="409978" bIns="204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978" tIns="204983" rIns="409978" bIns="20498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978" tIns="204983" rIns="409978" bIns="20498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03" tIns="170797" rIns="341603" bIns="17079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03" tIns="170797" rIns="341603" bIns="17079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6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793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1587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2380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3174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0962" indent="-12809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02602" indent="-12157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9139" indent="-13106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5206" indent="-118012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0233" indent="-12691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88166" indent="-12691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96105" indent="-12691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04046" indent="-12691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11988" indent="-12691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5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7935" algn="l" defTabSz="3415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15877" algn="l" defTabSz="3415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23809" algn="l" defTabSz="3415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31747" algn="l" defTabSz="3415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39678" algn="l" defTabSz="3415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47631" algn="l" defTabSz="3415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55560" algn="l" defTabSz="3415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63499" algn="l" defTabSz="341587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865" tIns="204928" rIns="409865" bIns="204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865" tIns="204928" rIns="409865" bIns="204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865" tIns="204928" rIns="409865" bIns="20492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865" tIns="204928" rIns="409865" bIns="20492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509" tIns="170751" rIns="341509" bIns="17075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509" tIns="170751" rIns="341509" bIns="17075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8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  <p:sldLayoutId id="2147484700" r:id="rId6"/>
    <p:sldLayoutId id="2147484701" r:id="rId7"/>
    <p:sldLayoutId id="2147484702" r:id="rId8"/>
    <p:sldLayoutId id="2147484703" r:id="rId9"/>
    <p:sldLayoutId id="2147484704" r:id="rId10"/>
    <p:sldLayoutId id="214748470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746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1493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2240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2987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0610" indent="-12806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01912" indent="-121540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8092" indent="-13102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3828" indent="-117980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78504" indent="-12687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85970" indent="-12687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93439" indent="-12687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00909" indent="-12687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08380" indent="-12687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49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7467" algn="l" defTabSz="34149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14937" algn="l" defTabSz="34149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22401" algn="l" defTabSz="34149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29870" algn="l" defTabSz="34149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37332" algn="l" defTabSz="34149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44811" algn="l" defTabSz="34149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52273" algn="l" defTabSz="34149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59743" algn="l" defTabSz="341493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753" tIns="204875" rIns="409753" bIns="204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753" tIns="204875" rIns="409753" bIns="204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753" tIns="204875" rIns="409753" bIns="20487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753" tIns="204875" rIns="409753" bIns="20487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416" tIns="170707" rIns="341416" bIns="17070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416" tIns="170707" rIns="341416" bIns="17070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4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699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1399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2099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2799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80256" indent="-12802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501225" indent="-121506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7042" indent="-13098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2454" indent="-11794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76775" indent="-12684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83772" indent="-12684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90773" indent="-12684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97774" indent="-12684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04774" indent="-12684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3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6998" algn="l" defTabSz="3413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13998" algn="l" defTabSz="3413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20991" algn="l" defTabSz="3413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27993" algn="l" defTabSz="3413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34984" algn="l" defTabSz="3413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41993" algn="l" defTabSz="3413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48986" algn="l" defTabSz="3413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55986" algn="l" defTabSz="341399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990" tIns="186485" rIns="372990" bIns="1864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990" tIns="186485" rIns="372990" bIns="1864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990" tIns="186485" rIns="372990" bIns="186485" numCol="1" anchor="b" anchorCtr="0" compatLnSpc="1">
            <a:prstTxWarp prst="textNoShape">
              <a:avLst/>
            </a:prstTxWarp>
          </a:bodyPr>
          <a:lstStyle>
            <a:lvl1pPr algn="ctr">
              <a:defRPr sz="4166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990" tIns="186485" rIns="372990" bIns="18648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5pPr>
      <a:lvl6pPr marL="1553841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6pPr>
      <a:lvl7pPr marL="3107682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7pPr>
      <a:lvl8pPr marL="4661517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8pPr>
      <a:lvl9pPr marL="6215360" algn="l" rtl="0" eaLnBrk="1" fontAlgn="base" hangingPunct="1">
        <a:spcBef>
          <a:spcPct val="0"/>
        </a:spcBef>
        <a:spcAft>
          <a:spcPct val="0"/>
        </a:spcAft>
        <a:defRPr sz="13581">
          <a:solidFill>
            <a:schemeClr val="tx2"/>
          </a:solidFill>
          <a:latin typeface="Garamond" pitchFamily="18" charset="0"/>
        </a:defRPr>
      </a:lvl9pPr>
    </p:titleStyle>
    <p:bodyStyle>
      <a:lvl1pPr marL="1165379" indent="-116537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6809" indent="-110603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4559" indent="-11923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6">
          <a:solidFill>
            <a:schemeClr val="tx1"/>
          </a:solidFill>
          <a:latin typeface="+mn-lt"/>
        </a:defRPr>
      </a:lvl3pPr>
      <a:lvl4pPr marL="4553615" indent="-107365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3601" indent="-11545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7441" indent="-11545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1283" indent="-11545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75121" indent="-11545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28962" indent="-11545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76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3841" algn="l" defTabSz="31076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7682" algn="l" defTabSz="31076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1517" algn="l" defTabSz="31076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5360" algn="l" defTabSz="31076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9201" algn="l" defTabSz="31076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23037" algn="l" defTabSz="31076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76887" algn="l" defTabSz="31076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30717" algn="l" defTabSz="31076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9640" tIns="204820" rIns="409640" bIns="204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1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9640" tIns="204820" rIns="409640" bIns="204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640" tIns="204820" rIns="409640" bIns="20482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29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640" tIns="204820" rIns="409640" bIns="20482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322" tIns="170661" rIns="341322" bIns="17066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322" tIns="170661" rIns="341322" bIns="17066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0" y="3425352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  <p:sldLayoutId id="2147484730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70652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1305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1958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2611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9904" indent="-12799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9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500540" indent="-12147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815992" indent="-13095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5001077" indent="-117914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75048" indent="-12680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7981575" indent="-12680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88106" indent="-12680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94639" indent="-12680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01170" indent="-12680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305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6529" algn="l" defTabSz="341305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13056" algn="l" defTabSz="341305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19581" algn="l" defTabSz="341305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26112" algn="l" defTabSz="341305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32637" algn="l" defTabSz="341305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39178" algn="l" defTabSz="341305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45697" algn="l" defTabSz="341305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52230" algn="l" defTabSz="341305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528" tIns="204765" rIns="409528" bIns="204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528" tIns="204765" rIns="409528" bIns="204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528" tIns="204765" rIns="409528" bIns="20476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528" tIns="204765" rIns="409528" bIns="20476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228" tIns="170615" rIns="341228" bIns="170615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228" tIns="170615" rIns="341228" bIns="170615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4124971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606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1211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18173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2423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9552" indent="-12795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99848" indent="-12144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4942" indent="-13091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9702" indent="-117882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73321" indent="-1267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79377" indent="-1267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85442" indent="-1267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91505" indent="-1267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97569" indent="-1267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211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6060" algn="l" defTabSz="341211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12119" algn="l" defTabSz="341211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18173" algn="l" defTabSz="341211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24235" algn="l" defTabSz="341211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30292" algn="l" defTabSz="341211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36362" algn="l" defTabSz="341211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42414" algn="l" defTabSz="341211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48473" algn="l" defTabSz="3412119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348" tIns="204680" rIns="409348" bIns="204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348" tIns="204680" rIns="409348" bIns="204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348" tIns="204680" rIns="409348" bIns="20468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410657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348" tIns="204680" rIns="409348" bIns="20468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410657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410657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078" tIns="170544" rIns="341078" bIns="170544"/>
          <a:lstStyle/>
          <a:p>
            <a:pPr defTabSz="3410657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078" tIns="170544" rIns="341078" bIns="170544"/>
          <a:lstStyle/>
          <a:p>
            <a:pPr defTabSz="3410657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4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6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4" r:id="rId1"/>
    <p:sldLayoutId id="2147484745" r:id="rId2"/>
    <p:sldLayoutId id="2147484746" r:id="rId3"/>
    <p:sldLayoutId id="2147484747" r:id="rId4"/>
    <p:sldLayoutId id="2147484748" r:id="rId5"/>
    <p:sldLayoutId id="2147484749" r:id="rId6"/>
    <p:sldLayoutId id="2147484750" r:id="rId7"/>
    <p:sldLayoutId id="2147484751" r:id="rId8"/>
    <p:sldLayoutId id="2147484752" r:id="rId9"/>
    <p:sldLayoutId id="2147484753" r:id="rId10"/>
    <p:sldLayoutId id="2147484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532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1065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1598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2131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9004" indent="-12790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98778" indent="-121388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3302" indent="-13086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7567" indent="-117831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70638" indent="-12671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75968" indent="-12671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81288" indent="-12671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86622" indent="-12671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91941" indent="-12671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06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5327" algn="l" defTabSz="34106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10657" algn="l" defTabSz="34106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15985" algn="l" defTabSz="34106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21311" algn="l" defTabSz="34106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26642" algn="l" defTabSz="34106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31971" algn="l" defTabSz="34106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37292" algn="l" defTabSz="34106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42625" algn="l" defTabSz="341065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303" tIns="204658" rIns="409303" bIns="204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303" tIns="204658" rIns="409303" bIns="204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303" tIns="204658" rIns="409303" bIns="20465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303" tIns="204658" rIns="409303" bIns="20465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041" tIns="170526" rIns="341041" bIns="17052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041" tIns="170526" rIns="341041" bIns="170526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512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1024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1535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2048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8848" indent="-12788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98474" indent="-121373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2842" indent="-13084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6950" indent="-117817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9872" indent="-12670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74993" indent="-12670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80113" indent="-12670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85239" indent="-12670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90364" indent="-12670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02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5121" algn="l" defTabSz="34102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10246" algn="l" defTabSz="34102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15359" algn="l" defTabSz="34102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20482" algn="l" defTabSz="34102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25597" algn="l" defTabSz="34102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30729" algn="l" defTabSz="34102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35847" algn="l" defTabSz="34102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40967" algn="l" defTabSz="3410246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190" tIns="204605" rIns="409190" bIns="204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190" tIns="204605" rIns="409190" bIns="204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190" tIns="204605" rIns="409190" bIns="20460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190" tIns="204605" rIns="409190" bIns="20460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47" tIns="170482" rIns="340947" bIns="17048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47" tIns="170482" rIns="340947" bIns="170482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8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465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0930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1395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1860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8495" indent="-12784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97786" indent="-12134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1793" indent="-13080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5576" indent="-11778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8149" indent="-12666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72799" indent="-12666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77451" indent="-12666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82110" indent="-12666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86762" indent="-12666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93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4655" algn="l" defTabSz="34093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09307" algn="l" defTabSz="34093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13952" algn="l" defTabSz="34093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18607" algn="l" defTabSz="34093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23253" algn="l" defTabSz="34093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27913" algn="l" defTabSz="34093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32561" algn="l" defTabSz="34093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37216" algn="l" defTabSz="34093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9078" tIns="204550" rIns="409078" bIns="2045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1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9078" tIns="204550" rIns="409078" bIns="2045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078" tIns="204550" rIns="409078" bIns="20455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29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078" tIns="204550" rIns="409078" bIns="20455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853" tIns="170436" rIns="340853" bIns="17043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853" tIns="170436" rIns="340853" bIns="17043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6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3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0" r:id="rId1"/>
    <p:sldLayoutId id="2147484781" r:id="rId2"/>
    <p:sldLayoutId id="2147484782" r:id="rId3"/>
    <p:sldLayoutId id="2147484783" r:id="rId4"/>
    <p:sldLayoutId id="2147484784" r:id="rId5"/>
    <p:sldLayoutId id="2147484785" r:id="rId6"/>
    <p:sldLayoutId id="2147484786" r:id="rId7"/>
    <p:sldLayoutId id="2147484787" r:id="rId8"/>
    <p:sldLayoutId id="2147484788" r:id="rId9"/>
    <p:sldLayoutId id="2147484789" r:id="rId10"/>
    <p:sldLayoutId id="2147484790" r:id="rId11"/>
    <p:sldLayoutId id="2147484791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70418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0837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12549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1673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8141" indent="-12781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9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497100" indent="-12130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810743" indent="-13077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4994199" indent="-117752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66425" indent="-12663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7970606" indent="-12663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74789" indent="-12663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78979" indent="-12663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83165" indent="-12663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83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4184" algn="l" defTabSz="34083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08371" algn="l" defTabSz="34083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12549" algn="l" defTabSz="34083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16732" algn="l" defTabSz="34083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20910" algn="l" defTabSz="34083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25104" algn="l" defTabSz="34083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29277" algn="l" defTabSz="34083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33467" algn="l" defTabSz="3408371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895" tIns="204465" rIns="408895" bIns="204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895" tIns="204465" rIns="408895" bIns="204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895" tIns="204465" rIns="408895" bIns="20446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406907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895" tIns="204465" rIns="408895" bIns="20446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406907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406907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701" tIns="170365" rIns="340701" bIns="170365"/>
          <a:lstStyle/>
          <a:p>
            <a:pPr defTabSz="3406907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701" tIns="170365" rIns="340701" bIns="170365"/>
          <a:lstStyle/>
          <a:p>
            <a:pPr defTabSz="3406907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4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345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0690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1036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1381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7594" indent="-12775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96032" indent="-121254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9103" indent="-13071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2070" indent="-117702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3739" indent="-12657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67194" indent="-12657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70640" indent="-12657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74097" indent="-12657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77541" indent="-12657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69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3455" algn="l" defTabSz="34069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06907" algn="l" defTabSz="34069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10364" algn="l" defTabSz="34069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13812" algn="l" defTabSz="34069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17266" algn="l" defTabSz="34069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20717" algn="l" defTabSz="34069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24167" algn="l" defTabSz="34069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27619" algn="l" defTabSz="3406907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785" tIns="204410" rIns="408785" bIns="2044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785" tIns="204410" rIns="408785" bIns="2044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785" tIns="204410" rIns="408785" bIns="20441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405972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785" tIns="204410" rIns="408785" bIns="20441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405972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405972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609" tIns="170319" rIns="340609" bIns="170319"/>
          <a:lstStyle/>
          <a:p>
            <a:pPr defTabSz="3405972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609" tIns="170319" rIns="340609" bIns="170319"/>
          <a:lstStyle/>
          <a:p>
            <a:pPr defTabSz="3405972"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4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298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0597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08956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11937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7241" indent="-12772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95347" indent="-121221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8057" indent="-13068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0697" indent="-117670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2015" indent="-1265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65005" indent="-1265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7982" indent="-1265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70972" indent="-1265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73945" indent="-1265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59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2986" algn="l" defTabSz="34059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05972" algn="l" defTabSz="34059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08956" algn="l" defTabSz="34059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11937" algn="l" defTabSz="34059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14923" algn="l" defTabSz="34059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17905" algn="l" defTabSz="34059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20887" algn="l" defTabSz="34059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23872" algn="l" defTabSz="340597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738" tIns="204388" rIns="408738" bIns="2043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738" tIns="204388" rIns="408738" bIns="2043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738" tIns="204388" rIns="408738" bIns="20438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738" tIns="204388" rIns="408738" bIns="20438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570" tIns="170301" rIns="340570" bIns="17030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570" tIns="170301" rIns="340570" bIns="170301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278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05558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0833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11110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7083" indent="-12770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95042" indent="-121206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7597" indent="-13066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0083" indent="-11765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1255" indent="-12652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64026" indent="-12652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6810" indent="-12652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69591" indent="-12652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72371" indent="-12652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555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2780" algn="l" defTabSz="340555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05558" algn="l" defTabSz="340555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08331" algn="l" defTabSz="340555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11110" algn="l" defTabSz="340555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13882" algn="l" defTabSz="340555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16668" algn="l" defTabSz="340555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19437" algn="l" defTabSz="340555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22218" algn="l" defTabSz="3405558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6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628" tIns="204335" rIns="408628" bIns="2043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628" tIns="204335" rIns="408628" bIns="2043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2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628" tIns="204335" rIns="408628" bIns="20433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6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628" tIns="204335" rIns="408628" bIns="20433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478" tIns="170257" rIns="340478" bIns="17025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478" tIns="170257" rIns="340478" bIns="170257"/>
          <a:lstStyle/>
          <a:p>
            <a:pPr>
              <a:defRPr/>
            </a:pPr>
            <a:endParaRPr lang="en-US" sz="6916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0" y="33875534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3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5pPr>
      <a:lvl6pPr marL="1702311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6pPr>
      <a:lvl7pPr marL="3404622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7pPr>
      <a:lvl8pPr marL="5106924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8pPr>
      <a:lvl9pPr marL="6809235" algn="l" rtl="0" eaLnBrk="1" fontAlgn="base" hangingPunct="1">
        <a:spcBef>
          <a:spcPct val="0"/>
        </a:spcBef>
        <a:spcAft>
          <a:spcPct val="0"/>
        </a:spcAft>
        <a:defRPr sz="14998">
          <a:solidFill>
            <a:schemeClr val="tx2"/>
          </a:solidFill>
          <a:latin typeface="Garamond" pitchFamily="18" charset="0"/>
        </a:defRPr>
      </a:lvl9pPr>
    </p:titleStyle>
    <p:bodyStyle>
      <a:lvl1pPr marL="1276732" indent="-12767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9">
          <a:solidFill>
            <a:schemeClr val="tx1"/>
          </a:solidFill>
          <a:latin typeface="+mn-lt"/>
          <a:ea typeface="+mn-ea"/>
          <a:cs typeface="+mn-cs"/>
        </a:defRPr>
      </a:lvl1pPr>
      <a:lvl2pPr marL="2494358" indent="-121173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6552" indent="-13062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8710" indent="-11762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9534" indent="-12649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61837" indent="-12649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4152" indent="-12649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66464" indent="-12649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68775" indent="-126492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46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1pPr>
      <a:lvl2pPr marL="1702311" algn="l" defTabSz="34046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2pPr>
      <a:lvl3pPr marL="3404622" algn="l" defTabSz="34046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3pPr>
      <a:lvl4pPr marL="5106924" algn="l" defTabSz="34046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4pPr>
      <a:lvl5pPr marL="6809235" algn="l" defTabSz="34046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5pPr>
      <a:lvl6pPr marL="8511538" algn="l" defTabSz="34046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6pPr>
      <a:lvl7pPr marL="10213860" algn="l" defTabSz="34046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7pPr>
      <a:lvl8pPr marL="11916160" algn="l" defTabSz="34046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8pPr>
      <a:lvl9pPr marL="13618473" algn="l" defTabSz="3404622" rtl="0" eaLnBrk="1" latinLnBrk="0" hangingPunct="1">
        <a:defRPr sz="69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9.tiff"/><Relationship Id="rId3" Type="http://schemas.openxmlformats.org/officeDocument/2006/relationships/image" Target="../media/image9.png"/><Relationship Id="rId7" Type="http://schemas.openxmlformats.org/officeDocument/2006/relationships/image" Target="../media/image13.tiff"/><Relationship Id="rId12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3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11.tiff"/><Relationship Id="rId15" Type="http://schemas.openxmlformats.org/officeDocument/2006/relationships/image" Target="../media/image21.tiff"/><Relationship Id="rId10" Type="http://schemas.openxmlformats.org/officeDocument/2006/relationships/image" Target="../media/image16.emf"/><Relationship Id="rId4" Type="http://schemas.openxmlformats.org/officeDocument/2006/relationships/image" Target="../media/image10.png"/><Relationship Id="rId9" Type="http://schemas.openxmlformats.org/officeDocument/2006/relationships/image" Target="../media/image15.tiff"/><Relationship Id="rId1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C85CCCC2-1880-7548-B152-8337CCF7504E}"/>
              </a:ext>
            </a:extLst>
          </p:cNvPr>
          <p:cNvSpPr/>
          <p:nvPr/>
        </p:nvSpPr>
        <p:spPr>
          <a:xfrm>
            <a:off x="9453532" y="14293748"/>
            <a:ext cx="2535393" cy="302735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/>
          </a:p>
        </p:txBody>
      </p:sp>
      <p:sp>
        <p:nvSpPr>
          <p:cNvPr id="5" name="TextBox 4"/>
          <p:cNvSpPr txBox="1"/>
          <p:nvPr/>
        </p:nvSpPr>
        <p:spPr>
          <a:xfrm>
            <a:off x="920830" y="460751"/>
            <a:ext cx="26961940" cy="3210433"/>
          </a:xfrm>
          <a:prstGeom prst="rect">
            <a:avLst/>
          </a:prstGeom>
          <a:noFill/>
        </p:spPr>
        <p:txBody>
          <a:bodyPr wrap="square" lIns="100903" tIns="50452" rIns="100903" bIns="50452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COVIDHunter</a:t>
            </a:r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: An Accurate, Flexible, and Environment-Aware      Open-Source COVID-19 Outbreak Simulation Model</a:t>
            </a:r>
          </a:p>
          <a:p>
            <a:pPr algn="ctr"/>
            <a:endParaRPr lang="en-US" sz="2400" b="1" dirty="0">
              <a:latin typeface="Tahoma"/>
              <a:cs typeface="Tahoma"/>
            </a:endParaRPr>
          </a:p>
          <a:p>
            <a:pPr lvl="0" algn="ctr">
              <a:spcBef>
                <a:spcPts val="1200"/>
              </a:spcBef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Mohammed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Alser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Jeremie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S. Kim   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Nour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Almadhoun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Alserr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Stefan W. Tell   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Onur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Mutlu</a:t>
            </a:r>
            <a:endParaRPr lang="en-US" sz="4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70914" y="21548176"/>
            <a:ext cx="26661772" cy="9220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6" b="1" dirty="0">
                <a:solidFill>
                  <a:schemeClr val="bg1"/>
                </a:solidFill>
              </a:rPr>
              <a:t>6. Evaluation &amp; Key Takeaways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0406" y="26761393"/>
            <a:ext cx="11657366" cy="4914140"/>
          </a:xfrm>
          <a:prstGeom prst="rect">
            <a:avLst/>
          </a:prstGeom>
          <a:noFill/>
        </p:spPr>
        <p:txBody>
          <a:bodyPr wrap="square" lIns="190475" tIns="95237" rIns="190475" bIns="95237" rtlCol="0">
            <a:spAutoFit/>
          </a:bodyPr>
          <a:lstStyle/>
          <a:p>
            <a:pPr marL="0" lvl="1">
              <a:spcAft>
                <a:spcPts val="500"/>
              </a:spcAft>
            </a:pPr>
            <a:r>
              <a:rPr lang="en-US" sz="2600" dirty="0"/>
              <a:t>Compared to prominent policy-making models (IBZ, LSHTM, ICL, and IHME), </a:t>
            </a:r>
            <a:r>
              <a:rPr lang="en-US" sz="2600" b="1" dirty="0" err="1">
                <a:solidFill>
                  <a:srgbClr val="FF0000"/>
                </a:solidFill>
              </a:rPr>
              <a:t>COVIDHunter</a:t>
            </a:r>
            <a:r>
              <a:rPr lang="en-US" sz="2600" b="1" dirty="0">
                <a:solidFill>
                  <a:srgbClr val="FF0000"/>
                </a:solidFill>
              </a:rPr>
              <a:t> achieves more accurate estimation </a:t>
            </a:r>
            <a:r>
              <a:rPr lang="en-US" sz="2600" dirty="0"/>
              <a:t>and provides </a:t>
            </a:r>
            <a:r>
              <a:rPr lang="en-US" sz="2600" b="1" dirty="0">
                <a:solidFill>
                  <a:srgbClr val="FF0000"/>
                </a:solidFill>
              </a:rPr>
              <a:t>no prediction delay</a:t>
            </a:r>
            <a:r>
              <a:rPr lang="en-US" sz="2600" dirty="0"/>
              <a:t>.</a:t>
            </a:r>
          </a:p>
          <a:p>
            <a:pPr marL="0" lvl="1">
              <a:spcAft>
                <a:spcPts val="500"/>
              </a:spcAft>
            </a:pPr>
            <a:endParaRPr lang="en-US" sz="2600" dirty="0"/>
          </a:p>
          <a:p>
            <a:pPr marL="0" lvl="1">
              <a:spcAft>
                <a:spcPts val="500"/>
              </a:spcAft>
            </a:pPr>
            <a:r>
              <a:rPr lang="en-US" sz="2600" dirty="0"/>
              <a:t>For each </a:t>
            </a:r>
            <a:r>
              <a:rPr lang="en-US" sz="2600" b="1" dirty="0">
                <a:solidFill>
                  <a:srgbClr val="FF0000"/>
                </a:solidFill>
              </a:rPr>
              <a:t>1◦C rise in daytime temperature</a:t>
            </a:r>
            <a:r>
              <a:rPr lang="en-US" sz="2600" dirty="0"/>
              <a:t>, there is a </a:t>
            </a:r>
            <a:r>
              <a:rPr lang="en-US" sz="2600" b="1" dirty="0">
                <a:solidFill>
                  <a:srgbClr val="FF0000"/>
                </a:solidFill>
              </a:rPr>
              <a:t>3.67% decrease </a:t>
            </a:r>
            <a:r>
              <a:rPr lang="en-US" sz="2600" dirty="0"/>
              <a:t>in the daily number of confirmed cases.</a:t>
            </a:r>
          </a:p>
          <a:p>
            <a:pPr marL="0" lvl="1">
              <a:spcAft>
                <a:spcPts val="500"/>
              </a:spcAft>
            </a:pPr>
            <a:endParaRPr lang="en-US" sz="2600" dirty="0"/>
          </a:p>
          <a:p>
            <a:pPr marL="0" lvl="1">
              <a:spcAft>
                <a:spcPts val="500"/>
              </a:spcAft>
            </a:pPr>
            <a:r>
              <a:rPr lang="en-US" sz="2600" b="1" dirty="0">
                <a:solidFill>
                  <a:srgbClr val="FF0000"/>
                </a:solidFill>
              </a:rPr>
              <a:t>Easy to use </a:t>
            </a:r>
            <a:r>
              <a:rPr lang="en-US" sz="2600" dirty="0"/>
              <a:t>and </a:t>
            </a:r>
            <a:r>
              <a:rPr lang="en-US" sz="2600" b="1" dirty="0">
                <a:solidFill>
                  <a:srgbClr val="FF0000"/>
                </a:solidFill>
              </a:rPr>
              <a:t>flexible to configure </a:t>
            </a:r>
            <a:r>
              <a:rPr lang="en-US" sz="2600" dirty="0"/>
              <a:t>due to the </a:t>
            </a:r>
            <a:r>
              <a:rPr lang="en-US" sz="2600" b="1" dirty="0"/>
              <a:t>simple</a:t>
            </a:r>
            <a:r>
              <a:rPr lang="en-US" sz="2600" dirty="0"/>
              <a:t> modeling approach that uses a </a:t>
            </a:r>
            <a:r>
              <a:rPr lang="en-US" sz="2600" b="1" dirty="0"/>
              <a:t>small number </a:t>
            </a:r>
            <a:r>
              <a:rPr lang="en-US" sz="2600" dirty="0"/>
              <a:t>of parameters.</a:t>
            </a:r>
          </a:p>
          <a:p>
            <a:endParaRPr lang="en-US" sz="2600" b="1" dirty="0"/>
          </a:p>
          <a:p>
            <a:r>
              <a:rPr lang="en-US" sz="2600" b="1" dirty="0" err="1"/>
              <a:t>COVIDHunter</a:t>
            </a:r>
            <a:r>
              <a:rPr lang="en-US" sz="2600" b="1" dirty="0"/>
              <a:t> </a:t>
            </a:r>
            <a:r>
              <a:rPr lang="en-US" sz="2600" dirty="0"/>
              <a:t>is </a:t>
            </a:r>
            <a:r>
              <a:rPr lang="en-US" sz="2600" b="1" dirty="0">
                <a:solidFill>
                  <a:srgbClr val="FF0000"/>
                </a:solidFill>
              </a:rPr>
              <a:t>open-source</a:t>
            </a:r>
            <a:r>
              <a:rPr lang="en-US" sz="2600" dirty="0"/>
              <a:t> &amp; well-documented: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149910" y="9232012"/>
            <a:ext cx="9659955" cy="3793320"/>
          </a:xfrm>
          <a:prstGeom prst="rect">
            <a:avLst/>
          </a:prstGeom>
          <a:noFill/>
        </p:spPr>
        <p:txBody>
          <a:bodyPr wrap="square" lIns="190475" tIns="95237" rIns="190475" bIns="95237" rtlCol="0">
            <a:spAutoFit/>
          </a:bodyPr>
          <a:lstStyle/>
          <a:p>
            <a:pPr marL="342000" lvl="1" indent="-342000">
              <a:buFont typeface="Arial" panose="020B0604020202020204" pitchFamily="34" charset="0"/>
              <a:buChar char="•"/>
            </a:pPr>
            <a:r>
              <a:rPr lang="en-US" sz="2600" dirty="0">
                <a:cs typeface="Calibri" panose="020F0502020204030204" pitchFamily="34" charset="0"/>
              </a:rPr>
              <a:t>Quantifies the spread of COVID-19 in a geographical region by calculating the daily </a:t>
            </a:r>
            <a:r>
              <a:rPr lang="en-US" sz="2600" b="1" dirty="0">
                <a:solidFill>
                  <a:srgbClr val="3648EC"/>
                </a:solidFill>
                <a:cs typeface="Calibri" panose="020F0502020204030204" pitchFamily="34" charset="0"/>
              </a:rPr>
              <a:t>reproduction number</a:t>
            </a:r>
            <a:r>
              <a:rPr lang="en-US" sz="2600" dirty="0">
                <a:cs typeface="Calibri" panose="020F0502020204030204" pitchFamily="34" charset="0"/>
              </a:rPr>
              <a:t>, R, based on 1) </a:t>
            </a:r>
            <a:r>
              <a:rPr lang="en-US" sz="2600" b="1" dirty="0">
                <a:cs typeface="Calibri" panose="020F0502020204030204" pitchFamily="34" charset="0"/>
              </a:rPr>
              <a:t>mitigation</a:t>
            </a:r>
            <a:r>
              <a:rPr lang="en-US" sz="2600" dirty="0">
                <a:cs typeface="Calibri" panose="020F0502020204030204" pitchFamily="34" charset="0"/>
              </a:rPr>
              <a:t> </a:t>
            </a:r>
            <a:r>
              <a:rPr lang="en-US" sz="2600" b="1" dirty="0">
                <a:cs typeface="Calibri" panose="020F0502020204030204" pitchFamily="34" charset="0"/>
              </a:rPr>
              <a:t>measures</a:t>
            </a:r>
            <a:r>
              <a:rPr lang="en-US" sz="2600" dirty="0">
                <a:cs typeface="Calibri" panose="020F0502020204030204" pitchFamily="34" charset="0"/>
              </a:rPr>
              <a:t>, 2) </a:t>
            </a:r>
            <a:r>
              <a:rPr lang="en-US" sz="2600" b="1" dirty="0">
                <a:cs typeface="Calibri" panose="020F0502020204030204" pitchFamily="34" charset="0"/>
              </a:rPr>
              <a:t>environmental</a:t>
            </a:r>
            <a:r>
              <a:rPr lang="en-US" sz="2600" dirty="0">
                <a:cs typeface="Calibri" panose="020F0502020204030204" pitchFamily="34" charset="0"/>
              </a:rPr>
              <a:t> </a:t>
            </a:r>
            <a:r>
              <a:rPr lang="en-US" sz="2600" b="1" dirty="0">
                <a:cs typeface="Calibri" panose="020F0502020204030204" pitchFamily="34" charset="0"/>
              </a:rPr>
              <a:t>conditions</a:t>
            </a:r>
            <a:r>
              <a:rPr lang="en-US" sz="2600" dirty="0">
                <a:cs typeface="Calibri" panose="020F0502020204030204" pitchFamily="34" charset="0"/>
              </a:rPr>
              <a:t>, 3) </a:t>
            </a:r>
            <a:r>
              <a:rPr lang="en-US" sz="2600" b="1" dirty="0">
                <a:cs typeface="Calibri" panose="020F0502020204030204" pitchFamily="34" charset="0"/>
              </a:rPr>
              <a:t>population clustering </a:t>
            </a:r>
            <a:r>
              <a:rPr lang="en-US" sz="2600" dirty="0">
                <a:cs typeface="Calibri" panose="020F0502020204030204" pitchFamily="34" charset="0"/>
              </a:rPr>
              <a:t>(</a:t>
            </a:r>
            <a:r>
              <a:rPr lang="en-US" sz="2600" dirty="0">
                <a:cs typeface="Courier New" panose="02070309020205020404" pitchFamily="49" charset="0"/>
              </a:rPr>
              <a:t>HEALTHY</a:t>
            </a:r>
            <a:r>
              <a:rPr lang="en-US" sz="2600" dirty="0">
                <a:cs typeface="Calibri" panose="020F0502020204030204" pitchFamily="34" charset="0"/>
              </a:rPr>
              <a:t>, </a:t>
            </a:r>
            <a:r>
              <a:rPr lang="en-US" sz="2600" dirty="0">
                <a:cs typeface="Courier New" panose="02070309020205020404" pitchFamily="49" charset="0"/>
              </a:rPr>
              <a:t>INFECTED</a:t>
            </a:r>
            <a:r>
              <a:rPr lang="en-US" sz="2600" dirty="0">
                <a:cs typeface="Calibri" panose="020F0502020204030204" pitchFamily="34" charset="0"/>
              </a:rPr>
              <a:t>, </a:t>
            </a:r>
            <a:r>
              <a:rPr lang="en-US" sz="2600" dirty="0">
                <a:cs typeface="Courier New" panose="02070309020205020404" pitchFamily="49" charset="0"/>
              </a:rPr>
              <a:t>CONTAGIOUS</a:t>
            </a:r>
            <a:r>
              <a:rPr lang="en-US" sz="2600" dirty="0">
                <a:cs typeface="Calibri" panose="020F0502020204030204" pitchFamily="34" charset="0"/>
              </a:rPr>
              <a:t>, and </a:t>
            </a:r>
            <a:r>
              <a:rPr lang="en-US" sz="2600" dirty="0">
                <a:cs typeface="Courier New" panose="02070309020205020404" pitchFamily="49" charset="0"/>
              </a:rPr>
              <a:t>IMMUNE</a:t>
            </a:r>
            <a:r>
              <a:rPr lang="en-US" sz="2600" dirty="0">
                <a:cs typeface="Calibri" panose="020F0502020204030204" pitchFamily="34" charset="0"/>
              </a:rPr>
              <a:t>), and 4) </a:t>
            </a:r>
            <a:r>
              <a:rPr lang="en-US" sz="2600" b="1" dirty="0">
                <a:cs typeface="Calibri" panose="020F0502020204030204" pitchFamily="34" charset="0"/>
              </a:rPr>
              <a:t>infected travelers</a:t>
            </a:r>
            <a:r>
              <a:rPr lang="en-US" sz="2600" dirty="0">
                <a:cs typeface="Calibri" panose="020F0502020204030204" pitchFamily="34" charset="0"/>
              </a:rPr>
              <a:t>.</a:t>
            </a:r>
          </a:p>
          <a:p>
            <a:pPr marL="342000" lvl="1" indent="-342000">
              <a:buFont typeface="Arial" panose="020B0604020202020204" pitchFamily="34" charset="0"/>
              <a:buChar char="•"/>
            </a:pPr>
            <a:endParaRPr lang="en-US" sz="2600" dirty="0">
              <a:cs typeface="Calibri" panose="020F0502020204030204" pitchFamily="34" charset="0"/>
            </a:endParaRPr>
          </a:p>
          <a:p>
            <a:pPr marL="342000" lvl="1" indent="-342000">
              <a:buFont typeface="Arial" panose="020B0604020202020204" pitchFamily="34" charset="0"/>
              <a:buChar char="•"/>
            </a:pPr>
            <a:r>
              <a:rPr lang="en-US" sz="2600" dirty="0">
                <a:cs typeface="Calibri" panose="020F0502020204030204" pitchFamily="34" charset="0"/>
              </a:rPr>
              <a:t>Uses </a:t>
            </a:r>
            <a:r>
              <a:rPr lang="en-US" sz="2600" b="1" dirty="0">
                <a:cs typeface="Calibri" panose="020F0502020204030204" pitchFamily="34" charset="0"/>
              </a:rPr>
              <a:t>historical</a:t>
            </a:r>
            <a:r>
              <a:rPr lang="en-US" sz="2600" dirty="0">
                <a:cs typeface="Calibri" panose="020F0502020204030204" pitchFamily="34" charset="0"/>
              </a:rPr>
              <a:t> COVID-19 </a:t>
            </a:r>
            <a:r>
              <a:rPr lang="en-US" sz="2600" b="1" dirty="0">
                <a:cs typeface="Calibri" panose="020F0502020204030204" pitchFamily="34" charset="0"/>
              </a:rPr>
              <a:t>hospitalizations-to-cases</a:t>
            </a:r>
            <a:r>
              <a:rPr lang="en-US" sz="2600" dirty="0">
                <a:cs typeface="Calibri" panose="020F0502020204030204" pitchFamily="34" charset="0"/>
              </a:rPr>
              <a:t> and </a:t>
            </a:r>
            <a:r>
              <a:rPr lang="en-US" sz="2600" b="1" dirty="0">
                <a:cs typeface="Calibri" panose="020F0502020204030204" pitchFamily="34" charset="0"/>
              </a:rPr>
              <a:t>deaths-to-cases ratios </a:t>
            </a:r>
            <a:r>
              <a:rPr lang="en-US" sz="2600" dirty="0">
                <a:cs typeface="Calibri" panose="020F0502020204030204" pitchFamily="34" charset="0"/>
              </a:rPr>
              <a:t>for calculating the number of hospitalizations and deaths.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50962" y="5082430"/>
            <a:ext cx="10574448" cy="8938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1. Challenges of Detecting COVID-19 Infections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596060" y="14347820"/>
            <a:ext cx="13136626" cy="6594087"/>
          </a:xfrm>
          <a:prstGeom prst="rect">
            <a:avLst/>
          </a:prstGeom>
          <a:noFill/>
        </p:spPr>
        <p:txBody>
          <a:bodyPr wrap="square" lIns="190475" tIns="95237" rIns="190475" bIns="95237" rtlCol="0">
            <a:spAutoFit/>
          </a:bodyPr>
          <a:lstStyle/>
          <a:p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COVIDHunter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includes four main steps: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9200" indent="-3492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First, it predicts the </a:t>
            </a:r>
            <a:r>
              <a:rPr lang="en-US" sz="2600" b="1" dirty="0">
                <a:solidFill>
                  <a:srgbClr val="3648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reproduction number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using input information about the mitigation measures and environmental conditions. The reproduction number describes the </a:t>
            </a:r>
            <a:r>
              <a:rPr lang="en-US" sz="2600" b="1" dirty="0">
                <a:solidFill>
                  <a:srgbClr val="3648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number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of new infections caused by each </a:t>
            </a:r>
            <a:r>
              <a:rPr lang="en-US" sz="2600" b="1" dirty="0">
                <a:solidFill>
                  <a:srgbClr val="3648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infected person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9200" indent="-349200">
              <a:buFont typeface="Arial" panose="020B0604020202020204" pitchFamily="34" charset="0"/>
              <a:buChar char="•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9200" lvl="0" indent="-349200" defTabSz="914400" eaLnBrk="0" fontAlgn="base" hangingPunct="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Second, it </a:t>
            </a:r>
            <a:r>
              <a:rPr lang="en-US" sz="2600" b="1" dirty="0">
                <a:solidFill>
                  <a:srgbClr val="3648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each individual in a population according to </a:t>
            </a:r>
            <a:r>
              <a:rPr lang="en-US" sz="2600" b="1" dirty="0">
                <a:solidFill>
                  <a:srgbClr val="3648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stages</a:t>
            </a:r>
            <a:r>
              <a:rPr lang="en-US" sz="2600" dirty="0">
                <a:solidFill>
                  <a:srgbClr val="3648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>
                <a:solidFill>
                  <a:srgbClr val="3648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COVID-19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infection timeline. This step uses input information about the </a:t>
            </a:r>
            <a:r>
              <a:rPr lang="en-US" sz="2600" b="1" dirty="0">
                <a:solidFill>
                  <a:srgbClr val="3648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600" b="1" dirty="0">
                <a:solidFill>
                  <a:srgbClr val="3648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infected travelers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(such as cross-boarder travelers).</a:t>
            </a:r>
          </a:p>
          <a:p>
            <a:pPr marL="349200" lvl="0" indent="-349200" defTabSz="914400" eaLnBrk="0" fontAlgn="base" hangingPunct="0">
              <a:buFont typeface="Arial" panose="020B0604020202020204" pitchFamily="34" charset="0"/>
              <a:buChar char="•"/>
              <a:defRPr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9200" lvl="0" indent="-349200" defTabSz="914400" eaLnBrk="0" fontAlgn="base" hangingPunct="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Third, it predicts the daily number of cases. The model initially considers the entire population as </a:t>
            </a:r>
            <a:r>
              <a:rPr lang="en-US" sz="2600" b="1" dirty="0">
                <a:solidFill>
                  <a:srgbClr val="3648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uninfected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It then decides how many persons can be INFECTED during a given day based on the </a:t>
            </a:r>
            <a:r>
              <a:rPr lang="en-US" sz="2600" b="1" dirty="0">
                <a:solidFill>
                  <a:srgbClr val="3648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reproduction number value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defTabSz="914400" eaLnBrk="0" fontAlgn="base" hangingPunct="0">
              <a:defRPr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9200" indent="-3492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Fourth, it predicts the daily number of hospitalizations and deaths using </a:t>
            </a:r>
            <a:r>
              <a:rPr lang="en-US" sz="2600" b="1" dirty="0">
                <a:cs typeface="Calibri" panose="020F0502020204030204" pitchFamily="34" charset="0"/>
              </a:rPr>
              <a:t>historical</a:t>
            </a:r>
            <a:r>
              <a:rPr lang="en-US" sz="2600" dirty="0">
                <a:cs typeface="Calibri" panose="020F0502020204030204" pitchFamily="34" charset="0"/>
              </a:rPr>
              <a:t> COVID-19 </a:t>
            </a:r>
            <a:r>
              <a:rPr lang="en-US" sz="2600" b="1" dirty="0">
                <a:cs typeface="Calibri" panose="020F0502020204030204" pitchFamily="34" charset="0"/>
              </a:rPr>
              <a:t>hospitalizations-to-cases</a:t>
            </a:r>
            <a:r>
              <a:rPr lang="en-US" sz="2600" dirty="0">
                <a:cs typeface="Calibri" panose="020F0502020204030204" pitchFamily="34" charset="0"/>
              </a:rPr>
              <a:t> and </a:t>
            </a:r>
            <a:r>
              <a:rPr lang="en-US" sz="2600" b="1" dirty="0">
                <a:cs typeface="Calibri" panose="020F0502020204030204" pitchFamily="34" charset="0"/>
              </a:rPr>
              <a:t>deaths-to-cases ratios</a:t>
            </a:r>
            <a:r>
              <a:rPr lang="en-US" sz="2600" dirty="0">
                <a:cs typeface="Calibri" panose="020F0502020204030204" pitchFamily="34" charset="0"/>
              </a:rPr>
              <a:t>.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849618" y="5082803"/>
            <a:ext cx="5991874" cy="9220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6" b="1" dirty="0">
                <a:solidFill>
                  <a:schemeClr val="bg1"/>
                </a:solidFill>
              </a:rPr>
              <a:t>2. Problem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58805" y="5996039"/>
            <a:ext cx="10642646" cy="6994196"/>
          </a:xfrm>
          <a:prstGeom prst="rect">
            <a:avLst/>
          </a:prstGeom>
          <a:noFill/>
        </p:spPr>
        <p:txBody>
          <a:bodyPr wrap="square" lIns="190475" tIns="95237" rIns="190475" bIns="95237" rtlCol="0">
            <a:sp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It is still </a:t>
            </a:r>
            <a:r>
              <a:rPr lang="en-US" sz="2600" b="1" dirty="0">
                <a:solidFill>
                  <a:srgbClr val="3648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extremely challenging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detect and isolate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COVID-19 infections at </a:t>
            </a:r>
            <a:r>
              <a:rPr lang="en-US" sz="2600" b="1" dirty="0">
                <a:solidFill>
                  <a:srgbClr val="3648E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stages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due to three key issues: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Tx/>
              <a:buAutoNum type="arabicParenR"/>
            </a:pP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 incubation period: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COVID-19 patients can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develop symptoms between 2 to 14 days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(or longer in a few cases) after exposure to the new coronavirus [Lauer+, AIM 2020] [Li+, NEJM 2020]. </a:t>
            </a:r>
          </a:p>
          <a:p>
            <a:pPr marL="514350" indent="-514350">
              <a:buFontTx/>
              <a:buAutoNum type="arabicParenR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Tx/>
              <a:buAutoNum type="arabicParenR"/>
            </a:pPr>
            <a:r>
              <a:rPr lang="en-US" sz="2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Viruses mutate all the time: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The coronavirus genome can exhibit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rapid genetic changes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in its nucleotide sequence [Andersen+, Nature Medicine 2020].</a:t>
            </a:r>
          </a:p>
          <a:p>
            <a:pPr marL="514350" indent="-514350">
              <a:buFontTx/>
              <a:buAutoNum type="arabicParenR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Tx/>
              <a:buAutoNum type="arabicParenR"/>
            </a:pPr>
            <a:r>
              <a:rPr lang="en-US" sz="2600" b="1" dirty="0">
                <a:solidFill>
                  <a:srgbClr val="000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Coronavirus can survive outside the host: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The coronavirus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can survive and therefore remain infectious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outside the host at room temperature for up to 28 days [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Kampf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+, JHI 2020] [Riddell+, Virology J. 2020].</a:t>
            </a:r>
          </a:p>
          <a:p>
            <a:pPr marL="514350" indent="-514350">
              <a:buFontTx/>
              <a:buAutoNum type="arabicParenR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/>
              <a:t>Hence, </a:t>
            </a:r>
            <a:r>
              <a:rPr lang="en-US" sz="2600" b="1" dirty="0"/>
              <a:t>simulating COVID-19 spread </a:t>
            </a:r>
            <a:r>
              <a:rPr lang="en-US" sz="2600" dirty="0"/>
              <a:t>remains one of the most effective ways in managing the healthcare system and guiding policy-makers.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8045746" y="5068314"/>
            <a:ext cx="9686940" cy="9220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6" b="1" dirty="0">
                <a:solidFill>
                  <a:schemeClr val="bg1"/>
                </a:solidFill>
              </a:rPr>
              <a:t>3. Our Goal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016080" y="13121706"/>
            <a:ext cx="26793785" cy="9220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6" b="1" dirty="0">
                <a:solidFill>
                  <a:schemeClr val="bg1"/>
                </a:solidFill>
              </a:rPr>
              <a:t>5. </a:t>
            </a:r>
            <a:r>
              <a:rPr lang="en-US" sz="4166" b="1" dirty="0" err="1">
                <a:solidFill>
                  <a:schemeClr val="bg1"/>
                </a:solidFill>
              </a:rPr>
              <a:t>COVIDHunter</a:t>
            </a:r>
            <a:r>
              <a:rPr lang="en-US" sz="4166" b="1" dirty="0">
                <a:solidFill>
                  <a:schemeClr val="bg1"/>
                </a:solidFill>
              </a:rPr>
              <a:t> Walkthrough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1020936" y="21416725"/>
            <a:ext cx="26761729" cy="13480"/>
          </a:xfrm>
          <a:prstGeom prst="line">
            <a:avLst/>
          </a:prstGeom>
          <a:ln>
            <a:solidFill>
              <a:srgbClr val="2C3FEB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 flipV="1">
            <a:off x="11747490" y="4951350"/>
            <a:ext cx="0" cy="8003925"/>
          </a:xfrm>
          <a:prstGeom prst="line">
            <a:avLst/>
          </a:prstGeom>
          <a:ln>
            <a:solidFill>
              <a:srgbClr val="2C3FEB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1687671" y="6005084"/>
            <a:ext cx="6173390" cy="6855697"/>
          </a:xfrm>
          <a:prstGeom prst="rect">
            <a:avLst/>
          </a:prstGeom>
          <a:noFill/>
        </p:spPr>
        <p:txBody>
          <a:bodyPr wrap="square" lIns="190475" tIns="95237" rIns="190475" bIns="95237" rtlCol="0">
            <a:spAutoFit/>
          </a:bodyPr>
          <a:lstStyle/>
          <a:p>
            <a:pPr marL="142852">
              <a:spcAft>
                <a:spcPts val="600"/>
              </a:spcAft>
            </a:pPr>
            <a:r>
              <a:rPr lang="en-US" sz="2600" b="1" dirty="0"/>
              <a:t>Existing COVID-19 simulation models:</a:t>
            </a:r>
          </a:p>
          <a:p>
            <a:pPr marL="523791" indent="-38093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2C3FEB"/>
                </a:solidFill>
              </a:rPr>
              <a:t>Account for reporting delays and under-reporting</a:t>
            </a:r>
            <a:endParaRPr lang="en-US" sz="2600" dirty="0"/>
          </a:p>
          <a:p>
            <a:pPr marL="523791" indent="-380939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523791" indent="-38093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2C3FEB"/>
                </a:solidFill>
              </a:rPr>
              <a:t>Consider the effects of only mitigation measures</a:t>
            </a:r>
            <a:endParaRPr lang="en-US" sz="2600" dirty="0"/>
          </a:p>
          <a:p>
            <a:pPr marL="523791" indent="-380939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523791" indent="-38093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3648EC"/>
                </a:solidFill>
              </a:rPr>
              <a:t>Consider both mitigation measures and seasonality using </a:t>
            </a:r>
            <a:r>
              <a:rPr lang="en-US" sz="2600" b="1" i="1" dirty="0">
                <a:solidFill>
                  <a:srgbClr val="3648EC"/>
                </a:solidFill>
              </a:rPr>
              <a:t>naive</a:t>
            </a:r>
            <a:r>
              <a:rPr lang="en-US" sz="2600" b="1" dirty="0">
                <a:solidFill>
                  <a:srgbClr val="3648EC"/>
                </a:solidFill>
              </a:rPr>
              <a:t> modeling</a:t>
            </a:r>
          </a:p>
          <a:p>
            <a:pPr marL="523791" indent="-380939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142852">
              <a:spcAft>
                <a:spcPts val="600"/>
              </a:spcAft>
            </a:pPr>
            <a:r>
              <a:rPr lang="en-US" sz="2600" b="1" dirty="0">
                <a:solidFill>
                  <a:srgbClr val="3648EC"/>
                </a:solidFill>
              </a:rPr>
              <a:t>No model </a:t>
            </a:r>
            <a:r>
              <a:rPr lang="en-US" sz="2600" dirty="0"/>
              <a:t>is capable of </a:t>
            </a:r>
            <a:r>
              <a:rPr lang="en-US" sz="2600" b="1" dirty="0"/>
              <a:t>accurately simulating </a:t>
            </a:r>
            <a:r>
              <a:rPr lang="en-US" sz="2600" dirty="0"/>
              <a:t>the epidemiological situation while accounting for the effects of </a:t>
            </a:r>
            <a:r>
              <a:rPr lang="en-US" sz="2600" b="1" dirty="0">
                <a:solidFill>
                  <a:srgbClr val="3648EC"/>
                </a:solidFill>
              </a:rPr>
              <a:t>environmental conditions </a:t>
            </a:r>
            <a:r>
              <a:rPr lang="en-US" sz="2600" dirty="0"/>
              <a:t>and considering a reasonably </a:t>
            </a:r>
            <a:r>
              <a:rPr lang="en-US" sz="2600" b="1" dirty="0"/>
              <a:t>low number of assumptions and model parameters</a:t>
            </a:r>
          </a:p>
        </p:txBody>
      </p:sp>
      <p:cxnSp>
        <p:nvCxnSpPr>
          <p:cNvPr id="52" name="Straight Connector 51"/>
          <p:cNvCxnSpPr>
            <a:cxnSpLocks/>
          </p:cNvCxnSpPr>
          <p:nvPr/>
        </p:nvCxnSpPr>
        <p:spPr>
          <a:xfrm flipV="1">
            <a:off x="17943618" y="4951349"/>
            <a:ext cx="0" cy="8003926"/>
          </a:xfrm>
          <a:prstGeom prst="line">
            <a:avLst/>
          </a:prstGeom>
          <a:ln>
            <a:solidFill>
              <a:srgbClr val="2C3FEB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1020936" y="12941795"/>
            <a:ext cx="26761729" cy="13480"/>
          </a:xfrm>
          <a:prstGeom prst="line">
            <a:avLst/>
          </a:prstGeom>
          <a:ln>
            <a:solidFill>
              <a:srgbClr val="2C3FEB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1020936" y="4954495"/>
            <a:ext cx="26761729" cy="13480"/>
          </a:xfrm>
          <a:prstGeom prst="line">
            <a:avLst/>
          </a:prstGeom>
          <a:ln>
            <a:solidFill>
              <a:srgbClr val="2C3FEB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134"/>
          <p:cNvSpPr>
            <a:spLocks noChangeArrowheads="1"/>
          </p:cNvSpPr>
          <p:nvPr/>
        </p:nvSpPr>
        <p:spPr bwMode="auto">
          <a:xfrm>
            <a:off x="0" y="0"/>
            <a:ext cx="2880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95" name="Straight Connector 94"/>
          <p:cNvCxnSpPr>
            <a:cxnSpLocks/>
          </p:cNvCxnSpPr>
          <p:nvPr/>
        </p:nvCxnSpPr>
        <p:spPr>
          <a:xfrm>
            <a:off x="13575323" y="22639019"/>
            <a:ext cx="0" cy="12597972"/>
          </a:xfrm>
          <a:prstGeom prst="line">
            <a:avLst/>
          </a:prstGeom>
          <a:ln>
            <a:solidFill>
              <a:srgbClr val="2C3FEB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8047834" y="8334678"/>
            <a:ext cx="9686940" cy="9220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6" b="1" dirty="0">
                <a:solidFill>
                  <a:schemeClr val="bg1"/>
                </a:solidFill>
              </a:rPr>
              <a:t>4. Key Ideas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8103873" y="5974874"/>
            <a:ext cx="9678792" cy="2192882"/>
          </a:xfrm>
          <a:prstGeom prst="rect">
            <a:avLst/>
          </a:prstGeom>
          <a:noFill/>
        </p:spPr>
        <p:txBody>
          <a:bodyPr wrap="square" lIns="190475" tIns="95237" rIns="190475" bIns="95237" rtlCol="0">
            <a:spAutoFit/>
          </a:bodyPr>
          <a:lstStyle/>
          <a:p>
            <a:r>
              <a:rPr lang="en-US" sz="2600" dirty="0"/>
              <a:t>Our </a:t>
            </a:r>
            <a:r>
              <a:rPr lang="en-US" sz="2600" b="1" dirty="0"/>
              <a:t>goal</a:t>
            </a:r>
            <a:r>
              <a:rPr lang="en-US" sz="2600" dirty="0"/>
              <a:t> is to develop such a </a:t>
            </a:r>
            <a:r>
              <a:rPr lang="en-US" sz="2600" b="1" dirty="0"/>
              <a:t>COVID-19 outbreak simulation model</a:t>
            </a:r>
            <a:r>
              <a:rPr lang="en-US" sz="2600" dirty="0"/>
              <a:t>. </a:t>
            </a:r>
          </a:p>
          <a:p>
            <a:endParaRPr lang="en-US" sz="2600" dirty="0"/>
          </a:p>
          <a:p>
            <a:r>
              <a:rPr lang="en-US" sz="2600" b="1" dirty="0">
                <a:solidFill>
                  <a:srgbClr val="FF0000"/>
                </a:solidFill>
              </a:rPr>
              <a:t>To this end: </a:t>
            </a:r>
            <a:r>
              <a:rPr lang="en-US" sz="2600" dirty="0"/>
              <a:t>We introduce </a:t>
            </a:r>
            <a:r>
              <a:rPr lang="en-US" sz="2600" dirty="0" err="1"/>
              <a:t>COVIDHunter</a:t>
            </a:r>
            <a:r>
              <a:rPr lang="en-US" sz="2600" dirty="0"/>
              <a:t>, a </a:t>
            </a:r>
            <a:r>
              <a:rPr lang="en-US" sz="2600" b="1" dirty="0"/>
              <a:t>flexible and accurate </a:t>
            </a:r>
            <a:r>
              <a:rPr lang="en-US" sz="2600" dirty="0"/>
              <a:t>COVID-19 outbreak simulation model that evaluates the </a:t>
            </a:r>
            <a:r>
              <a:rPr lang="en-US" sz="2600" b="1" dirty="0"/>
              <a:t>mitigation measures </a:t>
            </a:r>
            <a:r>
              <a:rPr lang="en-US" sz="2600" dirty="0"/>
              <a:t>and considers the effect of </a:t>
            </a:r>
            <a:r>
              <a:rPr lang="en-US" sz="2600" b="1" dirty="0"/>
              <a:t>environmental conditions</a:t>
            </a:r>
            <a:r>
              <a:rPr lang="en-US" sz="2600" dirty="0"/>
              <a:t>.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H="1" flipV="1">
            <a:off x="17943618" y="8224379"/>
            <a:ext cx="9839048" cy="4956"/>
          </a:xfrm>
          <a:prstGeom prst="line">
            <a:avLst/>
          </a:prstGeom>
          <a:ln>
            <a:solidFill>
              <a:srgbClr val="2C3FEB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64" name="Picture 1016" descr="Image result for false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742" y="6616865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16" descr="Image result for false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758" y="7851142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16" descr="Image result for false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742" y="910815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-Shape 17"/>
          <p:cNvSpPr/>
          <p:nvPr/>
        </p:nvSpPr>
        <p:spPr>
          <a:xfrm rot="18409825">
            <a:off x="18048385" y="9433365"/>
            <a:ext cx="548640" cy="274320"/>
          </a:xfrm>
          <a:custGeom>
            <a:avLst/>
            <a:gdLst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1018408 w 4389120"/>
              <a:gd name="connsiteY2" fmla="*/ 1457325 h 2914650"/>
              <a:gd name="connsiteX3" fmla="*/ 4389120 w 4389120"/>
              <a:gd name="connsiteY3" fmla="*/ 1457325 h 2914650"/>
              <a:gd name="connsiteX4" fmla="*/ 4389120 w 4389120"/>
              <a:gd name="connsiteY4" fmla="*/ 2914650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817240 w 4389120"/>
              <a:gd name="connsiteY2" fmla="*/ 1512189 h 2914650"/>
              <a:gd name="connsiteX3" fmla="*/ 4389120 w 4389120"/>
              <a:gd name="connsiteY3" fmla="*/ 1457325 h 2914650"/>
              <a:gd name="connsiteX4" fmla="*/ 4389120 w 4389120"/>
              <a:gd name="connsiteY4" fmla="*/ 2914650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817240 w 4389120"/>
              <a:gd name="connsiteY2" fmla="*/ 1512189 h 2914650"/>
              <a:gd name="connsiteX3" fmla="*/ 4389120 w 4389120"/>
              <a:gd name="connsiteY3" fmla="*/ 1457325 h 2914650"/>
              <a:gd name="connsiteX4" fmla="*/ 4389120 w 4389120"/>
              <a:gd name="connsiteY4" fmla="*/ 2164842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402586"/>
              <a:gd name="connsiteX1" fmla="*/ 1018408 w 4389120"/>
              <a:gd name="connsiteY1" fmla="*/ 0 h 2402586"/>
              <a:gd name="connsiteX2" fmla="*/ 817240 w 4389120"/>
              <a:gd name="connsiteY2" fmla="*/ 1512189 h 2402586"/>
              <a:gd name="connsiteX3" fmla="*/ 4389120 w 4389120"/>
              <a:gd name="connsiteY3" fmla="*/ 1457325 h 2402586"/>
              <a:gd name="connsiteX4" fmla="*/ 4389120 w 4389120"/>
              <a:gd name="connsiteY4" fmla="*/ 2164842 h 2402586"/>
              <a:gd name="connsiteX5" fmla="*/ 18288 w 4389120"/>
              <a:gd name="connsiteY5" fmla="*/ 2402586 h 2402586"/>
              <a:gd name="connsiteX6" fmla="*/ 0 w 4389120"/>
              <a:gd name="connsiteY6" fmla="*/ 0 h 2402586"/>
              <a:gd name="connsiteX0" fmla="*/ 274320 w 4370832"/>
              <a:gd name="connsiteY0" fmla="*/ 0 h 2439162"/>
              <a:gd name="connsiteX1" fmla="*/ 1000120 w 4370832"/>
              <a:gd name="connsiteY1" fmla="*/ 36576 h 2439162"/>
              <a:gd name="connsiteX2" fmla="*/ 798952 w 4370832"/>
              <a:gd name="connsiteY2" fmla="*/ 1548765 h 2439162"/>
              <a:gd name="connsiteX3" fmla="*/ 4370832 w 4370832"/>
              <a:gd name="connsiteY3" fmla="*/ 1493901 h 2439162"/>
              <a:gd name="connsiteX4" fmla="*/ 4370832 w 4370832"/>
              <a:gd name="connsiteY4" fmla="*/ 2201418 h 2439162"/>
              <a:gd name="connsiteX5" fmla="*/ 0 w 4370832"/>
              <a:gd name="connsiteY5" fmla="*/ 2439162 h 2439162"/>
              <a:gd name="connsiteX6" fmla="*/ 274320 w 4370832"/>
              <a:gd name="connsiteY6" fmla="*/ 0 h 2439162"/>
              <a:gd name="connsiteX0" fmla="*/ 154480 w 4370832"/>
              <a:gd name="connsiteY0" fmla="*/ 1023545 h 2402587"/>
              <a:gd name="connsiteX1" fmla="*/ 1000120 w 4370832"/>
              <a:gd name="connsiteY1" fmla="*/ 1 h 2402587"/>
              <a:gd name="connsiteX2" fmla="*/ 798952 w 4370832"/>
              <a:gd name="connsiteY2" fmla="*/ 1512190 h 2402587"/>
              <a:gd name="connsiteX3" fmla="*/ 4370832 w 4370832"/>
              <a:gd name="connsiteY3" fmla="*/ 1457326 h 2402587"/>
              <a:gd name="connsiteX4" fmla="*/ 4370832 w 4370832"/>
              <a:gd name="connsiteY4" fmla="*/ 2164843 h 2402587"/>
              <a:gd name="connsiteX5" fmla="*/ 0 w 4370832"/>
              <a:gd name="connsiteY5" fmla="*/ 2402587 h 2402587"/>
              <a:gd name="connsiteX6" fmla="*/ 154480 w 4370832"/>
              <a:gd name="connsiteY6" fmla="*/ 1023545 h 2402587"/>
              <a:gd name="connsiteX0" fmla="*/ 154480 w 4370832"/>
              <a:gd name="connsiteY0" fmla="*/ 1023545 h 2402587"/>
              <a:gd name="connsiteX1" fmla="*/ 1000118 w 4370832"/>
              <a:gd name="connsiteY1" fmla="*/ 0 h 2402587"/>
              <a:gd name="connsiteX2" fmla="*/ 798952 w 4370832"/>
              <a:gd name="connsiteY2" fmla="*/ 1512190 h 2402587"/>
              <a:gd name="connsiteX3" fmla="*/ 4370832 w 4370832"/>
              <a:gd name="connsiteY3" fmla="*/ 1457326 h 2402587"/>
              <a:gd name="connsiteX4" fmla="*/ 4370832 w 4370832"/>
              <a:gd name="connsiteY4" fmla="*/ 2164843 h 2402587"/>
              <a:gd name="connsiteX5" fmla="*/ 0 w 4370832"/>
              <a:gd name="connsiteY5" fmla="*/ 2402587 h 2402587"/>
              <a:gd name="connsiteX6" fmla="*/ 154480 w 4370832"/>
              <a:gd name="connsiteY6" fmla="*/ 1023545 h 2402587"/>
              <a:gd name="connsiteX0" fmla="*/ 154480 w 4370832"/>
              <a:gd name="connsiteY0" fmla="*/ -2 h 1379040"/>
              <a:gd name="connsiteX1" fmla="*/ 802751 w 4370832"/>
              <a:gd name="connsiteY1" fmla="*/ 55067 h 1379040"/>
              <a:gd name="connsiteX2" fmla="*/ 798952 w 4370832"/>
              <a:gd name="connsiteY2" fmla="*/ 488643 h 1379040"/>
              <a:gd name="connsiteX3" fmla="*/ 4370832 w 4370832"/>
              <a:gd name="connsiteY3" fmla="*/ 433779 h 1379040"/>
              <a:gd name="connsiteX4" fmla="*/ 4370832 w 4370832"/>
              <a:gd name="connsiteY4" fmla="*/ 1141296 h 1379040"/>
              <a:gd name="connsiteX5" fmla="*/ 0 w 4370832"/>
              <a:gd name="connsiteY5" fmla="*/ 1379040 h 1379040"/>
              <a:gd name="connsiteX6" fmla="*/ 154480 w 4370832"/>
              <a:gd name="connsiteY6" fmla="*/ -2 h 1379040"/>
              <a:gd name="connsiteX0" fmla="*/ 154480 w 4370832"/>
              <a:gd name="connsiteY0" fmla="*/ 334186 h 1713228"/>
              <a:gd name="connsiteX1" fmla="*/ 751466 w 4370832"/>
              <a:gd name="connsiteY1" fmla="*/ 0 h 1713228"/>
              <a:gd name="connsiteX2" fmla="*/ 798952 w 4370832"/>
              <a:gd name="connsiteY2" fmla="*/ 822831 h 1713228"/>
              <a:gd name="connsiteX3" fmla="*/ 4370832 w 4370832"/>
              <a:gd name="connsiteY3" fmla="*/ 767967 h 1713228"/>
              <a:gd name="connsiteX4" fmla="*/ 4370832 w 4370832"/>
              <a:gd name="connsiteY4" fmla="*/ 1475484 h 1713228"/>
              <a:gd name="connsiteX5" fmla="*/ 0 w 4370832"/>
              <a:gd name="connsiteY5" fmla="*/ 1713228 h 1713228"/>
              <a:gd name="connsiteX6" fmla="*/ 154480 w 4370832"/>
              <a:gd name="connsiteY6" fmla="*/ 334186 h 1713228"/>
              <a:gd name="connsiteX0" fmla="*/ 237450 w 4370832"/>
              <a:gd name="connsiteY0" fmla="*/ 11720 h 1713228"/>
              <a:gd name="connsiteX1" fmla="*/ 751466 w 4370832"/>
              <a:gd name="connsiteY1" fmla="*/ 0 h 1713228"/>
              <a:gd name="connsiteX2" fmla="*/ 798952 w 4370832"/>
              <a:gd name="connsiteY2" fmla="*/ 822831 h 1713228"/>
              <a:gd name="connsiteX3" fmla="*/ 4370832 w 4370832"/>
              <a:gd name="connsiteY3" fmla="*/ 767967 h 1713228"/>
              <a:gd name="connsiteX4" fmla="*/ 4370832 w 4370832"/>
              <a:gd name="connsiteY4" fmla="*/ 1475484 h 1713228"/>
              <a:gd name="connsiteX5" fmla="*/ 0 w 4370832"/>
              <a:gd name="connsiteY5" fmla="*/ 1713228 h 1713228"/>
              <a:gd name="connsiteX6" fmla="*/ 237450 w 4370832"/>
              <a:gd name="connsiteY6" fmla="*/ 11720 h 1713228"/>
              <a:gd name="connsiteX0" fmla="*/ 3 w 4396894"/>
              <a:gd name="connsiteY0" fmla="*/ 37540 h 1713228"/>
              <a:gd name="connsiteX1" fmla="*/ 777528 w 4396894"/>
              <a:gd name="connsiteY1" fmla="*/ 0 h 1713228"/>
              <a:gd name="connsiteX2" fmla="*/ 825014 w 4396894"/>
              <a:gd name="connsiteY2" fmla="*/ 822831 h 1713228"/>
              <a:gd name="connsiteX3" fmla="*/ 4396894 w 4396894"/>
              <a:gd name="connsiteY3" fmla="*/ 767967 h 1713228"/>
              <a:gd name="connsiteX4" fmla="*/ 4396894 w 4396894"/>
              <a:gd name="connsiteY4" fmla="*/ 1475484 h 1713228"/>
              <a:gd name="connsiteX5" fmla="*/ 26062 w 4396894"/>
              <a:gd name="connsiteY5" fmla="*/ 1713228 h 1713228"/>
              <a:gd name="connsiteX6" fmla="*/ 3 w 4396894"/>
              <a:gd name="connsiteY6" fmla="*/ 37540 h 1713228"/>
              <a:gd name="connsiteX0" fmla="*/ -2 w 4396889"/>
              <a:gd name="connsiteY0" fmla="*/ 37540 h 1713228"/>
              <a:gd name="connsiteX1" fmla="*/ 777523 w 4396889"/>
              <a:gd name="connsiteY1" fmla="*/ 0 h 1713228"/>
              <a:gd name="connsiteX2" fmla="*/ 783474 w 4396889"/>
              <a:gd name="connsiteY2" fmla="*/ 1030400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37540 h 1713228"/>
              <a:gd name="connsiteX1" fmla="*/ 777523 w 4396889"/>
              <a:gd name="connsiteY1" fmla="*/ 0 h 1713228"/>
              <a:gd name="connsiteX2" fmla="*/ 718774 w 4396889"/>
              <a:gd name="connsiteY2" fmla="*/ 1209032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37540 h 1713228"/>
              <a:gd name="connsiteX1" fmla="*/ 777520 w 4396889"/>
              <a:gd name="connsiteY1" fmla="*/ -1 h 1713228"/>
              <a:gd name="connsiteX2" fmla="*/ 718774 w 4396889"/>
              <a:gd name="connsiteY2" fmla="*/ 1209032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-1 h 1675687"/>
              <a:gd name="connsiteX1" fmla="*/ 751484 w 4396889"/>
              <a:gd name="connsiteY1" fmla="*/ 172878 h 1675687"/>
              <a:gd name="connsiteX2" fmla="*/ 718774 w 4396889"/>
              <a:gd name="connsiteY2" fmla="*/ 1171491 h 1675687"/>
              <a:gd name="connsiteX3" fmla="*/ 4396889 w 4396889"/>
              <a:gd name="connsiteY3" fmla="*/ 730426 h 1675687"/>
              <a:gd name="connsiteX4" fmla="*/ 4396889 w 4396889"/>
              <a:gd name="connsiteY4" fmla="*/ 1437943 h 1675687"/>
              <a:gd name="connsiteX5" fmla="*/ 26057 w 4396889"/>
              <a:gd name="connsiteY5" fmla="*/ 1675687 h 1675687"/>
              <a:gd name="connsiteX6" fmla="*/ -2 w 4396889"/>
              <a:gd name="connsiteY6" fmla="*/ -1 h 1675687"/>
              <a:gd name="connsiteX0" fmla="*/ -1 w 4474548"/>
              <a:gd name="connsiteY0" fmla="*/ 61344 h 1502808"/>
              <a:gd name="connsiteX1" fmla="*/ 829143 w 4474548"/>
              <a:gd name="connsiteY1" fmla="*/ -1 h 1502808"/>
              <a:gd name="connsiteX2" fmla="*/ 796433 w 4474548"/>
              <a:gd name="connsiteY2" fmla="*/ 998612 h 1502808"/>
              <a:gd name="connsiteX3" fmla="*/ 4474548 w 4474548"/>
              <a:gd name="connsiteY3" fmla="*/ 557547 h 1502808"/>
              <a:gd name="connsiteX4" fmla="*/ 4474548 w 4474548"/>
              <a:gd name="connsiteY4" fmla="*/ 1265064 h 1502808"/>
              <a:gd name="connsiteX5" fmla="*/ 103716 w 4474548"/>
              <a:gd name="connsiteY5" fmla="*/ 1502808 h 1502808"/>
              <a:gd name="connsiteX6" fmla="*/ -1 w 4474548"/>
              <a:gd name="connsiteY6" fmla="*/ 61344 h 150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4548" h="1502808">
                <a:moveTo>
                  <a:pt x="-1" y="61344"/>
                </a:moveTo>
                <a:lnTo>
                  <a:pt x="829143" y="-1"/>
                </a:lnTo>
                <a:cubicBezTo>
                  <a:pt x="827877" y="144524"/>
                  <a:pt x="797699" y="854087"/>
                  <a:pt x="796433" y="998612"/>
                </a:cubicBezTo>
                <a:lnTo>
                  <a:pt x="4474548" y="557547"/>
                </a:lnTo>
                <a:lnTo>
                  <a:pt x="4474548" y="1265064"/>
                </a:lnTo>
                <a:lnTo>
                  <a:pt x="103716" y="1502808"/>
                </a:lnTo>
                <a:lnTo>
                  <a:pt x="-1" y="61344"/>
                </a:lnTo>
                <a:close/>
              </a:path>
            </a:pathLst>
          </a:custGeom>
          <a:solidFill>
            <a:srgbClr val="00BC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81928" y="22639019"/>
            <a:ext cx="11575999" cy="3885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2600" dirty="0"/>
              <a:t>We use </a:t>
            </a:r>
            <a:r>
              <a:rPr lang="en-US" sz="2600" b="1" dirty="0">
                <a:solidFill>
                  <a:srgbClr val="FF0000"/>
                </a:solidFill>
              </a:rPr>
              <a:t>Switzerland</a:t>
            </a:r>
            <a:r>
              <a:rPr lang="en-US" sz="2600" dirty="0"/>
              <a:t> as a use-case for all the experiments. However, our model is </a:t>
            </a:r>
            <a:r>
              <a:rPr lang="en-US" sz="2600" b="1" dirty="0">
                <a:solidFill>
                  <a:srgbClr val="3648EC"/>
                </a:solidFill>
              </a:rPr>
              <a:t>not limited to any specific region </a:t>
            </a:r>
            <a:r>
              <a:rPr lang="en-US" sz="2600" dirty="0"/>
              <a:t>as the parameters it uses are completely configurable. </a:t>
            </a:r>
          </a:p>
          <a:p>
            <a:pPr>
              <a:spcAft>
                <a:spcPts val="500"/>
              </a:spcAft>
            </a:pPr>
            <a:endParaRPr lang="en-US" sz="2600" dirty="0">
              <a:solidFill>
                <a:srgbClr val="00B050"/>
              </a:solidFill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2600" dirty="0">
                <a:cs typeface="Calibri" panose="020F0502020204030204" pitchFamily="34" charset="0"/>
              </a:rPr>
              <a:t>We </a:t>
            </a:r>
            <a:r>
              <a:rPr lang="en-US" sz="2600" b="1" dirty="0">
                <a:cs typeface="Calibri" panose="020F0502020204030204" pitchFamily="34" charset="0"/>
              </a:rPr>
              <a:t>benchmark</a:t>
            </a:r>
            <a:r>
              <a:rPr lang="en-US" sz="2600" dirty="0">
                <a:cs typeface="Calibri" panose="020F0502020204030204" pitchFamily="34" charset="0"/>
              </a:rPr>
              <a:t> our model against </a:t>
            </a:r>
            <a:r>
              <a:rPr lang="en-US" sz="2600" b="1" dirty="0">
                <a:solidFill>
                  <a:srgbClr val="3648EC"/>
                </a:solidFill>
                <a:cs typeface="Calibri" panose="020F0502020204030204" pitchFamily="34" charset="0"/>
              </a:rPr>
              <a:t>prominent alternative models</a:t>
            </a:r>
            <a:r>
              <a:rPr lang="en-US" sz="2600" dirty="0">
                <a:cs typeface="Calibri" panose="020F0502020204030204" pitchFamily="34" charset="0"/>
              </a:rPr>
              <a:t> of the COVID-19 pandemic that are used to assist governments: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cs typeface="Calibri" panose="020F0502020204030204" pitchFamily="34" charset="0"/>
              </a:rPr>
              <a:t>United Kingdom, </a:t>
            </a:r>
            <a:r>
              <a:rPr lang="en-US" sz="2600" b="1" dirty="0">
                <a:solidFill>
                  <a:srgbClr val="FF0000"/>
                </a:solidFill>
                <a:cs typeface="Calibri" panose="020F0502020204030204" pitchFamily="34" charset="0"/>
              </a:rPr>
              <a:t>ICL</a:t>
            </a:r>
            <a:r>
              <a:rPr lang="en-US" sz="2600" b="1" dirty="0">
                <a:cs typeface="Calibri" panose="020F0502020204030204" pitchFamily="34" charset="0"/>
              </a:rPr>
              <a:t> </a:t>
            </a:r>
            <a:r>
              <a:rPr lang="en-US" sz="2600" dirty="0">
                <a:cs typeface="Calibri" panose="020F0502020204030204" pitchFamily="34" charset="0"/>
              </a:rPr>
              <a:t>[Flaxman+, Nature 2020]. </a:t>
            </a:r>
            <a:endParaRPr lang="en-US" sz="2600" b="1" dirty="0"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cs typeface="Calibri" panose="020F0502020204030204" pitchFamily="34" charset="0"/>
              </a:rPr>
              <a:t>United States, </a:t>
            </a:r>
            <a:r>
              <a:rPr lang="en-US" sz="2600" b="1" dirty="0">
                <a:solidFill>
                  <a:srgbClr val="FF0000"/>
                </a:solidFill>
                <a:cs typeface="Calibri" panose="020F0502020204030204" pitchFamily="34" charset="0"/>
              </a:rPr>
              <a:t>IHME</a:t>
            </a:r>
            <a:r>
              <a:rPr lang="en-US" sz="2600" b="1" dirty="0">
                <a:cs typeface="Calibri" panose="020F0502020204030204" pitchFamily="34" charset="0"/>
              </a:rPr>
              <a:t> </a:t>
            </a:r>
            <a:r>
              <a:rPr lang="en-US" sz="2600" dirty="0">
                <a:cs typeface="Calibri" panose="020F0502020204030204" pitchFamily="34" charset="0"/>
              </a:rPr>
              <a:t>[Reiner+, Nature Medicine 2020].</a:t>
            </a:r>
            <a:endParaRPr lang="en-US" sz="2600" b="1" dirty="0"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cs typeface="Calibri" panose="020F0502020204030204" pitchFamily="34" charset="0"/>
              </a:rPr>
              <a:t>Switzerland, </a:t>
            </a:r>
            <a:r>
              <a:rPr lang="en-US" sz="2600" b="1" dirty="0">
                <a:solidFill>
                  <a:srgbClr val="FF0000"/>
                </a:solidFill>
                <a:cs typeface="Calibri" panose="020F0502020204030204" pitchFamily="34" charset="0"/>
              </a:rPr>
              <a:t>IBZ</a:t>
            </a:r>
            <a:r>
              <a:rPr lang="en-US" sz="2600" b="1" dirty="0">
                <a:cs typeface="Calibri" panose="020F0502020204030204" pitchFamily="34" charset="0"/>
              </a:rPr>
              <a:t> </a:t>
            </a:r>
            <a:r>
              <a:rPr lang="en-US" sz="2600" dirty="0">
                <a:cs typeface="Calibri" panose="020F0502020204030204" pitchFamily="34" charset="0"/>
              </a:rPr>
              <a:t>[Huisman+, </a:t>
            </a:r>
            <a:r>
              <a:rPr lang="en-US" sz="2600" dirty="0" err="1">
                <a:cs typeface="Calibri" panose="020F0502020204030204" pitchFamily="34" charset="0"/>
              </a:rPr>
              <a:t>medRxiv</a:t>
            </a:r>
            <a:r>
              <a:rPr lang="en-US" sz="2600" dirty="0">
                <a:cs typeface="Calibri" panose="020F0502020204030204" pitchFamily="34" charset="0"/>
              </a:rPr>
              <a:t> 2020]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cs typeface="Calibri" panose="020F0502020204030204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cs typeface="Calibri" panose="020F0502020204030204" pitchFamily="34" charset="0"/>
              </a:rPr>
              <a:t>LSHTM</a:t>
            </a:r>
            <a:r>
              <a:rPr lang="en-US" sz="2600" b="1" dirty="0">
                <a:cs typeface="Calibri" panose="020F0502020204030204" pitchFamily="34" charset="0"/>
              </a:rPr>
              <a:t> </a:t>
            </a:r>
            <a:r>
              <a:rPr lang="en-US" sz="2600" dirty="0">
                <a:cs typeface="Calibri" panose="020F0502020204030204" pitchFamily="34" charset="0"/>
              </a:rPr>
              <a:t>[Russell+, BMC Medicine 2020].</a:t>
            </a:r>
            <a:r>
              <a:rPr lang="en-US" sz="2600" b="1" dirty="0">
                <a:cs typeface="Calibri" panose="020F0502020204030204" pitchFamily="34" charset="0"/>
              </a:rPr>
              <a:t> </a:t>
            </a:r>
            <a:endParaRPr lang="en-US" sz="2600" dirty="0">
              <a:cs typeface="Calibri" panose="020F0502020204030204" pitchFamily="34" charset="0"/>
            </a:endParaRPr>
          </a:p>
        </p:txBody>
      </p:sp>
      <p:sp>
        <p:nvSpPr>
          <p:cNvPr id="148" name="L-Shape 17"/>
          <p:cNvSpPr/>
          <p:nvPr/>
        </p:nvSpPr>
        <p:spPr>
          <a:xfrm rot="18409825">
            <a:off x="1214542" y="29931372"/>
            <a:ext cx="618933" cy="337664"/>
          </a:xfrm>
          <a:custGeom>
            <a:avLst/>
            <a:gdLst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1018408 w 4389120"/>
              <a:gd name="connsiteY2" fmla="*/ 1457325 h 2914650"/>
              <a:gd name="connsiteX3" fmla="*/ 4389120 w 4389120"/>
              <a:gd name="connsiteY3" fmla="*/ 1457325 h 2914650"/>
              <a:gd name="connsiteX4" fmla="*/ 4389120 w 4389120"/>
              <a:gd name="connsiteY4" fmla="*/ 2914650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817240 w 4389120"/>
              <a:gd name="connsiteY2" fmla="*/ 1512189 h 2914650"/>
              <a:gd name="connsiteX3" fmla="*/ 4389120 w 4389120"/>
              <a:gd name="connsiteY3" fmla="*/ 1457325 h 2914650"/>
              <a:gd name="connsiteX4" fmla="*/ 4389120 w 4389120"/>
              <a:gd name="connsiteY4" fmla="*/ 2914650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817240 w 4389120"/>
              <a:gd name="connsiteY2" fmla="*/ 1512189 h 2914650"/>
              <a:gd name="connsiteX3" fmla="*/ 4389120 w 4389120"/>
              <a:gd name="connsiteY3" fmla="*/ 1457325 h 2914650"/>
              <a:gd name="connsiteX4" fmla="*/ 4389120 w 4389120"/>
              <a:gd name="connsiteY4" fmla="*/ 2164842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402586"/>
              <a:gd name="connsiteX1" fmla="*/ 1018408 w 4389120"/>
              <a:gd name="connsiteY1" fmla="*/ 0 h 2402586"/>
              <a:gd name="connsiteX2" fmla="*/ 817240 w 4389120"/>
              <a:gd name="connsiteY2" fmla="*/ 1512189 h 2402586"/>
              <a:gd name="connsiteX3" fmla="*/ 4389120 w 4389120"/>
              <a:gd name="connsiteY3" fmla="*/ 1457325 h 2402586"/>
              <a:gd name="connsiteX4" fmla="*/ 4389120 w 4389120"/>
              <a:gd name="connsiteY4" fmla="*/ 2164842 h 2402586"/>
              <a:gd name="connsiteX5" fmla="*/ 18288 w 4389120"/>
              <a:gd name="connsiteY5" fmla="*/ 2402586 h 2402586"/>
              <a:gd name="connsiteX6" fmla="*/ 0 w 4389120"/>
              <a:gd name="connsiteY6" fmla="*/ 0 h 2402586"/>
              <a:gd name="connsiteX0" fmla="*/ 274320 w 4370832"/>
              <a:gd name="connsiteY0" fmla="*/ 0 h 2439162"/>
              <a:gd name="connsiteX1" fmla="*/ 1000120 w 4370832"/>
              <a:gd name="connsiteY1" fmla="*/ 36576 h 2439162"/>
              <a:gd name="connsiteX2" fmla="*/ 798952 w 4370832"/>
              <a:gd name="connsiteY2" fmla="*/ 1548765 h 2439162"/>
              <a:gd name="connsiteX3" fmla="*/ 4370832 w 4370832"/>
              <a:gd name="connsiteY3" fmla="*/ 1493901 h 2439162"/>
              <a:gd name="connsiteX4" fmla="*/ 4370832 w 4370832"/>
              <a:gd name="connsiteY4" fmla="*/ 2201418 h 2439162"/>
              <a:gd name="connsiteX5" fmla="*/ 0 w 4370832"/>
              <a:gd name="connsiteY5" fmla="*/ 2439162 h 2439162"/>
              <a:gd name="connsiteX6" fmla="*/ 274320 w 4370832"/>
              <a:gd name="connsiteY6" fmla="*/ 0 h 2439162"/>
              <a:gd name="connsiteX0" fmla="*/ 154480 w 4370832"/>
              <a:gd name="connsiteY0" fmla="*/ 1023545 h 2402587"/>
              <a:gd name="connsiteX1" fmla="*/ 1000120 w 4370832"/>
              <a:gd name="connsiteY1" fmla="*/ 1 h 2402587"/>
              <a:gd name="connsiteX2" fmla="*/ 798952 w 4370832"/>
              <a:gd name="connsiteY2" fmla="*/ 1512190 h 2402587"/>
              <a:gd name="connsiteX3" fmla="*/ 4370832 w 4370832"/>
              <a:gd name="connsiteY3" fmla="*/ 1457326 h 2402587"/>
              <a:gd name="connsiteX4" fmla="*/ 4370832 w 4370832"/>
              <a:gd name="connsiteY4" fmla="*/ 2164843 h 2402587"/>
              <a:gd name="connsiteX5" fmla="*/ 0 w 4370832"/>
              <a:gd name="connsiteY5" fmla="*/ 2402587 h 2402587"/>
              <a:gd name="connsiteX6" fmla="*/ 154480 w 4370832"/>
              <a:gd name="connsiteY6" fmla="*/ 1023545 h 2402587"/>
              <a:gd name="connsiteX0" fmla="*/ 154480 w 4370832"/>
              <a:gd name="connsiteY0" fmla="*/ 1023545 h 2402587"/>
              <a:gd name="connsiteX1" fmla="*/ 1000118 w 4370832"/>
              <a:gd name="connsiteY1" fmla="*/ 0 h 2402587"/>
              <a:gd name="connsiteX2" fmla="*/ 798952 w 4370832"/>
              <a:gd name="connsiteY2" fmla="*/ 1512190 h 2402587"/>
              <a:gd name="connsiteX3" fmla="*/ 4370832 w 4370832"/>
              <a:gd name="connsiteY3" fmla="*/ 1457326 h 2402587"/>
              <a:gd name="connsiteX4" fmla="*/ 4370832 w 4370832"/>
              <a:gd name="connsiteY4" fmla="*/ 2164843 h 2402587"/>
              <a:gd name="connsiteX5" fmla="*/ 0 w 4370832"/>
              <a:gd name="connsiteY5" fmla="*/ 2402587 h 2402587"/>
              <a:gd name="connsiteX6" fmla="*/ 154480 w 4370832"/>
              <a:gd name="connsiteY6" fmla="*/ 1023545 h 2402587"/>
              <a:gd name="connsiteX0" fmla="*/ 154480 w 4370832"/>
              <a:gd name="connsiteY0" fmla="*/ -2 h 1379040"/>
              <a:gd name="connsiteX1" fmla="*/ 802751 w 4370832"/>
              <a:gd name="connsiteY1" fmla="*/ 55067 h 1379040"/>
              <a:gd name="connsiteX2" fmla="*/ 798952 w 4370832"/>
              <a:gd name="connsiteY2" fmla="*/ 488643 h 1379040"/>
              <a:gd name="connsiteX3" fmla="*/ 4370832 w 4370832"/>
              <a:gd name="connsiteY3" fmla="*/ 433779 h 1379040"/>
              <a:gd name="connsiteX4" fmla="*/ 4370832 w 4370832"/>
              <a:gd name="connsiteY4" fmla="*/ 1141296 h 1379040"/>
              <a:gd name="connsiteX5" fmla="*/ 0 w 4370832"/>
              <a:gd name="connsiteY5" fmla="*/ 1379040 h 1379040"/>
              <a:gd name="connsiteX6" fmla="*/ 154480 w 4370832"/>
              <a:gd name="connsiteY6" fmla="*/ -2 h 1379040"/>
              <a:gd name="connsiteX0" fmla="*/ 154480 w 4370832"/>
              <a:gd name="connsiteY0" fmla="*/ 334186 h 1713228"/>
              <a:gd name="connsiteX1" fmla="*/ 751466 w 4370832"/>
              <a:gd name="connsiteY1" fmla="*/ 0 h 1713228"/>
              <a:gd name="connsiteX2" fmla="*/ 798952 w 4370832"/>
              <a:gd name="connsiteY2" fmla="*/ 822831 h 1713228"/>
              <a:gd name="connsiteX3" fmla="*/ 4370832 w 4370832"/>
              <a:gd name="connsiteY3" fmla="*/ 767967 h 1713228"/>
              <a:gd name="connsiteX4" fmla="*/ 4370832 w 4370832"/>
              <a:gd name="connsiteY4" fmla="*/ 1475484 h 1713228"/>
              <a:gd name="connsiteX5" fmla="*/ 0 w 4370832"/>
              <a:gd name="connsiteY5" fmla="*/ 1713228 h 1713228"/>
              <a:gd name="connsiteX6" fmla="*/ 154480 w 4370832"/>
              <a:gd name="connsiteY6" fmla="*/ 334186 h 1713228"/>
              <a:gd name="connsiteX0" fmla="*/ 237450 w 4370832"/>
              <a:gd name="connsiteY0" fmla="*/ 11720 h 1713228"/>
              <a:gd name="connsiteX1" fmla="*/ 751466 w 4370832"/>
              <a:gd name="connsiteY1" fmla="*/ 0 h 1713228"/>
              <a:gd name="connsiteX2" fmla="*/ 798952 w 4370832"/>
              <a:gd name="connsiteY2" fmla="*/ 822831 h 1713228"/>
              <a:gd name="connsiteX3" fmla="*/ 4370832 w 4370832"/>
              <a:gd name="connsiteY3" fmla="*/ 767967 h 1713228"/>
              <a:gd name="connsiteX4" fmla="*/ 4370832 w 4370832"/>
              <a:gd name="connsiteY4" fmla="*/ 1475484 h 1713228"/>
              <a:gd name="connsiteX5" fmla="*/ 0 w 4370832"/>
              <a:gd name="connsiteY5" fmla="*/ 1713228 h 1713228"/>
              <a:gd name="connsiteX6" fmla="*/ 237450 w 4370832"/>
              <a:gd name="connsiteY6" fmla="*/ 11720 h 1713228"/>
              <a:gd name="connsiteX0" fmla="*/ 3 w 4396894"/>
              <a:gd name="connsiteY0" fmla="*/ 37540 h 1713228"/>
              <a:gd name="connsiteX1" fmla="*/ 777528 w 4396894"/>
              <a:gd name="connsiteY1" fmla="*/ 0 h 1713228"/>
              <a:gd name="connsiteX2" fmla="*/ 825014 w 4396894"/>
              <a:gd name="connsiteY2" fmla="*/ 822831 h 1713228"/>
              <a:gd name="connsiteX3" fmla="*/ 4396894 w 4396894"/>
              <a:gd name="connsiteY3" fmla="*/ 767967 h 1713228"/>
              <a:gd name="connsiteX4" fmla="*/ 4396894 w 4396894"/>
              <a:gd name="connsiteY4" fmla="*/ 1475484 h 1713228"/>
              <a:gd name="connsiteX5" fmla="*/ 26062 w 4396894"/>
              <a:gd name="connsiteY5" fmla="*/ 1713228 h 1713228"/>
              <a:gd name="connsiteX6" fmla="*/ 3 w 4396894"/>
              <a:gd name="connsiteY6" fmla="*/ 37540 h 1713228"/>
              <a:gd name="connsiteX0" fmla="*/ -2 w 4396889"/>
              <a:gd name="connsiteY0" fmla="*/ 37540 h 1713228"/>
              <a:gd name="connsiteX1" fmla="*/ 777523 w 4396889"/>
              <a:gd name="connsiteY1" fmla="*/ 0 h 1713228"/>
              <a:gd name="connsiteX2" fmla="*/ 783474 w 4396889"/>
              <a:gd name="connsiteY2" fmla="*/ 1030400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37540 h 1713228"/>
              <a:gd name="connsiteX1" fmla="*/ 777523 w 4396889"/>
              <a:gd name="connsiteY1" fmla="*/ 0 h 1713228"/>
              <a:gd name="connsiteX2" fmla="*/ 718774 w 4396889"/>
              <a:gd name="connsiteY2" fmla="*/ 1209032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37540 h 1713228"/>
              <a:gd name="connsiteX1" fmla="*/ 777520 w 4396889"/>
              <a:gd name="connsiteY1" fmla="*/ -1 h 1713228"/>
              <a:gd name="connsiteX2" fmla="*/ 718774 w 4396889"/>
              <a:gd name="connsiteY2" fmla="*/ 1209032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-1 h 1675687"/>
              <a:gd name="connsiteX1" fmla="*/ 751484 w 4396889"/>
              <a:gd name="connsiteY1" fmla="*/ 172878 h 1675687"/>
              <a:gd name="connsiteX2" fmla="*/ 718774 w 4396889"/>
              <a:gd name="connsiteY2" fmla="*/ 1171491 h 1675687"/>
              <a:gd name="connsiteX3" fmla="*/ 4396889 w 4396889"/>
              <a:gd name="connsiteY3" fmla="*/ 730426 h 1675687"/>
              <a:gd name="connsiteX4" fmla="*/ 4396889 w 4396889"/>
              <a:gd name="connsiteY4" fmla="*/ 1437943 h 1675687"/>
              <a:gd name="connsiteX5" fmla="*/ 26057 w 4396889"/>
              <a:gd name="connsiteY5" fmla="*/ 1675687 h 1675687"/>
              <a:gd name="connsiteX6" fmla="*/ -2 w 4396889"/>
              <a:gd name="connsiteY6" fmla="*/ -1 h 1675687"/>
              <a:gd name="connsiteX0" fmla="*/ -1 w 4474548"/>
              <a:gd name="connsiteY0" fmla="*/ 61344 h 1502808"/>
              <a:gd name="connsiteX1" fmla="*/ 829143 w 4474548"/>
              <a:gd name="connsiteY1" fmla="*/ -1 h 1502808"/>
              <a:gd name="connsiteX2" fmla="*/ 796433 w 4474548"/>
              <a:gd name="connsiteY2" fmla="*/ 998612 h 1502808"/>
              <a:gd name="connsiteX3" fmla="*/ 4474548 w 4474548"/>
              <a:gd name="connsiteY3" fmla="*/ 557547 h 1502808"/>
              <a:gd name="connsiteX4" fmla="*/ 4474548 w 4474548"/>
              <a:gd name="connsiteY4" fmla="*/ 1265064 h 1502808"/>
              <a:gd name="connsiteX5" fmla="*/ 103716 w 4474548"/>
              <a:gd name="connsiteY5" fmla="*/ 1502808 h 1502808"/>
              <a:gd name="connsiteX6" fmla="*/ -1 w 4474548"/>
              <a:gd name="connsiteY6" fmla="*/ 61344 h 150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4548" h="1502808">
                <a:moveTo>
                  <a:pt x="-1" y="61344"/>
                </a:moveTo>
                <a:lnTo>
                  <a:pt x="829143" y="-1"/>
                </a:lnTo>
                <a:cubicBezTo>
                  <a:pt x="827877" y="144524"/>
                  <a:pt x="797699" y="854087"/>
                  <a:pt x="796433" y="998612"/>
                </a:cubicBezTo>
                <a:lnTo>
                  <a:pt x="4474548" y="557547"/>
                </a:lnTo>
                <a:lnTo>
                  <a:pt x="4474548" y="1265064"/>
                </a:lnTo>
                <a:lnTo>
                  <a:pt x="103716" y="1502808"/>
                </a:lnTo>
                <a:lnTo>
                  <a:pt x="-1" y="61344"/>
                </a:lnTo>
                <a:close/>
              </a:path>
            </a:pathLst>
          </a:custGeom>
          <a:solidFill>
            <a:srgbClr val="00BC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-Shape 17"/>
          <p:cNvSpPr/>
          <p:nvPr/>
        </p:nvSpPr>
        <p:spPr>
          <a:xfrm rot="18409825">
            <a:off x="18118013" y="11640444"/>
            <a:ext cx="548640" cy="274320"/>
          </a:xfrm>
          <a:custGeom>
            <a:avLst/>
            <a:gdLst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1018408 w 4389120"/>
              <a:gd name="connsiteY2" fmla="*/ 1457325 h 2914650"/>
              <a:gd name="connsiteX3" fmla="*/ 4389120 w 4389120"/>
              <a:gd name="connsiteY3" fmla="*/ 1457325 h 2914650"/>
              <a:gd name="connsiteX4" fmla="*/ 4389120 w 4389120"/>
              <a:gd name="connsiteY4" fmla="*/ 2914650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817240 w 4389120"/>
              <a:gd name="connsiteY2" fmla="*/ 1512189 h 2914650"/>
              <a:gd name="connsiteX3" fmla="*/ 4389120 w 4389120"/>
              <a:gd name="connsiteY3" fmla="*/ 1457325 h 2914650"/>
              <a:gd name="connsiteX4" fmla="*/ 4389120 w 4389120"/>
              <a:gd name="connsiteY4" fmla="*/ 2914650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817240 w 4389120"/>
              <a:gd name="connsiteY2" fmla="*/ 1512189 h 2914650"/>
              <a:gd name="connsiteX3" fmla="*/ 4389120 w 4389120"/>
              <a:gd name="connsiteY3" fmla="*/ 1457325 h 2914650"/>
              <a:gd name="connsiteX4" fmla="*/ 4389120 w 4389120"/>
              <a:gd name="connsiteY4" fmla="*/ 2164842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402586"/>
              <a:gd name="connsiteX1" fmla="*/ 1018408 w 4389120"/>
              <a:gd name="connsiteY1" fmla="*/ 0 h 2402586"/>
              <a:gd name="connsiteX2" fmla="*/ 817240 w 4389120"/>
              <a:gd name="connsiteY2" fmla="*/ 1512189 h 2402586"/>
              <a:gd name="connsiteX3" fmla="*/ 4389120 w 4389120"/>
              <a:gd name="connsiteY3" fmla="*/ 1457325 h 2402586"/>
              <a:gd name="connsiteX4" fmla="*/ 4389120 w 4389120"/>
              <a:gd name="connsiteY4" fmla="*/ 2164842 h 2402586"/>
              <a:gd name="connsiteX5" fmla="*/ 18288 w 4389120"/>
              <a:gd name="connsiteY5" fmla="*/ 2402586 h 2402586"/>
              <a:gd name="connsiteX6" fmla="*/ 0 w 4389120"/>
              <a:gd name="connsiteY6" fmla="*/ 0 h 2402586"/>
              <a:gd name="connsiteX0" fmla="*/ 274320 w 4370832"/>
              <a:gd name="connsiteY0" fmla="*/ 0 h 2439162"/>
              <a:gd name="connsiteX1" fmla="*/ 1000120 w 4370832"/>
              <a:gd name="connsiteY1" fmla="*/ 36576 h 2439162"/>
              <a:gd name="connsiteX2" fmla="*/ 798952 w 4370832"/>
              <a:gd name="connsiteY2" fmla="*/ 1548765 h 2439162"/>
              <a:gd name="connsiteX3" fmla="*/ 4370832 w 4370832"/>
              <a:gd name="connsiteY3" fmla="*/ 1493901 h 2439162"/>
              <a:gd name="connsiteX4" fmla="*/ 4370832 w 4370832"/>
              <a:gd name="connsiteY4" fmla="*/ 2201418 h 2439162"/>
              <a:gd name="connsiteX5" fmla="*/ 0 w 4370832"/>
              <a:gd name="connsiteY5" fmla="*/ 2439162 h 2439162"/>
              <a:gd name="connsiteX6" fmla="*/ 274320 w 4370832"/>
              <a:gd name="connsiteY6" fmla="*/ 0 h 2439162"/>
              <a:gd name="connsiteX0" fmla="*/ 154480 w 4370832"/>
              <a:gd name="connsiteY0" fmla="*/ 1023545 h 2402587"/>
              <a:gd name="connsiteX1" fmla="*/ 1000120 w 4370832"/>
              <a:gd name="connsiteY1" fmla="*/ 1 h 2402587"/>
              <a:gd name="connsiteX2" fmla="*/ 798952 w 4370832"/>
              <a:gd name="connsiteY2" fmla="*/ 1512190 h 2402587"/>
              <a:gd name="connsiteX3" fmla="*/ 4370832 w 4370832"/>
              <a:gd name="connsiteY3" fmla="*/ 1457326 h 2402587"/>
              <a:gd name="connsiteX4" fmla="*/ 4370832 w 4370832"/>
              <a:gd name="connsiteY4" fmla="*/ 2164843 h 2402587"/>
              <a:gd name="connsiteX5" fmla="*/ 0 w 4370832"/>
              <a:gd name="connsiteY5" fmla="*/ 2402587 h 2402587"/>
              <a:gd name="connsiteX6" fmla="*/ 154480 w 4370832"/>
              <a:gd name="connsiteY6" fmla="*/ 1023545 h 2402587"/>
              <a:gd name="connsiteX0" fmla="*/ 154480 w 4370832"/>
              <a:gd name="connsiteY0" fmla="*/ 1023545 h 2402587"/>
              <a:gd name="connsiteX1" fmla="*/ 1000118 w 4370832"/>
              <a:gd name="connsiteY1" fmla="*/ 0 h 2402587"/>
              <a:gd name="connsiteX2" fmla="*/ 798952 w 4370832"/>
              <a:gd name="connsiteY2" fmla="*/ 1512190 h 2402587"/>
              <a:gd name="connsiteX3" fmla="*/ 4370832 w 4370832"/>
              <a:gd name="connsiteY3" fmla="*/ 1457326 h 2402587"/>
              <a:gd name="connsiteX4" fmla="*/ 4370832 w 4370832"/>
              <a:gd name="connsiteY4" fmla="*/ 2164843 h 2402587"/>
              <a:gd name="connsiteX5" fmla="*/ 0 w 4370832"/>
              <a:gd name="connsiteY5" fmla="*/ 2402587 h 2402587"/>
              <a:gd name="connsiteX6" fmla="*/ 154480 w 4370832"/>
              <a:gd name="connsiteY6" fmla="*/ 1023545 h 2402587"/>
              <a:gd name="connsiteX0" fmla="*/ 154480 w 4370832"/>
              <a:gd name="connsiteY0" fmla="*/ -2 h 1379040"/>
              <a:gd name="connsiteX1" fmla="*/ 802751 w 4370832"/>
              <a:gd name="connsiteY1" fmla="*/ 55067 h 1379040"/>
              <a:gd name="connsiteX2" fmla="*/ 798952 w 4370832"/>
              <a:gd name="connsiteY2" fmla="*/ 488643 h 1379040"/>
              <a:gd name="connsiteX3" fmla="*/ 4370832 w 4370832"/>
              <a:gd name="connsiteY3" fmla="*/ 433779 h 1379040"/>
              <a:gd name="connsiteX4" fmla="*/ 4370832 w 4370832"/>
              <a:gd name="connsiteY4" fmla="*/ 1141296 h 1379040"/>
              <a:gd name="connsiteX5" fmla="*/ 0 w 4370832"/>
              <a:gd name="connsiteY5" fmla="*/ 1379040 h 1379040"/>
              <a:gd name="connsiteX6" fmla="*/ 154480 w 4370832"/>
              <a:gd name="connsiteY6" fmla="*/ -2 h 1379040"/>
              <a:gd name="connsiteX0" fmla="*/ 154480 w 4370832"/>
              <a:gd name="connsiteY0" fmla="*/ 334186 h 1713228"/>
              <a:gd name="connsiteX1" fmla="*/ 751466 w 4370832"/>
              <a:gd name="connsiteY1" fmla="*/ 0 h 1713228"/>
              <a:gd name="connsiteX2" fmla="*/ 798952 w 4370832"/>
              <a:gd name="connsiteY2" fmla="*/ 822831 h 1713228"/>
              <a:gd name="connsiteX3" fmla="*/ 4370832 w 4370832"/>
              <a:gd name="connsiteY3" fmla="*/ 767967 h 1713228"/>
              <a:gd name="connsiteX4" fmla="*/ 4370832 w 4370832"/>
              <a:gd name="connsiteY4" fmla="*/ 1475484 h 1713228"/>
              <a:gd name="connsiteX5" fmla="*/ 0 w 4370832"/>
              <a:gd name="connsiteY5" fmla="*/ 1713228 h 1713228"/>
              <a:gd name="connsiteX6" fmla="*/ 154480 w 4370832"/>
              <a:gd name="connsiteY6" fmla="*/ 334186 h 1713228"/>
              <a:gd name="connsiteX0" fmla="*/ 237450 w 4370832"/>
              <a:gd name="connsiteY0" fmla="*/ 11720 h 1713228"/>
              <a:gd name="connsiteX1" fmla="*/ 751466 w 4370832"/>
              <a:gd name="connsiteY1" fmla="*/ 0 h 1713228"/>
              <a:gd name="connsiteX2" fmla="*/ 798952 w 4370832"/>
              <a:gd name="connsiteY2" fmla="*/ 822831 h 1713228"/>
              <a:gd name="connsiteX3" fmla="*/ 4370832 w 4370832"/>
              <a:gd name="connsiteY3" fmla="*/ 767967 h 1713228"/>
              <a:gd name="connsiteX4" fmla="*/ 4370832 w 4370832"/>
              <a:gd name="connsiteY4" fmla="*/ 1475484 h 1713228"/>
              <a:gd name="connsiteX5" fmla="*/ 0 w 4370832"/>
              <a:gd name="connsiteY5" fmla="*/ 1713228 h 1713228"/>
              <a:gd name="connsiteX6" fmla="*/ 237450 w 4370832"/>
              <a:gd name="connsiteY6" fmla="*/ 11720 h 1713228"/>
              <a:gd name="connsiteX0" fmla="*/ 3 w 4396894"/>
              <a:gd name="connsiteY0" fmla="*/ 37540 h 1713228"/>
              <a:gd name="connsiteX1" fmla="*/ 777528 w 4396894"/>
              <a:gd name="connsiteY1" fmla="*/ 0 h 1713228"/>
              <a:gd name="connsiteX2" fmla="*/ 825014 w 4396894"/>
              <a:gd name="connsiteY2" fmla="*/ 822831 h 1713228"/>
              <a:gd name="connsiteX3" fmla="*/ 4396894 w 4396894"/>
              <a:gd name="connsiteY3" fmla="*/ 767967 h 1713228"/>
              <a:gd name="connsiteX4" fmla="*/ 4396894 w 4396894"/>
              <a:gd name="connsiteY4" fmla="*/ 1475484 h 1713228"/>
              <a:gd name="connsiteX5" fmla="*/ 26062 w 4396894"/>
              <a:gd name="connsiteY5" fmla="*/ 1713228 h 1713228"/>
              <a:gd name="connsiteX6" fmla="*/ 3 w 4396894"/>
              <a:gd name="connsiteY6" fmla="*/ 37540 h 1713228"/>
              <a:gd name="connsiteX0" fmla="*/ -2 w 4396889"/>
              <a:gd name="connsiteY0" fmla="*/ 37540 h 1713228"/>
              <a:gd name="connsiteX1" fmla="*/ 777523 w 4396889"/>
              <a:gd name="connsiteY1" fmla="*/ 0 h 1713228"/>
              <a:gd name="connsiteX2" fmla="*/ 783474 w 4396889"/>
              <a:gd name="connsiteY2" fmla="*/ 1030400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37540 h 1713228"/>
              <a:gd name="connsiteX1" fmla="*/ 777523 w 4396889"/>
              <a:gd name="connsiteY1" fmla="*/ 0 h 1713228"/>
              <a:gd name="connsiteX2" fmla="*/ 718774 w 4396889"/>
              <a:gd name="connsiteY2" fmla="*/ 1209032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37540 h 1713228"/>
              <a:gd name="connsiteX1" fmla="*/ 777520 w 4396889"/>
              <a:gd name="connsiteY1" fmla="*/ -1 h 1713228"/>
              <a:gd name="connsiteX2" fmla="*/ 718774 w 4396889"/>
              <a:gd name="connsiteY2" fmla="*/ 1209032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-1 h 1675687"/>
              <a:gd name="connsiteX1" fmla="*/ 751484 w 4396889"/>
              <a:gd name="connsiteY1" fmla="*/ 172878 h 1675687"/>
              <a:gd name="connsiteX2" fmla="*/ 718774 w 4396889"/>
              <a:gd name="connsiteY2" fmla="*/ 1171491 h 1675687"/>
              <a:gd name="connsiteX3" fmla="*/ 4396889 w 4396889"/>
              <a:gd name="connsiteY3" fmla="*/ 730426 h 1675687"/>
              <a:gd name="connsiteX4" fmla="*/ 4396889 w 4396889"/>
              <a:gd name="connsiteY4" fmla="*/ 1437943 h 1675687"/>
              <a:gd name="connsiteX5" fmla="*/ 26057 w 4396889"/>
              <a:gd name="connsiteY5" fmla="*/ 1675687 h 1675687"/>
              <a:gd name="connsiteX6" fmla="*/ -2 w 4396889"/>
              <a:gd name="connsiteY6" fmla="*/ -1 h 1675687"/>
              <a:gd name="connsiteX0" fmla="*/ -1 w 4474548"/>
              <a:gd name="connsiteY0" fmla="*/ 61344 h 1502808"/>
              <a:gd name="connsiteX1" fmla="*/ 829143 w 4474548"/>
              <a:gd name="connsiteY1" fmla="*/ -1 h 1502808"/>
              <a:gd name="connsiteX2" fmla="*/ 796433 w 4474548"/>
              <a:gd name="connsiteY2" fmla="*/ 998612 h 1502808"/>
              <a:gd name="connsiteX3" fmla="*/ 4474548 w 4474548"/>
              <a:gd name="connsiteY3" fmla="*/ 557547 h 1502808"/>
              <a:gd name="connsiteX4" fmla="*/ 4474548 w 4474548"/>
              <a:gd name="connsiteY4" fmla="*/ 1265064 h 1502808"/>
              <a:gd name="connsiteX5" fmla="*/ 103716 w 4474548"/>
              <a:gd name="connsiteY5" fmla="*/ 1502808 h 1502808"/>
              <a:gd name="connsiteX6" fmla="*/ -1 w 4474548"/>
              <a:gd name="connsiteY6" fmla="*/ 61344 h 150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4548" h="1502808">
                <a:moveTo>
                  <a:pt x="-1" y="61344"/>
                </a:moveTo>
                <a:lnTo>
                  <a:pt x="829143" y="-1"/>
                </a:lnTo>
                <a:cubicBezTo>
                  <a:pt x="827877" y="144524"/>
                  <a:pt x="797699" y="854087"/>
                  <a:pt x="796433" y="998612"/>
                </a:cubicBezTo>
                <a:lnTo>
                  <a:pt x="4474548" y="557547"/>
                </a:lnTo>
                <a:lnTo>
                  <a:pt x="4474548" y="1265064"/>
                </a:lnTo>
                <a:lnTo>
                  <a:pt x="103716" y="1502808"/>
                </a:lnTo>
                <a:lnTo>
                  <a:pt x="-1" y="61344"/>
                </a:lnTo>
                <a:close/>
              </a:path>
            </a:pathLst>
          </a:custGeom>
          <a:solidFill>
            <a:srgbClr val="00BC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-Shape 17"/>
          <p:cNvSpPr/>
          <p:nvPr/>
        </p:nvSpPr>
        <p:spPr>
          <a:xfrm rot="18409825">
            <a:off x="1260123" y="26963709"/>
            <a:ext cx="548640" cy="274320"/>
          </a:xfrm>
          <a:custGeom>
            <a:avLst/>
            <a:gdLst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1018408 w 4389120"/>
              <a:gd name="connsiteY2" fmla="*/ 1457325 h 2914650"/>
              <a:gd name="connsiteX3" fmla="*/ 4389120 w 4389120"/>
              <a:gd name="connsiteY3" fmla="*/ 1457325 h 2914650"/>
              <a:gd name="connsiteX4" fmla="*/ 4389120 w 4389120"/>
              <a:gd name="connsiteY4" fmla="*/ 2914650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817240 w 4389120"/>
              <a:gd name="connsiteY2" fmla="*/ 1512189 h 2914650"/>
              <a:gd name="connsiteX3" fmla="*/ 4389120 w 4389120"/>
              <a:gd name="connsiteY3" fmla="*/ 1457325 h 2914650"/>
              <a:gd name="connsiteX4" fmla="*/ 4389120 w 4389120"/>
              <a:gd name="connsiteY4" fmla="*/ 2914650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817240 w 4389120"/>
              <a:gd name="connsiteY2" fmla="*/ 1512189 h 2914650"/>
              <a:gd name="connsiteX3" fmla="*/ 4389120 w 4389120"/>
              <a:gd name="connsiteY3" fmla="*/ 1457325 h 2914650"/>
              <a:gd name="connsiteX4" fmla="*/ 4389120 w 4389120"/>
              <a:gd name="connsiteY4" fmla="*/ 2164842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402586"/>
              <a:gd name="connsiteX1" fmla="*/ 1018408 w 4389120"/>
              <a:gd name="connsiteY1" fmla="*/ 0 h 2402586"/>
              <a:gd name="connsiteX2" fmla="*/ 817240 w 4389120"/>
              <a:gd name="connsiteY2" fmla="*/ 1512189 h 2402586"/>
              <a:gd name="connsiteX3" fmla="*/ 4389120 w 4389120"/>
              <a:gd name="connsiteY3" fmla="*/ 1457325 h 2402586"/>
              <a:gd name="connsiteX4" fmla="*/ 4389120 w 4389120"/>
              <a:gd name="connsiteY4" fmla="*/ 2164842 h 2402586"/>
              <a:gd name="connsiteX5" fmla="*/ 18288 w 4389120"/>
              <a:gd name="connsiteY5" fmla="*/ 2402586 h 2402586"/>
              <a:gd name="connsiteX6" fmla="*/ 0 w 4389120"/>
              <a:gd name="connsiteY6" fmla="*/ 0 h 2402586"/>
              <a:gd name="connsiteX0" fmla="*/ 274320 w 4370832"/>
              <a:gd name="connsiteY0" fmla="*/ 0 h 2439162"/>
              <a:gd name="connsiteX1" fmla="*/ 1000120 w 4370832"/>
              <a:gd name="connsiteY1" fmla="*/ 36576 h 2439162"/>
              <a:gd name="connsiteX2" fmla="*/ 798952 w 4370832"/>
              <a:gd name="connsiteY2" fmla="*/ 1548765 h 2439162"/>
              <a:gd name="connsiteX3" fmla="*/ 4370832 w 4370832"/>
              <a:gd name="connsiteY3" fmla="*/ 1493901 h 2439162"/>
              <a:gd name="connsiteX4" fmla="*/ 4370832 w 4370832"/>
              <a:gd name="connsiteY4" fmla="*/ 2201418 h 2439162"/>
              <a:gd name="connsiteX5" fmla="*/ 0 w 4370832"/>
              <a:gd name="connsiteY5" fmla="*/ 2439162 h 2439162"/>
              <a:gd name="connsiteX6" fmla="*/ 274320 w 4370832"/>
              <a:gd name="connsiteY6" fmla="*/ 0 h 2439162"/>
              <a:gd name="connsiteX0" fmla="*/ 154480 w 4370832"/>
              <a:gd name="connsiteY0" fmla="*/ 1023545 h 2402587"/>
              <a:gd name="connsiteX1" fmla="*/ 1000120 w 4370832"/>
              <a:gd name="connsiteY1" fmla="*/ 1 h 2402587"/>
              <a:gd name="connsiteX2" fmla="*/ 798952 w 4370832"/>
              <a:gd name="connsiteY2" fmla="*/ 1512190 h 2402587"/>
              <a:gd name="connsiteX3" fmla="*/ 4370832 w 4370832"/>
              <a:gd name="connsiteY3" fmla="*/ 1457326 h 2402587"/>
              <a:gd name="connsiteX4" fmla="*/ 4370832 w 4370832"/>
              <a:gd name="connsiteY4" fmla="*/ 2164843 h 2402587"/>
              <a:gd name="connsiteX5" fmla="*/ 0 w 4370832"/>
              <a:gd name="connsiteY5" fmla="*/ 2402587 h 2402587"/>
              <a:gd name="connsiteX6" fmla="*/ 154480 w 4370832"/>
              <a:gd name="connsiteY6" fmla="*/ 1023545 h 2402587"/>
              <a:gd name="connsiteX0" fmla="*/ 154480 w 4370832"/>
              <a:gd name="connsiteY0" fmla="*/ 1023545 h 2402587"/>
              <a:gd name="connsiteX1" fmla="*/ 1000118 w 4370832"/>
              <a:gd name="connsiteY1" fmla="*/ 0 h 2402587"/>
              <a:gd name="connsiteX2" fmla="*/ 798952 w 4370832"/>
              <a:gd name="connsiteY2" fmla="*/ 1512190 h 2402587"/>
              <a:gd name="connsiteX3" fmla="*/ 4370832 w 4370832"/>
              <a:gd name="connsiteY3" fmla="*/ 1457326 h 2402587"/>
              <a:gd name="connsiteX4" fmla="*/ 4370832 w 4370832"/>
              <a:gd name="connsiteY4" fmla="*/ 2164843 h 2402587"/>
              <a:gd name="connsiteX5" fmla="*/ 0 w 4370832"/>
              <a:gd name="connsiteY5" fmla="*/ 2402587 h 2402587"/>
              <a:gd name="connsiteX6" fmla="*/ 154480 w 4370832"/>
              <a:gd name="connsiteY6" fmla="*/ 1023545 h 2402587"/>
              <a:gd name="connsiteX0" fmla="*/ 154480 w 4370832"/>
              <a:gd name="connsiteY0" fmla="*/ -2 h 1379040"/>
              <a:gd name="connsiteX1" fmla="*/ 802751 w 4370832"/>
              <a:gd name="connsiteY1" fmla="*/ 55067 h 1379040"/>
              <a:gd name="connsiteX2" fmla="*/ 798952 w 4370832"/>
              <a:gd name="connsiteY2" fmla="*/ 488643 h 1379040"/>
              <a:gd name="connsiteX3" fmla="*/ 4370832 w 4370832"/>
              <a:gd name="connsiteY3" fmla="*/ 433779 h 1379040"/>
              <a:gd name="connsiteX4" fmla="*/ 4370832 w 4370832"/>
              <a:gd name="connsiteY4" fmla="*/ 1141296 h 1379040"/>
              <a:gd name="connsiteX5" fmla="*/ 0 w 4370832"/>
              <a:gd name="connsiteY5" fmla="*/ 1379040 h 1379040"/>
              <a:gd name="connsiteX6" fmla="*/ 154480 w 4370832"/>
              <a:gd name="connsiteY6" fmla="*/ -2 h 1379040"/>
              <a:gd name="connsiteX0" fmla="*/ 154480 w 4370832"/>
              <a:gd name="connsiteY0" fmla="*/ 334186 h 1713228"/>
              <a:gd name="connsiteX1" fmla="*/ 751466 w 4370832"/>
              <a:gd name="connsiteY1" fmla="*/ 0 h 1713228"/>
              <a:gd name="connsiteX2" fmla="*/ 798952 w 4370832"/>
              <a:gd name="connsiteY2" fmla="*/ 822831 h 1713228"/>
              <a:gd name="connsiteX3" fmla="*/ 4370832 w 4370832"/>
              <a:gd name="connsiteY3" fmla="*/ 767967 h 1713228"/>
              <a:gd name="connsiteX4" fmla="*/ 4370832 w 4370832"/>
              <a:gd name="connsiteY4" fmla="*/ 1475484 h 1713228"/>
              <a:gd name="connsiteX5" fmla="*/ 0 w 4370832"/>
              <a:gd name="connsiteY5" fmla="*/ 1713228 h 1713228"/>
              <a:gd name="connsiteX6" fmla="*/ 154480 w 4370832"/>
              <a:gd name="connsiteY6" fmla="*/ 334186 h 1713228"/>
              <a:gd name="connsiteX0" fmla="*/ 237450 w 4370832"/>
              <a:gd name="connsiteY0" fmla="*/ 11720 h 1713228"/>
              <a:gd name="connsiteX1" fmla="*/ 751466 w 4370832"/>
              <a:gd name="connsiteY1" fmla="*/ 0 h 1713228"/>
              <a:gd name="connsiteX2" fmla="*/ 798952 w 4370832"/>
              <a:gd name="connsiteY2" fmla="*/ 822831 h 1713228"/>
              <a:gd name="connsiteX3" fmla="*/ 4370832 w 4370832"/>
              <a:gd name="connsiteY3" fmla="*/ 767967 h 1713228"/>
              <a:gd name="connsiteX4" fmla="*/ 4370832 w 4370832"/>
              <a:gd name="connsiteY4" fmla="*/ 1475484 h 1713228"/>
              <a:gd name="connsiteX5" fmla="*/ 0 w 4370832"/>
              <a:gd name="connsiteY5" fmla="*/ 1713228 h 1713228"/>
              <a:gd name="connsiteX6" fmla="*/ 237450 w 4370832"/>
              <a:gd name="connsiteY6" fmla="*/ 11720 h 1713228"/>
              <a:gd name="connsiteX0" fmla="*/ 3 w 4396894"/>
              <a:gd name="connsiteY0" fmla="*/ 37540 h 1713228"/>
              <a:gd name="connsiteX1" fmla="*/ 777528 w 4396894"/>
              <a:gd name="connsiteY1" fmla="*/ 0 h 1713228"/>
              <a:gd name="connsiteX2" fmla="*/ 825014 w 4396894"/>
              <a:gd name="connsiteY2" fmla="*/ 822831 h 1713228"/>
              <a:gd name="connsiteX3" fmla="*/ 4396894 w 4396894"/>
              <a:gd name="connsiteY3" fmla="*/ 767967 h 1713228"/>
              <a:gd name="connsiteX4" fmla="*/ 4396894 w 4396894"/>
              <a:gd name="connsiteY4" fmla="*/ 1475484 h 1713228"/>
              <a:gd name="connsiteX5" fmla="*/ 26062 w 4396894"/>
              <a:gd name="connsiteY5" fmla="*/ 1713228 h 1713228"/>
              <a:gd name="connsiteX6" fmla="*/ 3 w 4396894"/>
              <a:gd name="connsiteY6" fmla="*/ 37540 h 1713228"/>
              <a:gd name="connsiteX0" fmla="*/ -2 w 4396889"/>
              <a:gd name="connsiteY0" fmla="*/ 37540 h 1713228"/>
              <a:gd name="connsiteX1" fmla="*/ 777523 w 4396889"/>
              <a:gd name="connsiteY1" fmla="*/ 0 h 1713228"/>
              <a:gd name="connsiteX2" fmla="*/ 783474 w 4396889"/>
              <a:gd name="connsiteY2" fmla="*/ 1030400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37540 h 1713228"/>
              <a:gd name="connsiteX1" fmla="*/ 777523 w 4396889"/>
              <a:gd name="connsiteY1" fmla="*/ 0 h 1713228"/>
              <a:gd name="connsiteX2" fmla="*/ 718774 w 4396889"/>
              <a:gd name="connsiteY2" fmla="*/ 1209032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37540 h 1713228"/>
              <a:gd name="connsiteX1" fmla="*/ 777520 w 4396889"/>
              <a:gd name="connsiteY1" fmla="*/ -1 h 1713228"/>
              <a:gd name="connsiteX2" fmla="*/ 718774 w 4396889"/>
              <a:gd name="connsiteY2" fmla="*/ 1209032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-1 h 1675687"/>
              <a:gd name="connsiteX1" fmla="*/ 751484 w 4396889"/>
              <a:gd name="connsiteY1" fmla="*/ 172878 h 1675687"/>
              <a:gd name="connsiteX2" fmla="*/ 718774 w 4396889"/>
              <a:gd name="connsiteY2" fmla="*/ 1171491 h 1675687"/>
              <a:gd name="connsiteX3" fmla="*/ 4396889 w 4396889"/>
              <a:gd name="connsiteY3" fmla="*/ 730426 h 1675687"/>
              <a:gd name="connsiteX4" fmla="*/ 4396889 w 4396889"/>
              <a:gd name="connsiteY4" fmla="*/ 1437943 h 1675687"/>
              <a:gd name="connsiteX5" fmla="*/ 26057 w 4396889"/>
              <a:gd name="connsiteY5" fmla="*/ 1675687 h 1675687"/>
              <a:gd name="connsiteX6" fmla="*/ -2 w 4396889"/>
              <a:gd name="connsiteY6" fmla="*/ -1 h 1675687"/>
              <a:gd name="connsiteX0" fmla="*/ -1 w 4474548"/>
              <a:gd name="connsiteY0" fmla="*/ 61344 h 1502808"/>
              <a:gd name="connsiteX1" fmla="*/ 829143 w 4474548"/>
              <a:gd name="connsiteY1" fmla="*/ -1 h 1502808"/>
              <a:gd name="connsiteX2" fmla="*/ 796433 w 4474548"/>
              <a:gd name="connsiteY2" fmla="*/ 998612 h 1502808"/>
              <a:gd name="connsiteX3" fmla="*/ 4474548 w 4474548"/>
              <a:gd name="connsiteY3" fmla="*/ 557547 h 1502808"/>
              <a:gd name="connsiteX4" fmla="*/ 4474548 w 4474548"/>
              <a:gd name="connsiteY4" fmla="*/ 1265064 h 1502808"/>
              <a:gd name="connsiteX5" fmla="*/ 103716 w 4474548"/>
              <a:gd name="connsiteY5" fmla="*/ 1502808 h 1502808"/>
              <a:gd name="connsiteX6" fmla="*/ -1 w 4474548"/>
              <a:gd name="connsiteY6" fmla="*/ 61344 h 150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4548" h="1502808">
                <a:moveTo>
                  <a:pt x="-1" y="61344"/>
                </a:moveTo>
                <a:lnTo>
                  <a:pt x="829143" y="-1"/>
                </a:lnTo>
                <a:cubicBezTo>
                  <a:pt x="827877" y="144524"/>
                  <a:pt x="797699" y="854087"/>
                  <a:pt x="796433" y="998612"/>
                </a:cubicBezTo>
                <a:lnTo>
                  <a:pt x="4474548" y="557547"/>
                </a:lnTo>
                <a:lnTo>
                  <a:pt x="4474548" y="1265064"/>
                </a:lnTo>
                <a:lnTo>
                  <a:pt x="103716" y="1502808"/>
                </a:lnTo>
                <a:lnTo>
                  <a:pt x="-1" y="61344"/>
                </a:lnTo>
                <a:close/>
              </a:path>
            </a:pathLst>
          </a:custGeom>
          <a:solidFill>
            <a:srgbClr val="00BC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L-Shape 17"/>
          <p:cNvSpPr/>
          <p:nvPr/>
        </p:nvSpPr>
        <p:spPr>
          <a:xfrm rot="18409825">
            <a:off x="1260124" y="28683457"/>
            <a:ext cx="548640" cy="274320"/>
          </a:xfrm>
          <a:custGeom>
            <a:avLst/>
            <a:gdLst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1018408 w 4389120"/>
              <a:gd name="connsiteY2" fmla="*/ 1457325 h 2914650"/>
              <a:gd name="connsiteX3" fmla="*/ 4389120 w 4389120"/>
              <a:gd name="connsiteY3" fmla="*/ 1457325 h 2914650"/>
              <a:gd name="connsiteX4" fmla="*/ 4389120 w 4389120"/>
              <a:gd name="connsiteY4" fmla="*/ 2914650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817240 w 4389120"/>
              <a:gd name="connsiteY2" fmla="*/ 1512189 h 2914650"/>
              <a:gd name="connsiteX3" fmla="*/ 4389120 w 4389120"/>
              <a:gd name="connsiteY3" fmla="*/ 1457325 h 2914650"/>
              <a:gd name="connsiteX4" fmla="*/ 4389120 w 4389120"/>
              <a:gd name="connsiteY4" fmla="*/ 2914650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817240 w 4389120"/>
              <a:gd name="connsiteY2" fmla="*/ 1512189 h 2914650"/>
              <a:gd name="connsiteX3" fmla="*/ 4389120 w 4389120"/>
              <a:gd name="connsiteY3" fmla="*/ 1457325 h 2914650"/>
              <a:gd name="connsiteX4" fmla="*/ 4389120 w 4389120"/>
              <a:gd name="connsiteY4" fmla="*/ 2164842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402586"/>
              <a:gd name="connsiteX1" fmla="*/ 1018408 w 4389120"/>
              <a:gd name="connsiteY1" fmla="*/ 0 h 2402586"/>
              <a:gd name="connsiteX2" fmla="*/ 817240 w 4389120"/>
              <a:gd name="connsiteY2" fmla="*/ 1512189 h 2402586"/>
              <a:gd name="connsiteX3" fmla="*/ 4389120 w 4389120"/>
              <a:gd name="connsiteY3" fmla="*/ 1457325 h 2402586"/>
              <a:gd name="connsiteX4" fmla="*/ 4389120 w 4389120"/>
              <a:gd name="connsiteY4" fmla="*/ 2164842 h 2402586"/>
              <a:gd name="connsiteX5" fmla="*/ 18288 w 4389120"/>
              <a:gd name="connsiteY5" fmla="*/ 2402586 h 2402586"/>
              <a:gd name="connsiteX6" fmla="*/ 0 w 4389120"/>
              <a:gd name="connsiteY6" fmla="*/ 0 h 2402586"/>
              <a:gd name="connsiteX0" fmla="*/ 274320 w 4370832"/>
              <a:gd name="connsiteY0" fmla="*/ 0 h 2439162"/>
              <a:gd name="connsiteX1" fmla="*/ 1000120 w 4370832"/>
              <a:gd name="connsiteY1" fmla="*/ 36576 h 2439162"/>
              <a:gd name="connsiteX2" fmla="*/ 798952 w 4370832"/>
              <a:gd name="connsiteY2" fmla="*/ 1548765 h 2439162"/>
              <a:gd name="connsiteX3" fmla="*/ 4370832 w 4370832"/>
              <a:gd name="connsiteY3" fmla="*/ 1493901 h 2439162"/>
              <a:gd name="connsiteX4" fmla="*/ 4370832 w 4370832"/>
              <a:gd name="connsiteY4" fmla="*/ 2201418 h 2439162"/>
              <a:gd name="connsiteX5" fmla="*/ 0 w 4370832"/>
              <a:gd name="connsiteY5" fmla="*/ 2439162 h 2439162"/>
              <a:gd name="connsiteX6" fmla="*/ 274320 w 4370832"/>
              <a:gd name="connsiteY6" fmla="*/ 0 h 2439162"/>
              <a:gd name="connsiteX0" fmla="*/ 154480 w 4370832"/>
              <a:gd name="connsiteY0" fmla="*/ 1023545 h 2402587"/>
              <a:gd name="connsiteX1" fmla="*/ 1000120 w 4370832"/>
              <a:gd name="connsiteY1" fmla="*/ 1 h 2402587"/>
              <a:gd name="connsiteX2" fmla="*/ 798952 w 4370832"/>
              <a:gd name="connsiteY2" fmla="*/ 1512190 h 2402587"/>
              <a:gd name="connsiteX3" fmla="*/ 4370832 w 4370832"/>
              <a:gd name="connsiteY3" fmla="*/ 1457326 h 2402587"/>
              <a:gd name="connsiteX4" fmla="*/ 4370832 w 4370832"/>
              <a:gd name="connsiteY4" fmla="*/ 2164843 h 2402587"/>
              <a:gd name="connsiteX5" fmla="*/ 0 w 4370832"/>
              <a:gd name="connsiteY5" fmla="*/ 2402587 h 2402587"/>
              <a:gd name="connsiteX6" fmla="*/ 154480 w 4370832"/>
              <a:gd name="connsiteY6" fmla="*/ 1023545 h 2402587"/>
              <a:gd name="connsiteX0" fmla="*/ 154480 w 4370832"/>
              <a:gd name="connsiteY0" fmla="*/ 1023545 h 2402587"/>
              <a:gd name="connsiteX1" fmla="*/ 1000118 w 4370832"/>
              <a:gd name="connsiteY1" fmla="*/ 0 h 2402587"/>
              <a:gd name="connsiteX2" fmla="*/ 798952 w 4370832"/>
              <a:gd name="connsiteY2" fmla="*/ 1512190 h 2402587"/>
              <a:gd name="connsiteX3" fmla="*/ 4370832 w 4370832"/>
              <a:gd name="connsiteY3" fmla="*/ 1457326 h 2402587"/>
              <a:gd name="connsiteX4" fmla="*/ 4370832 w 4370832"/>
              <a:gd name="connsiteY4" fmla="*/ 2164843 h 2402587"/>
              <a:gd name="connsiteX5" fmla="*/ 0 w 4370832"/>
              <a:gd name="connsiteY5" fmla="*/ 2402587 h 2402587"/>
              <a:gd name="connsiteX6" fmla="*/ 154480 w 4370832"/>
              <a:gd name="connsiteY6" fmla="*/ 1023545 h 2402587"/>
              <a:gd name="connsiteX0" fmla="*/ 154480 w 4370832"/>
              <a:gd name="connsiteY0" fmla="*/ -2 h 1379040"/>
              <a:gd name="connsiteX1" fmla="*/ 802751 w 4370832"/>
              <a:gd name="connsiteY1" fmla="*/ 55067 h 1379040"/>
              <a:gd name="connsiteX2" fmla="*/ 798952 w 4370832"/>
              <a:gd name="connsiteY2" fmla="*/ 488643 h 1379040"/>
              <a:gd name="connsiteX3" fmla="*/ 4370832 w 4370832"/>
              <a:gd name="connsiteY3" fmla="*/ 433779 h 1379040"/>
              <a:gd name="connsiteX4" fmla="*/ 4370832 w 4370832"/>
              <a:gd name="connsiteY4" fmla="*/ 1141296 h 1379040"/>
              <a:gd name="connsiteX5" fmla="*/ 0 w 4370832"/>
              <a:gd name="connsiteY5" fmla="*/ 1379040 h 1379040"/>
              <a:gd name="connsiteX6" fmla="*/ 154480 w 4370832"/>
              <a:gd name="connsiteY6" fmla="*/ -2 h 1379040"/>
              <a:gd name="connsiteX0" fmla="*/ 154480 w 4370832"/>
              <a:gd name="connsiteY0" fmla="*/ 334186 h 1713228"/>
              <a:gd name="connsiteX1" fmla="*/ 751466 w 4370832"/>
              <a:gd name="connsiteY1" fmla="*/ 0 h 1713228"/>
              <a:gd name="connsiteX2" fmla="*/ 798952 w 4370832"/>
              <a:gd name="connsiteY2" fmla="*/ 822831 h 1713228"/>
              <a:gd name="connsiteX3" fmla="*/ 4370832 w 4370832"/>
              <a:gd name="connsiteY3" fmla="*/ 767967 h 1713228"/>
              <a:gd name="connsiteX4" fmla="*/ 4370832 w 4370832"/>
              <a:gd name="connsiteY4" fmla="*/ 1475484 h 1713228"/>
              <a:gd name="connsiteX5" fmla="*/ 0 w 4370832"/>
              <a:gd name="connsiteY5" fmla="*/ 1713228 h 1713228"/>
              <a:gd name="connsiteX6" fmla="*/ 154480 w 4370832"/>
              <a:gd name="connsiteY6" fmla="*/ 334186 h 1713228"/>
              <a:gd name="connsiteX0" fmla="*/ 237450 w 4370832"/>
              <a:gd name="connsiteY0" fmla="*/ 11720 h 1713228"/>
              <a:gd name="connsiteX1" fmla="*/ 751466 w 4370832"/>
              <a:gd name="connsiteY1" fmla="*/ 0 h 1713228"/>
              <a:gd name="connsiteX2" fmla="*/ 798952 w 4370832"/>
              <a:gd name="connsiteY2" fmla="*/ 822831 h 1713228"/>
              <a:gd name="connsiteX3" fmla="*/ 4370832 w 4370832"/>
              <a:gd name="connsiteY3" fmla="*/ 767967 h 1713228"/>
              <a:gd name="connsiteX4" fmla="*/ 4370832 w 4370832"/>
              <a:gd name="connsiteY4" fmla="*/ 1475484 h 1713228"/>
              <a:gd name="connsiteX5" fmla="*/ 0 w 4370832"/>
              <a:gd name="connsiteY5" fmla="*/ 1713228 h 1713228"/>
              <a:gd name="connsiteX6" fmla="*/ 237450 w 4370832"/>
              <a:gd name="connsiteY6" fmla="*/ 11720 h 1713228"/>
              <a:gd name="connsiteX0" fmla="*/ 3 w 4396894"/>
              <a:gd name="connsiteY0" fmla="*/ 37540 h 1713228"/>
              <a:gd name="connsiteX1" fmla="*/ 777528 w 4396894"/>
              <a:gd name="connsiteY1" fmla="*/ 0 h 1713228"/>
              <a:gd name="connsiteX2" fmla="*/ 825014 w 4396894"/>
              <a:gd name="connsiteY2" fmla="*/ 822831 h 1713228"/>
              <a:gd name="connsiteX3" fmla="*/ 4396894 w 4396894"/>
              <a:gd name="connsiteY3" fmla="*/ 767967 h 1713228"/>
              <a:gd name="connsiteX4" fmla="*/ 4396894 w 4396894"/>
              <a:gd name="connsiteY4" fmla="*/ 1475484 h 1713228"/>
              <a:gd name="connsiteX5" fmla="*/ 26062 w 4396894"/>
              <a:gd name="connsiteY5" fmla="*/ 1713228 h 1713228"/>
              <a:gd name="connsiteX6" fmla="*/ 3 w 4396894"/>
              <a:gd name="connsiteY6" fmla="*/ 37540 h 1713228"/>
              <a:gd name="connsiteX0" fmla="*/ -2 w 4396889"/>
              <a:gd name="connsiteY0" fmla="*/ 37540 h 1713228"/>
              <a:gd name="connsiteX1" fmla="*/ 777523 w 4396889"/>
              <a:gd name="connsiteY1" fmla="*/ 0 h 1713228"/>
              <a:gd name="connsiteX2" fmla="*/ 783474 w 4396889"/>
              <a:gd name="connsiteY2" fmla="*/ 1030400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37540 h 1713228"/>
              <a:gd name="connsiteX1" fmla="*/ 777523 w 4396889"/>
              <a:gd name="connsiteY1" fmla="*/ 0 h 1713228"/>
              <a:gd name="connsiteX2" fmla="*/ 718774 w 4396889"/>
              <a:gd name="connsiteY2" fmla="*/ 1209032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37540 h 1713228"/>
              <a:gd name="connsiteX1" fmla="*/ 777520 w 4396889"/>
              <a:gd name="connsiteY1" fmla="*/ -1 h 1713228"/>
              <a:gd name="connsiteX2" fmla="*/ 718774 w 4396889"/>
              <a:gd name="connsiteY2" fmla="*/ 1209032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-1 h 1675687"/>
              <a:gd name="connsiteX1" fmla="*/ 751484 w 4396889"/>
              <a:gd name="connsiteY1" fmla="*/ 172878 h 1675687"/>
              <a:gd name="connsiteX2" fmla="*/ 718774 w 4396889"/>
              <a:gd name="connsiteY2" fmla="*/ 1171491 h 1675687"/>
              <a:gd name="connsiteX3" fmla="*/ 4396889 w 4396889"/>
              <a:gd name="connsiteY3" fmla="*/ 730426 h 1675687"/>
              <a:gd name="connsiteX4" fmla="*/ 4396889 w 4396889"/>
              <a:gd name="connsiteY4" fmla="*/ 1437943 h 1675687"/>
              <a:gd name="connsiteX5" fmla="*/ 26057 w 4396889"/>
              <a:gd name="connsiteY5" fmla="*/ 1675687 h 1675687"/>
              <a:gd name="connsiteX6" fmla="*/ -2 w 4396889"/>
              <a:gd name="connsiteY6" fmla="*/ -1 h 1675687"/>
              <a:gd name="connsiteX0" fmla="*/ -1 w 4474548"/>
              <a:gd name="connsiteY0" fmla="*/ 61344 h 1502808"/>
              <a:gd name="connsiteX1" fmla="*/ 829143 w 4474548"/>
              <a:gd name="connsiteY1" fmla="*/ -1 h 1502808"/>
              <a:gd name="connsiteX2" fmla="*/ 796433 w 4474548"/>
              <a:gd name="connsiteY2" fmla="*/ 998612 h 1502808"/>
              <a:gd name="connsiteX3" fmla="*/ 4474548 w 4474548"/>
              <a:gd name="connsiteY3" fmla="*/ 557547 h 1502808"/>
              <a:gd name="connsiteX4" fmla="*/ 4474548 w 4474548"/>
              <a:gd name="connsiteY4" fmla="*/ 1265064 h 1502808"/>
              <a:gd name="connsiteX5" fmla="*/ 103716 w 4474548"/>
              <a:gd name="connsiteY5" fmla="*/ 1502808 h 1502808"/>
              <a:gd name="connsiteX6" fmla="*/ -1 w 4474548"/>
              <a:gd name="connsiteY6" fmla="*/ 61344 h 150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4548" h="1502808">
                <a:moveTo>
                  <a:pt x="-1" y="61344"/>
                </a:moveTo>
                <a:lnTo>
                  <a:pt x="829143" y="-1"/>
                </a:lnTo>
                <a:cubicBezTo>
                  <a:pt x="827877" y="144524"/>
                  <a:pt x="797699" y="854087"/>
                  <a:pt x="796433" y="998612"/>
                </a:cubicBezTo>
                <a:lnTo>
                  <a:pt x="4474548" y="557547"/>
                </a:lnTo>
                <a:lnTo>
                  <a:pt x="4474548" y="1265064"/>
                </a:lnTo>
                <a:lnTo>
                  <a:pt x="103716" y="1502808"/>
                </a:lnTo>
                <a:lnTo>
                  <a:pt x="-1" y="61344"/>
                </a:lnTo>
                <a:close/>
              </a:path>
            </a:pathLst>
          </a:custGeom>
          <a:solidFill>
            <a:srgbClr val="00BC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-Shape 17"/>
          <p:cNvSpPr/>
          <p:nvPr/>
        </p:nvSpPr>
        <p:spPr>
          <a:xfrm rot="18409825">
            <a:off x="1260123" y="31250213"/>
            <a:ext cx="548640" cy="274320"/>
          </a:xfrm>
          <a:custGeom>
            <a:avLst/>
            <a:gdLst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1018408 w 4389120"/>
              <a:gd name="connsiteY2" fmla="*/ 1457325 h 2914650"/>
              <a:gd name="connsiteX3" fmla="*/ 4389120 w 4389120"/>
              <a:gd name="connsiteY3" fmla="*/ 1457325 h 2914650"/>
              <a:gd name="connsiteX4" fmla="*/ 4389120 w 4389120"/>
              <a:gd name="connsiteY4" fmla="*/ 2914650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817240 w 4389120"/>
              <a:gd name="connsiteY2" fmla="*/ 1512189 h 2914650"/>
              <a:gd name="connsiteX3" fmla="*/ 4389120 w 4389120"/>
              <a:gd name="connsiteY3" fmla="*/ 1457325 h 2914650"/>
              <a:gd name="connsiteX4" fmla="*/ 4389120 w 4389120"/>
              <a:gd name="connsiteY4" fmla="*/ 2914650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914650"/>
              <a:gd name="connsiteX1" fmla="*/ 1018408 w 4389120"/>
              <a:gd name="connsiteY1" fmla="*/ 0 h 2914650"/>
              <a:gd name="connsiteX2" fmla="*/ 817240 w 4389120"/>
              <a:gd name="connsiteY2" fmla="*/ 1512189 h 2914650"/>
              <a:gd name="connsiteX3" fmla="*/ 4389120 w 4389120"/>
              <a:gd name="connsiteY3" fmla="*/ 1457325 h 2914650"/>
              <a:gd name="connsiteX4" fmla="*/ 4389120 w 4389120"/>
              <a:gd name="connsiteY4" fmla="*/ 2164842 h 2914650"/>
              <a:gd name="connsiteX5" fmla="*/ 0 w 4389120"/>
              <a:gd name="connsiteY5" fmla="*/ 2914650 h 2914650"/>
              <a:gd name="connsiteX6" fmla="*/ 0 w 4389120"/>
              <a:gd name="connsiteY6" fmla="*/ 0 h 2914650"/>
              <a:gd name="connsiteX0" fmla="*/ 0 w 4389120"/>
              <a:gd name="connsiteY0" fmla="*/ 0 h 2402586"/>
              <a:gd name="connsiteX1" fmla="*/ 1018408 w 4389120"/>
              <a:gd name="connsiteY1" fmla="*/ 0 h 2402586"/>
              <a:gd name="connsiteX2" fmla="*/ 817240 w 4389120"/>
              <a:gd name="connsiteY2" fmla="*/ 1512189 h 2402586"/>
              <a:gd name="connsiteX3" fmla="*/ 4389120 w 4389120"/>
              <a:gd name="connsiteY3" fmla="*/ 1457325 h 2402586"/>
              <a:gd name="connsiteX4" fmla="*/ 4389120 w 4389120"/>
              <a:gd name="connsiteY4" fmla="*/ 2164842 h 2402586"/>
              <a:gd name="connsiteX5" fmla="*/ 18288 w 4389120"/>
              <a:gd name="connsiteY5" fmla="*/ 2402586 h 2402586"/>
              <a:gd name="connsiteX6" fmla="*/ 0 w 4389120"/>
              <a:gd name="connsiteY6" fmla="*/ 0 h 2402586"/>
              <a:gd name="connsiteX0" fmla="*/ 274320 w 4370832"/>
              <a:gd name="connsiteY0" fmla="*/ 0 h 2439162"/>
              <a:gd name="connsiteX1" fmla="*/ 1000120 w 4370832"/>
              <a:gd name="connsiteY1" fmla="*/ 36576 h 2439162"/>
              <a:gd name="connsiteX2" fmla="*/ 798952 w 4370832"/>
              <a:gd name="connsiteY2" fmla="*/ 1548765 h 2439162"/>
              <a:gd name="connsiteX3" fmla="*/ 4370832 w 4370832"/>
              <a:gd name="connsiteY3" fmla="*/ 1493901 h 2439162"/>
              <a:gd name="connsiteX4" fmla="*/ 4370832 w 4370832"/>
              <a:gd name="connsiteY4" fmla="*/ 2201418 h 2439162"/>
              <a:gd name="connsiteX5" fmla="*/ 0 w 4370832"/>
              <a:gd name="connsiteY5" fmla="*/ 2439162 h 2439162"/>
              <a:gd name="connsiteX6" fmla="*/ 274320 w 4370832"/>
              <a:gd name="connsiteY6" fmla="*/ 0 h 2439162"/>
              <a:gd name="connsiteX0" fmla="*/ 154480 w 4370832"/>
              <a:gd name="connsiteY0" fmla="*/ 1023545 h 2402587"/>
              <a:gd name="connsiteX1" fmla="*/ 1000120 w 4370832"/>
              <a:gd name="connsiteY1" fmla="*/ 1 h 2402587"/>
              <a:gd name="connsiteX2" fmla="*/ 798952 w 4370832"/>
              <a:gd name="connsiteY2" fmla="*/ 1512190 h 2402587"/>
              <a:gd name="connsiteX3" fmla="*/ 4370832 w 4370832"/>
              <a:gd name="connsiteY3" fmla="*/ 1457326 h 2402587"/>
              <a:gd name="connsiteX4" fmla="*/ 4370832 w 4370832"/>
              <a:gd name="connsiteY4" fmla="*/ 2164843 h 2402587"/>
              <a:gd name="connsiteX5" fmla="*/ 0 w 4370832"/>
              <a:gd name="connsiteY5" fmla="*/ 2402587 h 2402587"/>
              <a:gd name="connsiteX6" fmla="*/ 154480 w 4370832"/>
              <a:gd name="connsiteY6" fmla="*/ 1023545 h 2402587"/>
              <a:gd name="connsiteX0" fmla="*/ 154480 w 4370832"/>
              <a:gd name="connsiteY0" fmla="*/ 1023545 h 2402587"/>
              <a:gd name="connsiteX1" fmla="*/ 1000118 w 4370832"/>
              <a:gd name="connsiteY1" fmla="*/ 0 h 2402587"/>
              <a:gd name="connsiteX2" fmla="*/ 798952 w 4370832"/>
              <a:gd name="connsiteY2" fmla="*/ 1512190 h 2402587"/>
              <a:gd name="connsiteX3" fmla="*/ 4370832 w 4370832"/>
              <a:gd name="connsiteY3" fmla="*/ 1457326 h 2402587"/>
              <a:gd name="connsiteX4" fmla="*/ 4370832 w 4370832"/>
              <a:gd name="connsiteY4" fmla="*/ 2164843 h 2402587"/>
              <a:gd name="connsiteX5" fmla="*/ 0 w 4370832"/>
              <a:gd name="connsiteY5" fmla="*/ 2402587 h 2402587"/>
              <a:gd name="connsiteX6" fmla="*/ 154480 w 4370832"/>
              <a:gd name="connsiteY6" fmla="*/ 1023545 h 2402587"/>
              <a:gd name="connsiteX0" fmla="*/ 154480 w 4370832"/>
              <a:gd name="connsiteY0" fmla="*/ -2 h 1379040"/>
              <a:gd name="connsiteX1" fmla="*/ 802751 w 4370832"/>
              <a:gd name="connsiteY1" fmla="*/ 55067 h 1379040"/>
              <a:gd name="connsiteX2" fmla="*/ 798952 w 4370832"/>
              <a:gd name="connsiteY2" fmla="*/ 488643 h 1379040"/>
              <a:gd name="connsiteX3" fmla="*/ 4370832 w 4370832"/>
              <a:gd name="connsiteY3" fmla="*/ 433779 h 1379040"/>
              <a:gd name="connsiteX4" fmla="*/ 4370832 w 4370832"/>
              <a:gd name="connsiteY4" fmla="*/ 1141296 h 1379040"/>
              <a:gd name="connsiteX5" fmla="*/ 0 w 4370832"/>
              <a:gd name="connsiteY5" fmla="*/ 1379040 h 1379040"/>
              <a:gd name="connsiteX6" fmla="*/ 154480 w 4370832"/>
              <a:gd name="connsiteY6" fmla="*/ -2 h 1379040"/>
              <a:gd name="connsiteX0" fmla="*/ 154480 w 4370832"/>
              <a:gd name="connsiteY0" fmla="*/ 334186 h 1713228"/>
              <a:gd name="connsiteX1" fmla="*/ 751466 w 4370832"/>
              <a:gd name="connsiteY1" fmla="*/ 0 h 1713228"/>
              <a:gd name="connsiteX2" fmla="*/ 798952 w 4370832"/>
              <a:gd name="connsiteY2" fmla="*/ 822831 h 1713228"/>
              <a:gd name="connsiteX3" fmla="*/ 4370832 w 4370832"/>
              <a:gd name="connsiteY3" fmla="*/ 767967 h 1713228"/>
              <a:gd name="connsiteX4" fmla="*/ 4370832 w 4370832"/>
              <a:gd name="connsiteY4" fmla="*/ 1475484 h 1713228"/>
              <a:gd name="connsiteX5" fmla="*/ 0 w 4370832"/>
              <a:gd name="connsiteY5" fmla="*/ 1713228 h 1713228"/>
              <a:gd name="connsiteX6" fmla="*/ 154480 w 4370832"/>
              <a:gd name="connsiteY6" fmla="*/ 334186 h 1713228"/>
              <a:gd name="connsiteX0" fmla="*/ 237450 w 4370832"/>
              <a:gd name="connsiteY0" fmla="*/ 11720 h 1713228"/>
              <a:gd name="connsiteX1" fmla="*/ 751466 w 4370832"/>
              <a:gd name="connsiteY1" fmla="*/ 0 h 1713228"/>
              <a:gd name="connsiteX2" fmla="*/ 798952 w 4370832"/>
              <a:gd name="connsiteY2" fmla="*/ 822831 h 1713228"/>
              <a:gd name="connsiteX3" fmla="*/ 4370832 w 4370832"/>
              <a:gd name="connsiteY3" fmla="*/ 767967 h 1713228"/>
              <a:gd name="connsiteX4" fmla="*/ 4370832 w 4370832"/>
              <a:gd name="connsiteY4" fmla="*/ 1475484 h 1713228"/>
              <a:gd name="connsiteX5" fmla="*/ 0 w 4370832"/>
              <a:gd name="connsiteY5" fmla="*/ 1713228 h 1713228"/>
              <a:gd name="connsiteX6" fmla="*/ 237450 w 4370832"/>
              <a:gd name="connsiteY6" fmla="*/ 11720 h 1713228"/>
              <a:gd name="connsiteX0" fmla="*/ 3 w 4396894"/>
              <a:gd name="connsiteY0" fmla="*/ 37540 h 1713228"/>
              <a:gd name="connsiteX1" fmla="*/ 777528 w 4396894"/>
              <a:gd name="connsiteY1" fmla="*/ 0 h 1713228"/>
              <a:gd name="connsiteX2" fmla="*/ 825014 w 4396894"/>
              <a:gd name="connsiteY2" fmla="*/ 822831 h 1713228"/>
              <a:gd name="connsiteX3" fmla="*/ 4396894 w 4396894"/>
              <a:gd name="connsiteY3" fmla="*/ 767967 h 1713228"/>
              <a:gd name="connsiteX4" fmla="*/ 4396894 w 4396894"/>
              <a:gd name="connsiteY4" fmla="*/ 1475484 h 1713228"/>
              <a:gd name="connsiteX5" fmla="*/ 26062 w 4396894"/>
              <a:gd name="connsiteY5" fmla="*/ 1713228 h 1713228"/>
              <a:gd name="connsiteX6" fmla="*/ 3 w 4396894"/>
              <a:gd name="connsiteY6" fmla="*/ 37540 h 1713228"/>
              <a:gd name="connsiteX0" fmla="*/ -2 w 4396889"/>
              <a:gd name="connsiteY0" fmla="*/ 37540 h 1713228"/>
              <a:gd name="connsiteX1" fmla="*/ 777523 w 4396889"/>
              <a:gd name="connsiteY1" fmla="*/ 0 h 1713228"/>
              <a:gd name="connsiteX2" fmla="*/ 783474 w 4396889"/>
              <a:gd name="connsiteY2" fmla="*/ 1030400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37540 h 1713228"/>
              <a:gd name="connsiteX1" fmla="*/ 777523 w 4396889"/>
              <a:gd name="connsiteY1" fmla="*/ 0 h 1713228"/>
              <a:gd name="connsiteX2" fmla="*/ 718774 w 4396889"/>
              <a:gd name="connsiteY2" fmla="*/ 1209032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37540 h 1713228"/>
              <a:gd name="connsiteX1" fmla="*/ 777520 w 4396889"/>
              <a:gd name="connsiteY1" fmla="*/ -1 h 1713228"/>
              <a:gd name="connsiteX2" fmla="*/ 718774 w 4396889"/>
              <a:gd name="connsiteY2" fmla="*/ 1209032 h 1713228"/>
              <a:gd name="connsiteX3" fmla="*/ 4396889 w 4396889"/>
              <a:gd name="connsiteY3" fmla="*/ 767967 h 1713228"/>
              <a:gd name="connsiteX4" fmla="*/ 4396889 w 4396889"/>
              <a:gd name="connsiteY4" fmla="*/ 1475484 h 1713228"/>
              <a:gd name="connsiteX5" fmla="*/ 26057 w 4396889"/>
              <a:gd name="connsiteY5" fmla="*/ 1713228 h 1713228"/>
              <a:gd name="connsiteX6" fmla="*/ -2 w 4396889"/>
              <a:gd name="connsiteY6" fmla="*/ 37540 h 1713228"/>
              <a:gd name="connsiteX0" fmla="*/ -2 w 4396889"/>
              <a:gd name="connsiteY0" fmla="*/ -1 h 1675687"/>
              <a:gd name="connsiteX1" fmla="*/ 751484 w 4396889"/>
              <a:gd name="connsiteY1" fmla="*/ 172878 h 1675687"/>
              <a:gd name="connsiteX2" fmla="*/ 718774 w 4396889"/>
              <a:gd name="connsiteY2" fmla="*/ 1171491 h 1675687"/>
              <a:gd name="connsiteX3" fmla="*/ 4396889 w 4396889"/>
              <a:gd name="connsiteY3" fmla="*/ 730426 h 1675687"/>
              <a:gd name="connsiteX4" fmla="*/ 4396889 w 4396889"/>
              <a:gd name="connsiteY4" fmla="*/ 1437943 h 1675687"/>
              <a:gd name="connsiteX5" fmla="*/ 26057 w 4396889"/>
              <a:gd name="connsiteY5" fmla="*/ 1675687 h 1675687"/>
              <a:gd name="connsiteX6" fmla="*/ -2 w 4396889"/>
              <a:gd name="connsiteY6" fmla="*/ -1 h 1675687"/>
              <a:gd name="connsiteX0" fmla="*/ -1 w 4474548"/>
              <a:gd name="connsiteY0" fmla="*/ 61344 h 1502808"/>
              <a:gd name="connsiteX1" fmla="*/ 829143 w 4474548"/>
              <a:gd name="connsiteY1" fmla="*/ -1 h 1502808"/>
              <a:gd name="connsiteX2" fmla="*/ 796433 w 4474548"/>
              <a:gd name="connsiteY2" fmla="*/ 998612 h 1502808"/>
              <a:gd name="connsiteX3" fmla="*/ 4474548 w 4474548"/>
              <a:gd name="connsiteY3" fmla="*/ 557547 h 1502808"/>
              <a:gd name="connsiteX4" fmla="*/ 4474548 w 4474548"/>
              <a:gd name="connsiteY4" fmla="*/ 1265064 h 1502808"/>
              <a:gd name="connsiteX5" fmla="*/ 103716 w 4474548"/>
              <a:gd name="connsiteY5" fmla="*/ 1502808 h 1502808"/>
              <a:gd name="connsiteX6" fmla="*/ -1 w 4474548"/>
              <a:gd name="connsiteY6" fmla="*/ 61344 h 150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4548" h="1502808">
                <a:moveTo>
                  <a:pt x="-1" y="61344"/>
                </a:moveTo>
                <a:lnTo>
                  <a:pt x="829143" y="-1"/>
                </a:lnTo>
                <a:cubicBezTo>
                  <a:pt x="827877" y="144524"/>
                  <a:pt x="797699" y="854087"/>
                  <a:pt x="796433" y="998612"/>
                </a:cubicBezTo>
                <a:lnTo>
                  <a:pt x="4474548" y="557547"/>
                </a:lnTo>
                <a:lnTo>
                  <a:pt x="4474548" y="1265064"/>
                </a:lnTo>
                <a:lnTo>
                  <a:pt x="103716" y="1502808"/>
                </a:lnTo>
                <a:lnTo>
                  <a:pt x="-1" y="61344"/>
                </a:lnTo>
                <a:close/>
              </a:path>
            </a:pathLst>
          </a:custGeom>
          <a:solidFill>
            <a:srgbClr val="00BC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H="1" flipV="1">
            <a:off x="1020936" y="35236991"/>
            <a:ext cx="26761729" cy="13480"/>
          </a:xfrm>
          <a:prstGeom prst="line">
            <a:avLst/>
          </a:prstGeom>
          <a:ln>
            <a:solidFill>
              <a:srgbClr val="2C3FEB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70914" y="35359281"/>
            <a:ext cx="26661772" cy="47672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Contact Us: https://</a:t>
            </a:r>
            <a:r>
              <a:rPr lang="en-US" sz="2800" b="1" dirty="0" err="1">
                <a:solidFill>
                  <a:prstClr val="white"/>
                </a:solidFill>
              </a:rPr>
              <a:t>mealser.github.io</a:t>
            </a:r>
            <a:endParaRPr lang="en-US" sz="2800" b="1" dirty="0">
              <a:solidFill>
                <a:prstClr val="whit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D597EC-30B1-1249-812C-17F3EC6AEACA}"/>
              </a:ext>
            </a:extLst>
          </p:cNvPr>
          <p:cNvGrpSpPr/>
          <p:nvPr/>
        </p:nvGrpSpPr>
        <p:grpSpPr>
          <a:xfrm>
            <a:off x="9001404" y="3695893"/>
            <a:ext cx="10800793" cy="1138396"/>
            <a:chOff x="9600329" y="3695893"/>
            <a:chExt cx="10800793" cy="11383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1861" y="3695893"/>
              <a:ext cx="5119261" cy="104400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63B7152-0DA4-5845-B9D4-E63900139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00329" y="3826289"/>
              <a:ext cx="3856523" cy="1008000"/>
            </a:xfrm>
            <a:prstGeom prst="rect">
              <a:avLst/>
            </a:prstGeom>
          </p:spPr>
        </p:pic>
      </p:grp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56AB94BB-F58D-824F-80FF-A1068B797418}"/>
              </a:ext>
            </a:extLst>
          </p:cNvPr>
          <p:cNvSpPr/>
          <p:nvPr/>
        </p:nvSpPr>
        <p:spPr>
          <a:xfrm>
            <a:off x="3450593" y="14275061"/>
            <a:ext cx="2919976" cy="302735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4742E4-F458-D34E-BA65-D87E79C7A25F}"/>
              </a:ext>
            </a:extLst>
          </p:cNvPr>
          <p:cNvSpPr/>
          <p:nvPr/>
        </p:nvSpPr>
        <p:spPr>
          <a:xfrm>
            <a:off x="3814953" y="15311683"/>
            <a:ext cx="2191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 the daily R value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D82F0A6-F058-BE46-8180-42D1BDD79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689" y="14501391"/>
            <a:ext cx="1143264" cy="114326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0E92D87-953E-064E-A951-1CB1052B81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63" t="13072" r="15625" b="11928"/>
          <a:stretch/>
        </p:blipFill>
        <p:spPr>
          <a:xfrm>
            <a:off x="1343010" y="15726246"/>
            <a:ext cx="1084636" cy="1156946"/>
          </a:xfrm>
          <a:prstGeom prst="rect">
            <a:avLst/>
          </a:prstGeom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408EE52-D78B-0D4A-85A9-A9A4C3D179B4}"/>
              </a:ext>
            </a:extLst>
          </p:cNvPr>
          <p:cNvCxnSpPr>
            <a:cxnSpLocks/>
          </p:cNvCxnSpPr>
          <p:nvPr/>
        </p:nvCxnSpPr>
        <p:spPr>
          <a:xfrm>
            <a:off x="2730669" y="15851254"/>
            <a:ext cx="547814" cy="0"/>
          </a:xfrm>
          <a:prstGeom prst="straightConnector1">
            <a:avLst/>
          </a:prstGeom>
          <a:ln w="1270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D15CBC7-D496-6A45-A454-F68C815DC209}"/>
              </a:ext>
            </a:extLst>
          </p:cNvPr>
          <p:cNvSpPr/>
          <p:nvPr/>
        </p:nvSpPr>
        <p:spPr>
          <a:xfrm>
            <a:off x="969692" y="16932438"/>
            <a:ext cx="21240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Mitigation measures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&amp; environmental conditions</a:t>
            </a:r>
            <a:endParaRPr lang="en-US" sz="2400" dirty="0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3C9889EF-1E03-5C43-A1A0-01C409B84022}"/>
              </a:ext>
            </a:extLst>
          </p:cNvPr>
          <p:cNvCxnSpPr>
            <a:cxnSpLocks/>
          </p:cNvCxnSpPr>
          <p:nvPr/>
        </p:nvCxnSpPr>
        <p:spPr>
          <a:xfrm>
            <a:off x="6558437" y="15851254"/>
            <a:ext cx="547814" cy="0"/>
          </a:xfrm>
          <a:prstGeom prst="straightConnector1">
            <a:avLst/>
          </a:prstGeom>
          <a:ln w="1270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4C9CFABB-E8C9-2442-82AE-3368C8259521}"/>
              </a:ext>
            </a:extLst>
          </p:cNvPr>
          <p:cNvSpPr/>
          <p:nvPr/>
        </p:nvSpPr>
        <p:spPr>
          <a:xfrm>
            <a:off x="7294480" y="14285737"/>
            <a:ext cx="2570700" cy="302735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2B70E21-84AC-AB4B-846E-FBD337279CA3}"/>
              </a:ext>
            </a:extLst>
          </p:cNvPr>
          <p:cNvSpPr/>
          <p:nvPr/>
        </p:nvSpPr>
        <p:spPr>
          <a:xfrm>
            <a:off x="7293658" y="15322359"/>
            <a:ext cx="25723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each individual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5A05821-C199-4245-B9D8-4D38D0555390}"/>
              </a:ext>
            </a:extLst>
          </p:cNvPr>
          <p:cNvCxnSpPr>
            <a:cxnSpLocks/>
          </p:cNvCxnSpPr>
          <p:nvPr/>
        </p:nvCxnSpPr>
        <p:spPr>
          <a:xfrm rot="5400000" flipV="1">
            <a:off x="8394709" y="17752556"/>
            <a:ext cx="547814" cy="0"/>
          </a:xfrm>
          <a:prstGeom prst="straightConnector1">
            <a:avLst/>
          </a:prstGeom>
          <a:ln w="1270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1821A2F1-E3AD-3A48-BE83-AFD22CBCD5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09535" y="15971437"/>
            <a:ext cx="1076331" cy="107633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49D5E7D-F699-F94C-AA22-7A80D7D35D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28" t="14238" r="6170" b="12727"/>
          <a:stretch/>
        </p:blipFill>
        <p:spPr>
          <a:xfrm>
            <a:off x="12249795" y="14670251"/>
            <a:ext cx="1576022" cy="1108961"/>
          </a:xfrm>
          <a:prstGeom prst="rect">
            <a:avLst/>
          </a:prstGeom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9428D2E-6D6C-E34A-86EB-F5C60CF88420}"/>
              </a:ext>
            </a:extLst>
          </p:cNvPr>
          <p:cNvCxnSpPr>
            <a:cxnSpLocks/>
          </p:cNvCxnSpPr>
          <p:nvPr/>
        </p:nvCxnSpPr>
        <p:spPr>
          <a:xfrm rot="10800000">
            <a:off x="11766461" y="15826797"/>
            <a:ext cx="547814" cy="0"/>
          </a:xfrm>
          <a:prstGeom prst="straightConnector1">
            <a:avLst/>
          </a:prstGeom>
          <a:ln w="1270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2419C697-2677-EC42-A19D-C6825AD7B7DA}"/>
              </a:ext>
            </a:extLst>
          </p:cNvPr>
          <p:cNvSpPr/>
          <p:nvPr/>
        </p:nvSpPr>
        <p:spPr>
          <a:xfrm>
            <a:off x="3450592" y="18113202"/>
            <a:ext cx="2919977" cy="302735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CD83808-D7E8-ED4A-ACC8-71A438FCE386}"/>
              </a:ext>
            </a:extLst>
          </p:cNvPr>
          <p:cNvSpPr/>
          <p:nvPr/>
        </p:nvSpPr>
        <p:spPr>
          <a:xfrm>
            <a:off x="3493132" y="18718936"/>
            <a:ext cx="28348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 the daily number of hospitalizations and deaths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A40B0F4-F642-D146-9C5A-213FF11C3567}"/>
              </a:ext>
            </a:extLst>
          </p:cNvPr>
          <p:cNvCxnSpPr>
            <a:cxnSpLocks/>
          </p:cNvCxnSpPr>
          <p:nvPr/>
        </p:nvCxnSpPr>
        <p:spPr>
          <a:xfrm flipH="1">
            <a:off x="6485248" y="19707892"/>
            <a:ext cx="547814" cy="0"/>
          </a:xfrm>
          <a:prstGeom prst="straightConnector1">
            <a:avLst/>
          </a:prstGeom>
          <a:ln w="1270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21D5D371-D6F9-BD46-92FB-749ECA9817DA}"/>
              </a:ext>
            </a:extLst>
          </p:cNvPr>
          <p:cNvSpPr/>
          <p:nvPr/>
        </p:nvSpPr>
        <p:spPr>
          <a:xfrm>
            <a:off x="7205374" y="18123878"/>
            <a:ext cx="2919600" cy="302735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8511548-54F4-FC4C-B14C-A94910D0F502}"/>
              </a:ext>
            </a:extLst>
          </p:cNvPr>
          <p:cNvSpPr/>
          <p:nvPr/>
        </p:nvSpPr>
        <p:spPr>
          <a:xfrm>
            <a:off x="7379002" y="18945056"/>
            <a:ext cx="25723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 the daily number of cases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C81690A-4A1D-FA4C-92BC-BA99CFB1CD6F}"/>
              </a:ext>
            </a:extLst>
          </p:cNvPr>
          <p:cNvSpPr/>
          <p:nvPr/>
        </p:nvSpPr>
        <p:spPr>
          <a:xfrm>
            <a:off x="11503296" y="17084764"/>
            <a:ext cx="2618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Population statistics and number of infected travelers</a:t>
            </a:r>
            <a:endParaRPr lang="en-US" sz="2400" dirty="0"/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A380E474-349E-7247-92CA-336B8EB08B5D}"/>
              </a:ext>
            </a:extLst>
          </p:cNvPr>
          <p:cNvSpPr/>
          <p:nvPr/>
        </p:nvSpPr>
        <p:spPr>
          <a:xfrm>
            <a:off x="9929527" y="14345940"/>
            <a:ext cx="1711904" cy="277201"/>
          </a:xfrm>
          <a:prstGeom prst="roundRect">
            <a:avLst/>
          </a:prstGeom>
          <a:solidFill>
            <a:schemeClr val="accent3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HEALTHY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3C0F81F2-3F71-1745-BE7F-9896B2546477}"/>
              </a:ext>
            </a:extLst>
          </p:cNvPr>
          <p:cNvSpPr/>
          <p:nvPr/>
        </p:nvSpPr>
        <p:spPr>
          <a:xfrm>
            <a:off x="9929527" y="14894746"/>
            <a:ext cx="1711904" cy="277201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INFECTED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F3515234-E388-544A-9E6B-D5523345EC74}"/>
              </a:ext>
            </a:extLst>
          </p:cNvPr>
          <p:cNvSpPr/>
          <p:nvPr/>
        </p:nvSpPr>
        <p:spPr>
          <a:xfrm>
            <a:off x="9928929" y="15436659"/>
            <a:ext cx="1713100" cy="277201"/>
          </a:xfrm>
          <a:prstGeom prst="roundRect">
            <a:avLst/>
          </a:prstGeom>
          <a:solidFill>
            <a:schemeClr val="accent6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CONTAGIOUS</a:t>
            </a: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AD0B1389-28B1-984D-98FE-69A42D8D3437}"/>
              </a:ext>
            </a:extLst>
          </p:cNvPr>
          <p:cNvSpPr/>
          <p:nvPr/>
        </p:nvSpPr>
        <p:spPr>
          <a:xfrm>
            <a:off x="9928929" y="15995155"/>
            <a:ext cx="1710000" cy="277201"/>
          </a:xfrm>
          <a:prstGeom prst="roundRect">
            <a:avLst/>
          </a:prstGeom>
          <a:solidFill>
            <a:schemeClr val="accent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HOSPITALIZED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138A50C6-A535-C54F-A2AA-4770064E77AD}"/>
              </a:ext>
            </a:extLst>
          </p:cNvPr>
          <p:cNvSpPr/>
          <p:nvPr/>
        </p:nvSpPr>
        <p:spPr>
          <a:xfrm>
            <a:off x="10605298" y="16972755"/>
            <a:ext cx="1033631" cy="277201"/>
          </a:xfrm>
          <a:prstGeom prst="round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urier" pitchFamily="2" charset="0"/>
                <a:cs typeface="Calibri" panose="020F0502020204030204" pitchFamily="34" charset="0"/>
              </a:rPr>
              <a:t>DEAD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758C5FD8-1C6D-E943-96AD-32449D550B57}"/>
              </a:ext>
            </a:extLst>
          </p:cNvPr>
          <p:cNvSpPr/>
          <p:nvPr/>
        </p:nvSpPr>
        <p:spPr>
          <a:xfrm>
            <a:off x="9928929" y="16527004"/>
            <a:ext cx="1036730" cy="277201"/>
          </a:xfrm>
          <a:prstGeom prst="roundRect">
            <a:avLst/>
          </a:prstGeom>
          <a:solidFill>
            <a:schemeClr val="accent3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urier" pitchFamily="2" charset="0"/>
                <a:cs typeface="Calibri" panose="020F0502020204030204" pitchFamily="34" charset="0"/>
              </a:rPr>
              <a:t>IMMUNE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FAE3637-80CF-4348-B2E0-456F8A9E821F}"/>
              </a:ext>
            </a:extLst>
          </p:cNvPr>
          <p:cNvCxnSpPr>
            <a:cxnSpLocks/>
          </p:cNvCxnSpPr>
          <p:nvPr/>
        </p:nvCxnSpPr>
        <p:spPr>
          <a:xfrm rot="5400000" flipV="1">
            <a:off x="10688458" y="14774297"/>
            <a:ext cx="194040" cy="0"/>
          </a:xfrm>
          <a:prstGeom prst="straightConnector1">
            <a:avLst/>
          </a:prstGeom>
          <a:ln w="508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BA61D3A1-B32A-8B49-B814-935B058002B1}"/>
              </a:ext>
            </a:extLst>
          </p:cNvPr>
          <p:cNvCxnSpPr>
            <a:cxnSpLocks/>
          </p:cNvCxnSpPr>
          <p:nvPr/>
        </p:nvCxnSpPr>
        <p:spPr>
          <a:xfrm rot="5400000" flipV="1">
            <a:off x="10581274" y="15308272"/>
            <a:ext cx="194040" cy="0"/>
          </a:xfrm>
          <a:prstGeom prst="straightConnector1">
            <a:avLst/>
          </a:prstGeom>
          <a:ln w="508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4C838E6-46B6-064F-9BF6-1EBAB2710DAF}"/>
              </a:ext>
            </a:extLst>
          </p:cNvPr>
          <p:cNvCxnSpPr>
            <a:cxnSpLocks/>
          </p:cNvCxnSpPr>
          <p:nvPr/>
        </p:nvCxnSpPr>
        <p:spPr>
          <a:xfrm rot="5400000" flipV="1">
            <a:off x="10688458" y="15858122"/>
            <a:ext cx="194040" cy="0"/>
          </a:xfrm>
          <a:prstGeom prst="straightConnector1">
            <a:avLst/>
          </a:prstGeom>
          <a:ln w="508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5ED2AAE6-26B8-0940-A7CE-627D3DE45B98}"/>
              </a:ext>
            </a:extLst>
          </p:cNvPr>
          <p:cNvCxnSpPr>
            <a:cxnSpLocks/>
          </p:cNvCxnSpPr>
          <p:nvPr/>
        </p:nvCxnSpPr>
        <p:spPr>
          <a:xfrm rot="5400000" flipV="1">
            <a:off x="10314237" y="16406556"/>
            <a:ext cx="194040" cy="0"/>
          </a:xfrm>
          <a:prstGeom prst="straightConnector1">
            <a:avLst/>
          </a:prstGeom>
          <a:ln w="508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9FA8382-8604-E946-B806-14416E9F9CB9}"/>
              </a:ext>
            </a:extLst>
          </p:cNvPr>
          <p:cNvCxnSpPr>
            <a:cxnSpLocks/>
          </p:cNvCxnSpPr>
          <p:nvPr/>
        </p:nvCxnSpPr>
        <p:spPr>
          <a:xfrm>
            <a:off x="11159700" y="16309535"/>
            <a:ext cx="0" cy="644669"/>
          </a:xfrm>
          <a:prstGeom prst="straightConnector1">
            <a:avLst/>
          </a:prstGeom>
          <a:ln w="508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F4D467C8-9261-5B4D-93D6-B62DB1B4770B}"/>
              </a:ext>
            </a:extLst>
          </p:cNvPr>
          <p:cNvCxnSpPr>
            <a:cxnSpLocks/>
          </p:cNvCxnSpPr>
          <p:nvPr/>
        </p:nvCxnSpPr>
        <p:spPr>
          <a:xfrm rot="16200000">
            <a:off x="10757296" y="15308272"/>
            <a:ext cx="194040" cy="0"/>
          </a:xfrm>
          <a:prstGeom prst="straightConnector1">
            <a:avLst/>
          </a:prstGeom>
          <a:ln w="50800"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ACE1B02A-6D50-504B-8641-AFF9D9CA63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248" b="17150"/>
          <a:stretch/>
        </p:blipFill>
        <p:spPr>
          <a:xfrm>
            <a:off x="14251155" y="28338467"/>
            <a:ext cx="12776247" cy="68619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3F2B6BA-0BC0-FC4D-BE6B-61D968DC7C4B}"/>
              </a:ext>
            </a:extLst>
          </p:cNvPr>
          <p:cNvSpPr/>
          <p:nvPr/>
        </p:nvSpPr>
        <p:spPr>
          <a:xfrm>
            <a:off x="13849771" y="23538863"/>
            <a:ext cx="1375119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/>
              <a:t>We study the effect of </a:t>
            </a:r>
            <a:r>
              <a:rPr lang="en-US" sz="2600" b="1" dirty="0">
                <a:solidFill>
                  <a:srgbClr val="FF0000"/>
                </a:solidFill>
              </a:rPr>
              <a:t>changing the strength of the mitigation measures</a:t>
            </a:r>
            <a:r>
              <a:rPr lang="en-US" sz="2600" dirty="0"/>
              <a:t> applied in Switzerland during </a:t>
            </a:r>
            <a:r>
              <a:rPr lang="en-US" sz="2600" b="1" dirty="0">
                <a:solidFill>
                  <a:srgbClr val="3648EC"/>
                </a:solidFill>
              </a:rPr>
              <a:t>August 2021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3648EC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/>
              <a:t>The </a:t>
            </a:r>
            <a:r>
              <a:rPr lang="en-US" sz="2600" b="1" dirty="0">
                <a:solidFill>
                  <a:srgbClr val="3648EC"/>
                </a:solidFill>
              </a:rPr>
              <a:t>mitigation coefficient </a:t>
            </a:r>
            <a:r>
              <a:rPr lang="en-US" sz="2600" dirty="0"/>
              <a:t>has a value between 0 and 1, where 1 represents the </a:t>
            </a:r>
            <a:r>
              <a:rPr lang="en-US" sz="2600" b="1" dirty="0">
                <a:solidFill>
                  <a:srgbClr val="FF0000"/>
                </a:solidFill>
              </a:rPr>
              <a:t>strongest</a:t>
            </a:r>
            <a:r>
              <a:rPr lang="en-US" sz="2600" dirty="0"/>
              <a:t> mitigation measure and 0 represents </a:t>
            </a:r>
            <a:r>
              <a:rPr lang="en-US" sz="2600" b="1" dirty="0">
                <a:solidFill>
                  <a:srgbClr val="FF0000"/>
                </a:solidFill>
              </a:rPr>
              <a:t>no</a:t>
            </a:r>
            <a:r>
              <a:rPr lang="en-US" sz="2600" dirty="0"/>
              <a:t> mitigation measure applied.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b="1" dirty="0" err="1"/>
              <a:t>COVIDHunter</a:t>
            </a:r>
            <a:r>
              <a:rPr lang="en-US" sz="2600" dirty="0"/>
              <a:t> forecasts that:</a:t>
            </a:r>
          </a:p>
          <a:p>
            <a:pPr marL="1886963" lvl="1" indent="-285750" algn="just">
              <a:buFont typeface="Arial" panose="020B0604020202020204" pitchFamily="34" charset="0"/>
              <a:buChar char="•"/>
            </a:pPr>
            <a:r>
              <a:rPr lang="en-US" sz="2600" dirty="0"/>
              <a:t>The current </a:t>
            </a:r>
            <a:r>
              <a:rPr lang="en-US" sz="2600" b="1" dirty="0">
                <a:solidFill>
                  <a:srgbClr val="FF0000"/>
                </a:solidFill>
              </a:rPr>
              <a:t>mitigation measures </a:t>
            </a:r>
            <a:r>
              <a:rPr lang="en-US" sz="2600" dirty="0"/>
              <a:t>applied in Switzerland are of </a:t>
            </a:r>
            <a:r>
              <a:rPr lang="en-US" sz="2600" b="1" dirty="0">
                <a:solidFill>
                  <a:srgbClr val="FF0000"/>
                </a:solidFill>
              </a:rPr>
              <a:t>strength 0.3</a:t>
            </a:r>
          </a:p>
          <a:p>
            <a:pPr marL="1886963" lvl="1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886963" lvl="1" indent="-285750" algn="just">
              <a:buFont typeface="Arial" panose="020B0604020202020204" pitchFamily="34" charset="0"/>
              <a:buChar char="•"/>
            </a:pPr>
            <a:r>
              <a:rPr lang="en-US" sz="2600" dirty="0"/>
              <a:t>We </a:t>
            </a:r>
            <a:r>
              <a:rPr lang="en-US" sz="2600" b="1" dirty="0">
                <a:solidFill>
                  <a:srgbClr val="FF0000"/>
                </a:solidFill>
              </a:rPr>
              <a:t>cannot afford </a:t>
            </a:r>
            <a:r>
              <a:rPr lang="en-US" sz="2600" dirty="0"/>
              <a:t>further </a:t>
            </a:r>
            <a:r>
              <a:rPr lang="en-US" sz="2600" b="1" dirty="0">
                <a:solidFill>
                  <a:srgbClr val="FF0000"/>
                </a:solidFill>
              </a:rPr>
              <a:t>relaxation</a:t>
            </a:r>
            <a:r>
              <a:rPr lang="en-US" sz="2600" dirty="0"/>
              <a:t> of mitigation measures</a:t>
            </a:r>
          </a:p>
          <a:p>
            <a:pPr marL="1886963" lvl="1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886963" lvl="1" indent="-285750" algn="just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0000"/>
                </a:solidFill>
              </a:rPr>
              <a:t>Further tightening of mitigation measures </a:t>
            </a:r>
            <a:r>
              <a:rPr lang="en-US" sz="2600" dirty="0"/>
              <a:t>is needed </a:t>
            </a:r>
            <a:r>
              <a:rPr lang="en-US" sz="2600" b="1" dirty="0">
                <a:solidFill>
                  <a:srgbClr val="3648EC"/>
                </a:solidFill>
              </a:rPr>
              <a:t>before October 2021 </a:t>
            </a:r>
            <a:r>
              <a:rPr lang="en-US" sz="2600" dirty="0"/>
              <a:t>to avoid overwhelming healthcare system in Switzerland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6F101859-FACE-354B-9E29-48A9359C9187}"/>
              </a:ext>
            </a:extLst>
          </p:cNvPr>
          <p:cNvCxnSpPr>
            <a:cxnSpLocks/>
          </p:cNvCxnSpPr>
          <p:nvPr/>
        </p:nvCxnSpPr>
        <p:spPr>
          <a:xfrm>
            <a:off x="14373131" y="14157800"/>
            <a:ext cx="0" cy="7258925"/>
          </a:xfrm>
          <a:prstGeom prst="line">
            <a:avLst/>
          </a:prstGeom>
          <a:ln>
            <a:solidFill>
              <a:srgbClr val="2C3FEB"/>
            </a:solidFill>
            <a:prstDash val="sys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EF5AED38-67F8-C14A-909D-353A80C68CD3}"/>
              </a:ext>
            </a:extLst>
          </p:cNvPr>
          <p:cNvSpPr txBox="1"/>
          <p:nvPr/>
        </p:nvSpPr>
        <p:spPr>
          <a:xfrm>
            <a:off x="13753460" y="22594714"/>
            <a:ext cx="13979225" cy="9220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6" b="1" dirty="0">
                <a:solidFill>
                  <a:schemeClr val="bg1"/>
                </a:solidFill>
              </a:rPr>
              <a:t>The Summer of 2021 is different in Switzerland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5AA1382-754A-9549-AA37-50DE100A341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9664" b="22881"/>
          <a:stretch/>
        </p:blipFill>
        <p:spPr>
          <a:xfrm>
            <a:off x="2138616" y="34569409"/>
            <a:ext cx="2482272" cy="549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2BC096-E785-3649-BAB7-1E1B343746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8924" y="31718946"/>
            <a:ext cx="2716794" cy="27167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F57A2D5-2EE4-4841-B81D-A244EF52CD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42614" y="31718946"/>
            <a:ext cx="2714400" cy="2714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D7CEE74-3D93-6848-89AD-6856F76B908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9039" b="22940"/>
          <a:stretch/>
        </p:blipFill>
        <p:spPr>
          <a:xfrm>
            <a:off x="5778657" y="34374363"/>
            <a:ext cx="2541616" cy="8295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51623CB-4430-D04C-BA2C-FC2F9469AA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63909" y="31718946"/>
            <a:ext cx="2714400" cy="27144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8AF2379-64A5-7F4B-90F4-20832448CD5F}"/>
              </a:ext>
            </a:extLst>
          </p:cNvPr>
          <p:cNvSpPr/>
          <p:nvPr/>
        </p:nvSpPr>
        <p:spPr>
          <a:xfrm>
            <a:off x="9169813" y="34435087"/>
            <a:ext cx="40172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cs typeface="Calibri" panose="020F0502020204030204" pitchFamily="34" charset="0"/>
              </a:rPr>
              <a:t>Data Visualization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15793324"/>
      </p:ext>
    </p:extLst>
  </p:cSld>
  <p:clrMapOvr>
    <a:masterClrMapping/>
  </p:clrMapOvr>
</p:sld>
</file>

<file path=ppt/theme/_rels/theme1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Safari 2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5A6E1B7-D847-43DE-A3B6-3A038B72A9F9}"/>
    </a:ext>
  </a:extLst>
</a:theme>
</file>

<file path=ppt/theme/theme10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983E33B0-714B-4FBA-8AA6-1B4454EC00EC}"/>
    </a:ext>
  </a:extLst>
</a:theme>
</file>

<file path=ppt/theme/theme100.xml><?xml version="1.0" encoding="utf-8"?>
<a:theme xmlns:a="http://schemas.openxmlformats.org/drawingml/2006/main" name="8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F4A8856-EED2-4CF7-94E5-1B08B05FDB43}"/>
    </a:ext>
  </a:extLst>
</a:theme>
</file>

<file path=ppt/theme/theme101.xml><?xml version="1.0" encoding="utf-8"?>
<a:theme xmlns:a="http://schemas.openxmlformats.org/drawingml/2006/main" name="8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693019B-5C42-458B-A1FD-9F557B8838BF}"/>
    </a:ext>
  </a:extLst>
</a:theme>
</file>

<file path=ppt/theme/theme10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ED0AF8-637D-490F-B56E-C8CE9BE1B1E6}"/>
    </a:ext>
  </a:extLst>
</a:theme>
</file>

<file path=ppt/theme/theme103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9FF7B4E-A4C3-4844-85C5-F65A1B27D87A}"/>
    </a:ext>
  </a:extLst>
</a:theme>
</file>

<file path=ppt/theme/theme104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2A145CD-8E6F-47E8-A99D-98CF76BCCA93}"/>
    </a:ext>
  </a:extLst>
</a:theme>
</file>

<file path=ppt/theme/theme105.xml><?xml version="1.0" encoding="utf-8"?>
<a:theme xmlns:a="http://schemas.openxmlformats.org/drawingml/2006/main" name="9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774A5E3-7C53-4B01-8FC3-75155DFE32AF}"/>
    </a:ext>
  </a:extLst>
</a:theme>
</file>

<file path=ppt/theme/theme106.xml><?xml version="1.0" encoding="utf-8"?>
<a:theme xmlns:a="http://schemas.openxmlformats.org/drawingml/2006/main" name="9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1F2A948-501C-457A-AE41-E1B6C4D6974C}"/>
    </a:ext>
  </a:extLst>
</a:theme>
</file>

<file path=ppt/theme/theme107.xml><?xml version="1.0" encoding="utf-8"?>
<a:theme xmlns:a="http://schemas.openxmlformats.org/drawingml/2006/main" name="9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8B2D144-4AEF-4DA1-99B3-54227CF8B4ED}"/>
    </a:ext>
  </a:extLst>
</a:theme>
</file>

<file path=ppt/theme/theme108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A56EB33-FDD6-47C4-891D-4545D1CC38BE}"/>
    </a:ext>
  </a:extLst>
</a:theme>
</file>

<file path=ppt/theme/theme109.xml><?xml version="1.0" encoding="utf-8"?>
<a:theme xmlns:a="http://schemas.openxmlformats.org/drawingml/2006/main" name="9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E043427-7350-434F-8427-4656C125567A}"/>
    </a:ext>
  </a:extLst>
</a:theme>
</file>

<file path=ppt/theme/theme11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CEEFE18-E2EC-41A6-877A-4D253E46B78E}"/>
    </a:ext>
  </a:extLst>
</a:theme>
</file>

<file path=ppt/theme/theme110.xml><?xml version="1.0" encoding="utf-8"?>
<a:theme xmlns:a="http://schemas.openxmlformats.org/drawingml/2006/main" name="9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A4C8D5E-8216-448A-8556-563C1243A035}"/>
    </a:ext>
  </a:extLst>
</a:theme>
</file>

<file path=ppt/theme/theme111.xml><?xml version="1.0" encoding="utf-8"?>
<a:theme xmlns:a="http://schemas.openxmlformats.org/drawingml/2006/main" name="9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AB27B91-83E3-4DB1-9E1E-03B4FB936401}"/>
    </a:ext>
  </a:extLst>
</a:theme>
</file>

<file path=ppt/theme/theme112.xml><?xml version="1.0" encoding="utf-8"?>
<a:theme xmlns:a="http://schemas.openxmlformats.org/drawingml/2006/main" name="9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64F43-F885-43FD-AA0E-9B506A9C2932}"/>
    </a:ext>
  </a:extLst>
</a:theme>
</file>

<file path=ppt/theme/theme113.xml><?xml version="1.0" encoding="utf-8"?>
<a:theme xmlns:a="http://schemas.openxmlformats.org/drawingml/2006/main" name="10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5B3FF02-0AC7-4878-8C18-1FFBD5118EBD}"/>
    </a:ext>
  </a:extLst>
</a:theme>
</file>

<file path=ppt/theme/theme114.xml><?xml version="1.0" encoding="utf-8"?>
<a:theme xmlns:a="http://schemas.openxmlformats.org/drawingml/2006/main" name="10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8105E-F23A-4E63-8148-1AC819D30DBB}"/>
    </a:ext>
  </a:extLst>
</a:theme>
</file>

<file path=ppt/theme/theme115.xml><?xml version="1.0" encoding="utf-8"?>
<a:theme xmlns:a="http://schemas.openxmlformats.org/drawingml/2006/main" name="10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21DEE8F2-9802-42EB-975A-535ACD6ED88C}"/>
    </a:ext>
  </a:extLst>
</a:theme>
</file>

<file path=ppt/theme/theme116.xml><?xml version="1.0" encoding="utf-8"?>
<a:theme xmlns:a="http://schemas.openxmlformats.org/drawingml/2006/main" name="10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7C2A74A-C3DC-49BB-8D12-79BC077641CA}"/>
    </a:ext>
  </a:extLst>
</a:theme>
</file>

<file path=ppt/theme/theme11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3AD6C3CD-3F83-4C97-91F0-00D3A3752416}"/>
    </a:ext>
  </a:extLst>
</a:theme>
</file>

<file path=ppt/theme/theme11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0BFB38D2-2136-4F09-8A0D-DBD4FD8F8B30}"/>
    </a:ext>
  </a:extLst>
</a:theme>
</file>

<file path=ppt/theme/theme119.xml><?xml version="1.0" encoding="utf-8"?>
<a:theme xmlns:a="http://schemas.openxmlformats.org/drawingml/2006/main" name="10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2FCC4A2-79E2-4485-8C98-DA513D179192}"/>
    </a:ext>
  </a:extLst>
</a:theme>
</file>

<file path=ppt/theme/theme12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8708683-6C84-419F-AD0E-AD7C82B138FE}"/>
    </a:ext>
  </a:extLst>
</a:theme>
</file>

<file path=ppt/theme/theme12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B9BA71EF-5EB2-485C-8BB6-00C3568A24C7}"/>
    </a:ext>
  </a:extLst>
</a:theme>
</file>

<file path=ppt/theme/theme12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yriad Pro Bold Cond"/>
        <a:ea typeface="ヒラギノ角ゴ ProN W6"/>
        <a:cs typeface="ヒラギノ角ゴ ProN W6"/>
      </a:majorFont>
      <a:minorFont>
        <a:latin typeface="Myriad Pro Bold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902C7D5-74F8-432E-84A6-E2CE6B8E29F7}"/>
    </a:ext>
  </a:extLst>
</a:theme>
</file>

<file path=ppt/theme/theme122.xml><?xml version="1.0" encoding="utf-8"?>
<a:theme xmlns:a="http://schemas.openxmlformats.org/drawingml/2006/main" name="10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708C683-353C-421C-A664-75BB11434D67}"/>
    </a:ext>
  </a:extLst>
</a:theme>
</file>

<file path=ppt/theme/theme123.xml><?xml version="1.0" encoding="utf-8"?>
<a:theme xmlns:a="http://schemas.openxmlformats.org/drawingml/2006/main" name="10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6B4D32D-F16F-42BA-94B2-4F97B7CBCB51}"/>
    </a:ext>
  </a:extLst>
</a:theme>
</file>

<file path=ppt/theme/theme124.xml><?xml version="1.0" encoding="utf-8"?>
<a:theme xmlns:a="http://schemas.openxmlformats.org/drawingml/2006/main" name="10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F4C3035-CAE8-480D-AB6E-B9B9E149E24D}"/>
    </a:ext>
  </a:extLst>
</a:theme>
</file>

<file path=ppt/theme/theme12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43A470-C837-404A-A31F-DE76FD6F2EC8}"/>
    </a:ext>
  </a:extLst>
</a:theme>
</file>

<file path=ppt/theme/theme126.xml><?xml version="1.0" encoding="utf-8"?>
<a:theme xmlns:a="http://schemas.openxmlformats.org/drawingml/2006/main" name="10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E832CF4-5E69-491A-A8A4-F1712069B38C}"/>
    </a:ext>
  </a:extLst>
</a:theme>
</file>

<file path=ppt/theme/theme127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389A7F1C-8842-4D79-9FBB-908C5DA9C289}"/>
    </a:ext>
  </a:extLst>
</a:theme>
</file>

<file path=ppt/theme/theme128.xml><?xml version="1.0" encoding="utf-8"?>
<a:theme xmlns:a="http://schemas.openxmlformats.org/drawingml/2006/main" name="10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03E93DE-D63C-43CE-98B2-7D56B97D6F8E}"/>
    </a:ext>
  </a:extLst>
</a:theme>
</file>

<file path=ppt/theme/theme12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69A6D134-B102-4ED9-A3F2-1BC519E3BCE3}"/>
    </a:ext>
  </a:extLst>
</a:theme>
</file>

<file path=ppt/theme/theme13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232D700-6960-4C8D-888E-1D43FF7212F1}"/>
    </a:ext>
  </a:extLst>
</a:theme>
</file>

<file path=ppt/theme/theme130.xml><?xml version="1.0" encoding="utf-8"?>
<a:theme xmlns:a="http://schemas.openxmlformats.org/drawingml/2006/main" name="1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5382E892-A150-4DA3-A76D-080C6A626A12}"/>
    </a:ext>
  </a:extLst>
</a:theme>
</file>

<file path=ppt/theme/theme131.xml><?xml version="1.0" encoding="utf-8"?>
<a:theme xmlns:a="http://schemas.openxmlformats.org/drawingml/2006/main" name="1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9C5A837-9A1D-4FC9-BCE4-DE15CAD94ED3}"/>
    </a:ext>
  </a:extLst>
</a:theme>
</file>

<file path=ppt/theme/theme132.xml><?xml version="1.0" encoding="utf-8"?>
<a:theme xmlns:a="http://schemas.openxmlformats.org/drawingml/2006/main" name="1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6B87B8B-A7A2-48A3-86D8-4FECABA3566E}"/>
    </a:ext>
  </a:extLst>
</a:theme>
</file>

<file path=ppt/theme/theme133.xml><?xml version="1.0" encoding="utf-8"?>
<a:theme xmlns:a="http://schemas.openxmlformats.org/drawingml/2006/main" name="1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FBC67F4-7156-4988-B10F-915A42297AA7}"/>
    </a:ext>
  </a:extLst>
</a:theme>
</file>

<file path=ppt/theme/theme134.xml><?xml version="1.0" encoding="utf-8"?>
<a:theme xmlns:a="http://schemas.openxmlformats.org/drawingml/2006/main" name="1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4FBDCB2-3840-4D7B-85C2-4D7F1283DE0C}"/>
    </a:ext>
  </a:extLst>
</a:theme>
</file>

<file path=ppt/theme/theme135.xml><?xml version="1.0" encoding="utf-8"?>
<a:theme xmlns:a="http://schemas.openxmlformats.org/drawingml/2006/main" name="1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A48AEFC-1CCF-4CFD-9B35-77A43680EA57}"/>
    </a:ext>
  </a:extLst>
</a:theme>
</file>

<file path=ppt/theme/theme136.xml><?xml version="1.0" encoding="utf-8"?>
<a:theme xmlns:a="http://schemas.openxmlformats.org/drawingml/2006/main" name="1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7812C06-F53A-43A7-AB49-3CDB937AC9D4}"/>
    </a:ext>
  </a:extLst>
</a:theme>
</file>

<file path=ppt/theme/theme137.xml><?xml version="1.0" encoding="utf-8"?>
<a:theme xmlns:a="http://schemas.openxmlformats.org/drawingml/2006/main" name="1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CB05CF5-A54A-44B9-942B-893BB27F0813}"/>
    </a:ext>
  </a:extLst>
</a:theme>
</file>

<file path=ppt/theme/theme138.xml><?xml version="1.0" encoding="utf-8"?>
<a:theme xmlns:a="http://schemas.openxmlformats.org/drawingml/2006/main" name="1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FFC259A-5009-4493-BBE8-8CC883E4C4CB}"/>
    </a:ext>
  </a:extLst>
</a:theme>
</file>

<file path=ppt/theme/theme139.xml><?xml version="1.0" encoding="utf-8"?>
<a:theme xmlns:a="http://schemas.openxmlformats.org/drawingml/2006/main" name="1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12AA717-C4D6-44B4-9303-3C927A17F7D0}"/>
    </a:ext>
  </a:extLst>
</a:theme>
</file>

<file path=ppt/theme/theme14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C9FD73F-2A76-4A93-995E-21FFE7AC97F3}"/>
    </a:ext>
  </a:extLst>
</a:theme>
</file>

<file path=ppt/theme/theme140.xml><?xml version="1.0" encoding="utf-8"?>
<a:theme xmlns:a="http://schemas.openxmlformats.org/drawingml/2006/main" name="1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93C425E-5FE3-43A4-B133-8981614E477D}"/>
    </a:ext>
  </a:extLst>
</a:theme>
</file>

<file path=ppt/theme/theme141.xml><?xml version="1.0" encoding="utf-8"?>
<a:theme xmlns:a="http://schemas.openxmlformats.org/drawingml/2006/main" name="1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CBB1364-06F3-4F4B-9267-2F4A6F01AD53}"/>
    </a:ext>
  </a:extLst>
</a:theme>
</file>

<file path=ppt/theme/theme142.xml><?xml version="1.0" encoding="utf-8"?>
<a:theme xmlns:a="http://schemas.openxmlformats.org/drawingml/2006/main" name="1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16AE6A8-FDC8-4E08-B0FF-84834DCF6F2A}"/>
    </a:ext>
  </a:extLst>
</a:theme>
</file>

<file path=ppt/theme/theme143.xml><?xml version="1.0" encoding="utf-8"?>
<a:theme xmlns:a="http://schemas.openxmlformats.org/drawingml/2006/main" name="1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F3D0131-278D-4BAA-8D56-247E0FE38701}"/>
    </a:ext>
  </a:extLst>
</a:theme>
</file>

<file path=ppt/theme/theme144.xml><?xml version="1.0" encoding="utf-8"?>
<a:theme xmlns:a="http://schemas.openxmlformats.org/drawingml/2006/main" name="1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8902541A-EC54-4DC8-87B3-573FDE9AA78E}"/>
    </a:ext>
  </a:extLst>
</a:theme>
</file>

<file path=ppt/theme/theme145.xml><?xml version="1.0" encoding="utf-8"?>
<a:theme xmlns:a="http://schemas.openxmlformats.org/drawingml/2006/main" name="1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04264D7-7DC8-4754-8413-38E0253D81C1}"/>
    </a:ext>
  </a:extLst>
</a:theme>
</file>

<file path=ppt/theme/theme146.xml><?xml version="1.0" encoding="utf-8"?>
<a:theme xmlns:a="http://schemas.openxmlformats.org/drawingml/2006/main" name="1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7986E66-52A2-432A-9E61-2DF9B44EDF83}"/>
    </a:ext>
  </a:extLst>
</a:theme>
</file>

<file path=ppt/theme/theme14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1D5250F-2337-4E6A-A785-12C65AF6575A}"/>
    </a:ext>
  </a:extLst>
</a:theme>
</file>

<file path=ppt/theme/theme16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24404D4-3E17-41FA-B408-36F4C078C82C}"/>
    </a:ext>
  </a:extLst>
</a:theme>
</file>

<file path=ppt/theme/theme17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C25EF39-64E5-415D-BF08-2BB952DF85CC}"/>
    </a:ext>
  </a:extLst>
</a:theme>
</file>

<file path=ppt/theme/theme18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C2F0A39-AFD0-4521-8C02-2384E6DCD523}"/>
    </a:ext>
  </a:extLst>
</a:theme>
</file>

<file path=ppt/theme/theme19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06C8276B-BC15-4DAF-A108-FFC35FC6C000}"/>
    </a:ext>
  </a:ext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C3646AF-16D2-42E0-BFBE-564A5CFD4DAE}"/>
    </a:ext>
  </a:extLst>
</a:theme>
</file>

<file path=ppt/theme/theme2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D85D45C-1A39-47E1-9CD9-CCE0F2D41FBB}"/>
    </a:ext>
  </a:extLst>
</a:theme>
</file>

<file path=ppt/theme/theme21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588CB9CF-2CAA-49A6-A6F8-08862AB99D61}"/>
    </a:ext>
  </a:extLst>
</a:theme>
</file>

<file path=ppt/theme/theme22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1142165-D6D8-400B-B346-AEFE6FB3D190}"/>
    </a:ext>
  </a:extLst>
</a:theme>
</file>

<file path=ppt/theme/theme23.xml><?xml version="1.0" encoding="utf-8"?>
<a:theme xmlns:a="http://schemas.openxmlformats.org/drawingml/2006/main" name="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68C10D7-367C-424D-AE5E-B9FBB0721B49}"/>
    </a:ext>
  </a:extLst>
</a:theme>
</file>

<file path=ppt/theme/theme24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E4BA246-1635-42A4-B17D-DEDD246CDB93}"/>
    </a:ext>
  </a:extLst>
</a:theme>
</file>

<file path=ppt/theme/theme25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A9203EC-3D69-450B-9806-D50853BA06C5}"/>
    </a:ext>
  </a:extLst>
</a:theme>
</file>

<file path=ppt/theme/theme26.xml><?xml version="1.0" encoding="utf-8"?>
<a:theme xmlns:a="http://schemas.openxmlformats.org/drawingml/2006/main" name="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45FB2F3-7213-498B-AE28-740461DC28E8}"/>
    </a:ext>
  </a:extLst>
</a:theme>
</file>

<file path=ppt/theme/theme27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F4A8856-EED2-4CF7-94E5-1B08B05FDB43}"/>
    </a:ext>
  </a:extLst>
</a:theme>
</file>

<file path=ppt/theme/theme28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693019B-5C42-458B-A1FD-9F557B8838BF}"/>
    </a:ext>
  </a:extLst>
</a:theme>
</file>

<file path=ppt/theme/theme2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ED0AF8-637D-490F-B56E-C8CE9BE1B1E6}"/>
    </a:ext>
  </a:extLst>
</a:theme>
</file>

<file path=ppt/theme/theme3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984A4-129E-46B8-B1D1-6038ED8C1B8B}"/>
    </a:ext>
  </a:extLst>
</a:theme>
</file>

<file path=ppt/theme/theme30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9FF7B4E-A4C3-4844-85C5-F65A1B27D87A}"/>
    </a:ext>
  </a:extLst>
</a:theme>
</file>

<file path=ppt/theme/theme31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2A145CD-8E6F-47E8-A99D-98CF76BCCA93}"/>
    </a:ext>
  </a:extLst>
</a:theme>
</file>

<file path=ppt/theme/theme32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774A5E3-7C53-4B01-8FC3-75155DFE32AF}"/>
    </a:ext>
  </a:extLst>
</a:theme>
</file>

<file path=ppt/theme/theme33.xml><?xml version="1.0" encoding="utf-8"?>
<a:theme xmlns:a="http://schemas.openxmlformats.org/drawingml/2006/main" name="3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1F2A948-501C-457A-AE41-E1B6C4D6974C}"/>
    </a:ext>
  </a:extLst>
</a:theme>
</file>

<file path=ppt/theme/theme34.xml><?xml version="1.0" encoding="utf-8"?>
<a:theme xmlns:a="http://schemas.openxmlformats.org/drawingml/2006/main" name="3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8B2D144-4AEF-4DA1-99B3-54227CF8B4ED}"/>
    </a:ext>
  </a:extLst>
</a:theme>
</file>

<file path=ppt/theme/theme35.xml><?xml version="1.0" encoding="utf-8"?>
<a:theme xmlns:a="http://schemas.openxmlformats.org/drawingml/2006/main" name="3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A56EB33-FDD6-47C4-891D-4545D1CC38BE}"/>
    </a:ext>
  </a:extLst>
</a:theme>
</file>

<file path=ppt/theme/theme36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E043427-7350-434F-8427-4656C125567A}"/>
    </a:ext>
  </a:extLst>
</a:theme>
</file>

<file path=ppt/theme/theme37.xml><?xml version="1.0" encoding="utf-8"?>
<a:theme xmlns:a="http://schemas.openxmlformats.org/drawingml/2006/main" name="3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A4C8D5E-8216-448A-8556-563C1243A035}"/>
    </a:ext>
  </a:extLst>
</a:theme>
</file>

<file path=ppt/theme/theme38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AB27B91-83E3-4DB1-9E1E-03B4FB936401}"/>
    </a:ext>
  </a:extLst>
</a:theme>
</file>

<file path=ppt/theme/theme39.xml><?xml version="1.0" encoding="utf-8"?>
<a:theme xmlns:a="http://schemas.openxmlformats.org/drawingml/2006/main" name="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64F43-F885-43FD-AA0E-9B506A9C2932}"/>
    </a:ext>
  </a:extLst>
</a:theme>
</file>

<file path=ppt/theme/theme4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9CD302B-036E-44CD-A402-627BF06B99D7}"/>
    </a:ext>
  </a:extLst>
</a:theme>
</file>

<file path=ppt/theme/theme40.xml><?xml version="1.0" encoding="utf-8"?>
<a:theme xmlns:a="http://schemas.openxmlformats.org/drawingml/2006/main" name="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5B3FF02-0AC7-4878-8C18-1FFBD5118EBD}"/>
    </a:ext>
  </a:extLst>
</a:theme>
</file>

<file path=ppt/theme/theme41.xml><?xml version="1.0" encoding="utf-8"?>
<a:theme xmlns:a="http://schemas.openxmlformats.org/drawingml/2006/main" name="3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8105E-F23A-4E63-8148-1AC819D30DBB}"/>
    </a:ext>
  </a:extLst>
</a:theme>
</file>

<file path=ppt/theme/theme42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21DEE8F2-9802-42EB-975A-535ACD6ED88C}"/>
    </a:ext>
  </a:extLst>
</a:theme>
</file>

<file path=ppt/theme/theme43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7C2A74A-C3DC-49BB-8D12-79BC077641CA}"/>
    </a:ext>
  </a:extLst>
</a:theme>
</file>

<file path=ppt/theme/theme4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3AD6C3CD-3F83-4C97-91F0-00D3A3752416}"/>
    </a:ext>
  </a:extLst>
</a:theme>
</file>

<file path=ppt/theme/theme4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0BFB38D2-2136-4F09-8A0D-DBD4FD8F8B30}"/>
    </a:ext>
  </a:extLst>
</a:theme>
</file>

<file path=ppt/theme/theme46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2FCC4A2-79E2-4485-8C98-DA513D179192}"/>
    </a:ext>
  </a:extLst>
</a:theme>
</file>

<file path=ppt/theme/theme4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B9BA71EF-5EB2-485C-8BB6-00C3568A24C7}"/>
    </a:ext>
  </a:extLst>
</a:theme>
</file>

<file path=ppt/theme/theme48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yriad Pro Bold Cond"/>
        <a:ea typeface="ヒラギノ角ゴ ProN W6"/>
        <a:cs typeface="ヒラギノ角ゴ ProN W6"/>
      </a:majorFont>
      <a:minorFont>
        <a:latin typeface="Myriad Pro Bold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902C7D5-74F8-432E-84A6-E2CE6B8E29F7}"/>
    </a:ext>
  </a:extLst>
</a:theme>
</file>

<file path=ppt/theme/theme49.xml><?xml version="1.0" encoding="utf-8"?>
<a:theme xmlns:a="http://schemas.openxmlformats.org/drawingml/2006/main" name="4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708C683-353C-421C-A664-75BB11434D67}"/>
    </a:ext>
  </a:extLst>
</a:theme>
</file>

<file path=ppt/theme/theme5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6377A3F-301F-48F7-A849-BBFF8ECB78D2}"/>
    </a:ext>
  </a:extLst>
</a:theme>
</file>

<file path=ppt/theme/theme50.xml><?xml version="1.0" encoding="utf-8"?>
<a:theme xmlns:a="http://schemas.openxmlformats.org/drawingml/2006/main" name="4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6B4D32D-F16F-42BA-94B2-4F97B7CBCB51}"/>
    </a:ext>
  </a:extLst>
</a:theme>
</file>

<file path=ppt/theme/theme51.xml><?xml version="1.0" encoding="utf-8"?>
<a:theme xmlns:a="http://schemas.openxmlformats.org/drawingml/2006/main" name="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F4C3035-CAE8-480D-AB6E-B9B9E149E24D}"/>
    </a:ext>
  </a:extLst>
</a:theme>
</file>

<file path=ppt/theme/theme5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43A470-C837-404A-A31F-DE76FD6F2EC8}"/>
    </a:ext>
  </a:extLst>
</a:theme>
</file>

<file path=ppt/theme/theme53.xml><?xml version="1.0" encoding="utf-8"?>
<a:theme xmlns:a="http://schemas.openxmlformats.org/drawingml/2006/main" name="4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E832CF4-5E69-491A-A8A4-F1712069B38C}"/>
    </a:ext>
  </a:extLst>
</a:theme>
</file>

<file path=ppt/theme/theme5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389A7F1C-8842-4D79-9FBB-908C5DA9C289}"/>
    </a:ext>
  </a:extLst>
</a:theme>
</file>

<file path=ppt/theme/theme55.xml><?xml version="1.0" encoding="utf-8"?>
<a:theme xmlns:a="http://schemas.openxmlformats.org/drawingml/2006/main" name="4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03E93DE-D63C-43CE-98B2-7D56B97D6F8E}"/>
    </a:ext>
  </a:extLst>
</a:theme>
</file>

<file path=ppt/theme/theme5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69A6D134-B102-4ED9-A3F2-1BC519E3BCE3}"/>
    </a:ext>
  </a:extLst>
</a:theme>
</file>

<file path=ppt/theme/theme57.xml><?xml version="1.0" encoding="utf-8"?>
<a:theme xmlns:a="http://schemas.openxmlformats.org/drawingml/2006/main" name="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5382E892-A150-4DA3-A76D-080C6A626A12}"/>
    </a:ext>
  </a:extLst>
</a:theme>
</file>

<file path=ppt/theme/theme58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9C5A837-9A1D-4FC9-BCE4-DE15CAD94ED3}"/>
    </a:ext>
  </a:extLst>
</a:theme>
</file>

<file path=ppt/theme/theme59.xml><?xml version="1.0" encoding="utf-8"?>
<a:theme xmlns:a="http://schemas.openxmlformats.org/drawingml/2006/main" name="5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6B87B8B-A7A2-48A3-86D8-4FECABA3566E}"/>
    </a:ext>
  </a:extLst>
</a:theme>
</file>

<file path=ppt/theme/theme6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480E995-D7DB-447C-8C3A-F71BBA8F35CA}"/>
    </a:ext>
  </a:extLst>
</a:theme>
</file>

<file path=ppt/theme/theme60.xml><?xml version="1.0" encoding="utf-8"?>
<a:theme xmlns:a="http://schemas.openxmlformats.org/drawingml/2006/main" name="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FBC67F4-7156-4988-B10F-915A42297AA7}"/>
    </a:ext>
  </a:extLst>
</a:theme>
</file>

<file path=ppt/theme/theme61.xml><?xml version="1.0" encoding="utf-8"?>
<a:theme xmlns:a="http://schemas.openxmlformats.org/drawingml/2006/main" name="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4FBDCB2-3840-4D7B-85C2-4D7F1283DE0C}"/>
    </a:ext>
  </a:extLst>
</a:theme>
</file>

<file path=ppt/theme/theme62.xml><?xml version="1.0" encoding="utf-8"?>
<a:theme xmlns:a="http://schemas.openxmlformats.org/drawingml/2006/main" name="5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A48AEFC-1CCF-4CFD-9B35-77A43680EA57}"/>
    </a:ext>
  </a:extLst>
</a:theme>
</file>

<file path=ppt/theme/theme63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7812C06-F53A-43A7-AB49-3CDB937AC9D4}"/>
    </a:ext>
  </a:extLst>
</a:theme>
</file>

<file path=ppt/theme/theme64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CB05CF5-A54A-44B9-942B-893BB27F0813}"/>
    </a:ext>
  </a:extLst>
</a:theme>
</file>

<file path=ppt/theme/theme65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FFC259A-5009-4493-BBE8-8CC883E4C4CB}"/>
    </a:ext>
  </a:extLst>
</a:theme>
</file>

<file path=ppt/theme/theme66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12AA717-C4D6-44B4-9303-3C927A17F7D0}"/>
    </a:ext>
  </a:extLst>
</a:theme>
</file>

<file path=ppt/theme/theme67.xml><?xml version="1.0" encoding="utf-8"?>
<a:theme xmlns:a="http://schemas.openxmlformats.org/drawingml/2006/main" name="4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93C425E-5FE3-43A4-B133-8981614E477D}"/>
    </a:ext>
  </a:extLst>
</a:theme>
</file>

<file path=ppt/theme/theme68.xml><?xml version="1.0" encoding="utf-8"?>
<a:theme xmlns:a="http://schemas.openxmlformats.org/drawingml/2006/main" name="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CBB1364-06F3-4F4B-9267-2F4A6F01AD53}"/>
    </a:ext>
  </a:extLst>
</a:theme>
</file>

<file path=ppt/theme/theme69.xml><?xml version="1.0" encoding="utf-8"?>
<a:theme xmlns:a="http://schemas.openxmlformats.org/drawingml/2006/main" name="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16AE6A8-FDC8-4E08-B0FF-84834DCF6F2A}"/>
    </a:ext>
  </a:extLst>
</a:theme>
</file>

<file path=ppt/theme/theme7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01C8E401-EA80-4AA0-82B4-FF0D4EC51607}"/>
    </a:ext>
  </a:extLst>
</a:theme>
</file>

<file path=ppt/theme/theme70.xml><?xml version="1.0" encoding="utf-8"?>
<a:theme xmlns:a="http://schemas.openxmlformats.org/drawingml/2006/main" name="6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F3D0131-278D-4BAA-8D56-247E0FE38701}"/>
    </a:ext>
  </a:extLst>
</a:theme>
</file>

<file path=ppt/theme/theme71.xml><?xml version="1.0" encoding="utf-8"?>
<a:theme xmlns:a="http://schemas.openxmlformats.org/drawingml/2006/main" name="6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8902541A-EC54-4DC8-87B3-573FDE9AA78E}"/>
    </a:ext>
  </a:extLst>
</a:theme>
</file>

<file path=ppt/theme/theme72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04264D7-7DC8-4754-8413-38E0253D81C1}"/>
    </a:ext>
  </a:extLst>
</a:theme>
</file>

<file path=ppt/theme/theme73.xml><?xml version="1.0" encoding="utf-8"?>
<a:theme xmlns:a="http://schemas.openxmlformats.org/drawingml/2006/main" name="6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7986E66-52A2-432A-9E61-2DF9B44EDF83}"/>
    </a:ext>
  </a:extLst>
</a:theme>
</file>

<file path=ppt/theme/theme74.xml><?xml version="1.0" encoding="utf-8"?>
<a:theme xmlns:a="http://schemas.openxmlformats.org/drawingml/2006/main" name="1_Safari 2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5A6E1B7-D847-43DE-A3B6-3A038B72A9F9}"/>
    </a:ext>
  </a:extLst>
</a:theme>
</file>

<file path=ppt/theme/theme75.xml><?xml version="1.0" encoding="utf-8"?>
<a:theme xmlns:a="http://schemas.openxmlformats.org/drawingml/2006/main" name="6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C3646AF-16D2-42E0-BFBE-564A5CFD4DAE}"/>
    </a:ext>
  </a:extLst>
</a:theme>
</file>

<file path=ppt/theme/theme76.xml><?xml version="1.0" encoding="utf-8"?>
<a:theme xmlns:a="http://schemas.openxmlformats.org/drawingml/2006/main" name="6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984A4-129E-46B8-B1D1-6038ED8C1B8B}"/>
    </a:ext>
  </a:extLst>
</a:theme>
</file>

<file path=ppt/theme/theme77.xml><?xml version="1.0" encoding="utf-8"?>
<a:theme xmlns:a="http://schemas.openxmlformats.org/drawingml/2006/main" name="6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9CD302B-036E-44CD-A402-627BF06B99D7}"/>
    </a:ext>
  </a:extLst>
</a:theme>
</file>

<file path=ppt/theme/theme78.xml><?xml version="1.0" encoding="utf-8"?>
<a:theme xmlns:a="http://schemas.openxmlformats.org/drawingml/2006/main" name="6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6377A3F-301F-48F7-A849-BBFF8ECB78D2}"/>
    </a:ext>
  </a:extLst>
</a:theme>
</file>

<file path=ppt/theme/theme79.xml><?xml version="1.0" encoding="utf-8"?>
<a:theme xmlns:a="http://schemas.openxmlformats.org/drawingml/2006/main" name="6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480E995-D7DB-447C-8C3A-F71BBA8F35CA}"/>
    </a:ext>
  </a:extLst>
</a:theme>
</file>

<file path=ppt/theme/theme8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9054FCC-0CDC-4CAD-B1B4-A60AE9A297E2}"/>
    </a:ext>
  </a:extLst>
</a:theme>
</file>

<file path=ppt/theme/theme80.xml><?xml version="1.0" encoding="utf-8"?>
<a:theme xmlns:a="http://schemas.openxmlformats.org/drawingml/2006/main" name="6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01C8E401-EA80-4AA0-82B4-FF0D4EC51607}"/>
    </a:ext>
  </a:extLst>
</a:theme>
</file>

<file path=ppt/theme/theme81.xml><?xml version="1.0" encoding="utf-8"?>
<a:theme xmlns:a="http://schemas.openxmlformats.org/drawingml/2006/main" name="7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9054FCC-0CDC-4CAD-B1B4-A60AE9A297E2}"/>
    </a:ext>
  </a:extLst>
</a:theme>
</file>

<file path=ppt/theme/theme82.xml><?xml version="1.0" encoding="utf-8"?>
<a:theme xmlns:a="http://schemas.openxmlformats.org/drawingml/2006/main" name="71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6E44139-9E30-4972-80B5-F96EC19073F9}"/>
    </a:ext>
  </a:extLst>
</a:theme>
</file>

<file path=ppt/theme/theme83.xml><?xml version="1.0" encoding="utf-8"?>
<a:theme xmlns:a="http://schemas.openxmlformats.org/drawingml/2006/main" name="3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983E33B0-714B-4FBA-8AA6-1B4454EC00EC}"/>
    </a:ext>
  </a:extLst>
</a:theme>
</file>

<file path=ppt/theme/theme84.xml><?xml version="1.0" encoding="utf-8"?>
<a:theme xmlns:a="http://schemas.openxmlformats.org/drawingml/2006/main" name="7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CEEFE18-E2EC-41A6-877A-4D253E46B78E}"/>
    </a:ext>
  </a:extLst>
</a:theme>
</file>

<file path=ppt/theme/theme85.xml><?xml version="1.0" encoding="utf-8"?>
<a:theme xmlns:a="http://schemas.openxmlformats.org/drawingml/2006/main" name="7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8708683-6C84-419F-AD0E-AD7C82B138FE}"/>
    </a:ext>
  </a:extLst>
</a:theme>
</file>

<file path=ppt/theme/theme86.xml><?xml version="1.0" encoding="utf-8"?>
<a:theme xmlns:a="http://schemas.openxmlformats.org/drawingml/2006/main" name="7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232D700-6960-4C8D-888E-1D43FF7212F1}"/>
    </a:ext>
  </a:extLst>
</a:theme>
</file>

<file path=ppt/theme/theme87.xml><?xml version="1.0" encoding="utf-8"?>
<a:theme xmlns:a="http://schemas.openxmlformats.org/drawingml/2006/main" name="7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C9FD73F-2A76-4A93-995E-21FFE7AC97F3}"/>
    </a:ext>
  </a:extLst>
</a:theme>
</file>

<file path=ppt/theme/theme88.xml><?xml version="1.0" encoding="utf-8"?>
<a:theme xmlns:a="http://schemas.openxmlformats.org/drawingml/2006/main" name="7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1D5250F-2337-4E6A-A785-12C65AF6575A}"/>
    </a:ext>
  </a:extLst>
</a:theme>
</file>

<file path=ppt/theme/theme89.xml><?xml version="1.0" encoding="utf-8"?>
<a:theme xmlns:a="http://schemas.openxmlformats.org/drawingml/2006/main" name="7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24404D4-3E17-41FA-B408-36F4C078C82C}"/>
    </a:ext>
  </a:extLst>
</a:theme>
</file>

<file path=ppt/theme/theme9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6E44139-9E30-4972-80B5-F96EC19073F9}"/>
    </a:ext>
  </a:extLst>
</a:theme>
</file>

<file path=ppt/theme/theme90.xml><?xml version="1.0" encoding="utf-8"?>
<a:theme xmlns:a="http://schemas.openxmlformats.org/drawingml/2006/main" name="7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C25EF39-64E5-415D-BF08-2BB952DF85CC}"/>
    </a:ext>
  </a:extLst>
</a:theme>
</file>

<file path=ppt/theme/theme91.xml><?xml version="1.0" encoding="utf-8"?>
<a:theme xmlns:a="http://schemas.openxmlformats.org/drawingml/2006/main" name="7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C2F0A39-AFD0-4521-8C02-2384E6DCD523}"/>
    </a:ext>
  </a:extLst>
</a:theme>
</file>

<file path=ppt/theme/theme92.xml><?xml version="1.0" encoding="utf-8"?>
<a:theme xmlns:a="http://schemas.openxmlformats.org/drawingml/2006/main" name="8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06C8276B-BC15-4DAF-A108-FFC35FC6C000}"/>
    </a:ext>
  </a:extLst>
</a:theme>
</file>

<file path=ppt/theme/theme93.xml><?xml version="1.0" encoding="utf-8"?>
<a:theme xmlns:a="http://schemas.openxmlformats.org/drawingml/2006/main" name="8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D85D45C-1A39-47E1-9CD9-CCE0F2D41FBB}"/>
    </a:ext>
  </a:extLst>
</a:theme>
</file>

<file path=ppt/theme/theme94.xml><?xml version="1.0" encoding="utf-8"?>
<a:theme xmlns:a="http://schemas.openxmlformats.org/drawingml/2006/main" name="8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588CB9CF-2CAA-49A6-A6F8-08862AB99D61}"/>
    </a:ext>
  </a:extLst>
</a:theme>
</file>

<file path=ppt/theme/theme95.xml><?xml version="1.0" encoding="utf-8"?>
<a:theme xmlns:a="http://schemas.openxmlformats.org/drawingml/2006/main" name="8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1142165-D6D8-400B-B346-AEFE6FB3D190}"/>
    </a:ext>
  </a:extLst>
</a:theme>
</file>

<file path=ppt/theme/theme96.xml><?xml version="1.0" encoding="utf-8"?>
<a:theme xmlns:a="http://schemas.openxmlformats.org/drawingml/2006/main" name="8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68C10D7-367C-424D-AE5E-B9FBB0721B49}"/>
    </a:ext>
  </a:extLst>
</a:theme>
</file>

<file path=ppt/theme/theme97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E4BA246-1635-42A4-B17D-DEDD246CDB93}"/>
    </a:ext>
  </a:extLst>
</a:theme>
</file>

<file path=ppt/theme/theme98.xml><?xml version="1.0" encoding="utf-8"?>
<a:theme xmlns:a="http://schemas.openxmlformats.org/drawingml/2006/main" name="8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A9203EC-3D69-450B-9806-D50853BA06C5}"/>
    </a:ext>
  </a:extLst>
</a:theme>
</file>

<file path=ppt/theme/theme99.xml><?xml version="1.0" encoding="utf-8"?>
<a:theme xmlns:a="http://schemas.openxmlformats.org/drawingml/2006/main" name="8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45FB2F3-7213-498B-AE28-740461DC28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Safari 2.thmx</Template>
  <TotalTime>21288</TotalTime>
  <Words>813</Words>
  <Application>Microsoft Macintosh PowerPoint</Application>
  <PresentationFormat>Custom</PresentationFormat>
  <Paragraphs>82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146</vt:i4>
      </vt:variant>
      <vt:variant>
        <vt:lpstr>Slide Titles</vt:lpstr>
      </vt:variant>
      <vt:variant>
        <vt:i4>1</vt:i4>
      </vt:variant>
    </vt:vector>
  </HeadingPairs>
  <TitlesOfParts>
    <vt:vector size="160" baseType="lpstr">
      <vt:lpstr>ＭＳ Ｐゴシック</vt:lpstr>
      <vt:lpstr>新細明體</vt:lpstr>
      <vt:lpstr>ヒラギノ角ゴ ProN W6</vt:lpstr>
      <vt:lpstr>Arial</vt:lpstr>
      <vt:lpstr>Calibri</vt:lpstr>
      <vt:lpstr>Courier</vt:lpstr>
      <vt:lpstr>Courier New</vt:lpstr>
      <vt:lpstr>Garamond</vt:lpstr>
      <vt:lpstr>Lucida Grande</vt:lpstr>
      <vt:lpstr>Myriad Pro Bold Cond</vt:lpstr>
      <vt:lpstr>Tahoma</vt:lpstr>
      <vt:lpstr>Times New Roman</vt:lpstr>
      <vt:lpstr>Wingdings</vt:lpstr>
      <vt:lpstr>Safari 2</vt:lpstr>
      <vt:lpstr>1_Edge</vt:lpstr>
      <vt:lpstr>2_Edge</vt:lpstr>
      <vt:lpstr>3_Edge</vt:lpstr>
      <vt:lpstr>4_Edge</vt:lpstr>
      <vt:lpstr>5_Edge</vt:lpstr>
      <vt:lpstr>6_Edge</vt:lpstr>
      <vt:lpstr>7_Edge</vt:lpstr>
      <vt:lpstr>8_Edge</vt:lpstr>
      <vt:lpstr>2_Office Theme</vt:lpstr>
      <vt:lpstr>10_Edge</vt:lpstr>
      <vt:lpstr>9_Edge</vt:lpstr>
      <vt:lpstr>11_Edge</vt:lpstr>
      <vt:lpstr>12_Edge</vt:lpstr>
      <vt:lpstr>14_Edge</vt:lpstr>
      <vt:lpstr>15_Edge</vt:lpstr>
      <vt:lpstr>16_Edge</vt:lpstr>
      <vt:lpstr>17_Edge</vt:lpstr>
      <vt:lpstr>13_Edge</vt:lpstr>
      <vt:lpstr>18_Edge</vt:lpstr>
      <vt:lpstr>19_Edge</vt:lpstr>
      <vt:lpstr>20_Edge</vt:lpstr>
      <vt:lpstr>22_Edge</vt:lpstr>
      <vt:lpstr>23_Edge</vt:lpstr>
      <vt:lpstr>25_Edge</vt:lpstr>
      <vt:lpstr>21_Edge</vt:lpstr>
      <vt:lpstr>24_Edge</vt:lpstr>
      <vt:lpstr>26_Edge</vt:lpstr>
      <vt:lpstr>7_Office Theme</vt:lpstr>
      <vt:lpstr>27_Edge</vt:lpstr>
      <vt:lpstr>28_Edge</vt:lpstr>
      <vt:lpstr>29_Edge</vt:lpstr>
      <vt:lpstr>30_Edge</vt:lpstr>
      <vt:lpstr>31_Edge</vt:lpstr>
      <vt:lpstr>32_Edge</vt:lpstr>
      <vt:lpstr>33_Edge</vt:lpstr>
      <vt:lpstr>34_Edge</vt:lpstr>
      <vt:lpstr>35_Edge</vt:lpstr>
      <vt:lpstr>36_Edge</vt:lpstr>
      <vt:lpstr>37_Edge</vt:lpstr>
      <vt:lpstr>38_Edge</vt:lpstr>
      <vt:lpstr>39_Edge</vt:lpstr>
      <vt:lpstr>40_Edge</vt:lpstr>
      <vt:lpstr>8_Office Theme</vt:lpstr>
      <vt:lpstr>1_Office Theme</vt:lpstr>
      <vt:lpstr>41_Edge</vt:lpstr>
      <vt:lpstr>4_Office Theme</vt:lpstr>
      <vt:lpstr>Title &amp; Bullets</vt:lpstr>
      <vt:lpstr>42_Edge</vt:lpstr>
      <vt:lpstr>43_Edge</vt:lpstr>
      <vt:lpstr>44_Edge</vt:lpstr>
      <vt:lpstr>6_Office Theme</vt:lpstr>
      <vt:lpstr>45_Edge</vt:lpstr>
      <vt:lpstr>Office 佈景主題</vt:lpstr>
      <vt:lpstr>47_Edge</vt:lpstr>
      <vt:lpstr>5_Office Theme</vt:lpstr>
      <vt:lpstr>48_Edge</vt:lpstr>
      <vt:lpstr>49_Edge</vt:lpstr>
      <vt:lpstr>50_Edge</vt:lpstr>
      <vt:lpstr>51_Edge</vt:lpstr>
      <vt:lpstr>52_Edge</vt:lpstr>
      <vt:lpstr>53_Edge</vt:lpstr>
      <vt:lpstr>56_Edge</vt:lpstr>
      <vt:lpstr>57_Edge</vt:lpstr>
      <vt:lpstr>58_Edge</vt:lpstr>
      <vt:lpstr>59_Edge</vt:lpstr>
      <vt:lpstr>46_Edge</vt:lpstr>
      <vt:lpstr>54_Edge</vt:lpstr>
      <vt:lpstr>55_Edge</vt:lpstr>
      <vt:lpstr>60_Edge</vt:lpstr>
      <vt:lpstr>61_Edge</vt:lpstr>
      <vt:lpstr>62_Edge</vt:lpstr>
      <vt:lpstr>63_Edge</vt:lpstr>
      <vt:lpstr>1_Safari 2</vt:lpstr>
      <vt:lpstr>64_Edge</vt:lpstr>
      <vt:lpstr>65_Edge</vt:lpstr>
      <vt:lpstr>66_Edge</vt:lpstr>
      <vt:lpstr>67_Edge</vt:lpstr>
      <vt:lpstr>68_Edge</vt:lpstr>
      <vt:lpstr>69_Edge</vt:lpstr>
      <vt:lpstr>70_Edge</vt:lpstr>
      <vt:lpstr>71_Edge</vt:lpstr>
      <vt:lpstr>3_Office Theme</vt:lpstr>
      <vt:lpstr>72_Edge</vt:lpstr>
      <vt:lpstr>73_Edge</vt:lpstr>
      <vt:lpstr>74_Edge</vt:lpstr>
      <vt:lpstr>75_Edge</vt:lpstr>
      <vt:lpstr>76_Edge</vt:lpstr>
      <vt:lpstr>77_Edge</vt:lpstr>
      <vt:lpstr>78_Edge</vt:lpstr>
      <vt:lpstr>79_Edge</vt:lpstr>
      <vt:lpstr>80_Edge</vt:lpstr>
      <vt:lpstr>81_Edge</vt:lpstr>
      <vt:lpstr>82_Edge</vt:lpstr>
      <vt:lpstr>83_Edge</vt:lpstr>
      <vt:lpstr>84_Edge</vt:lpstr>
      <vt:lpstr>85_Edge</vt:lpstr>
      <vt:lpstr>86_Edge</vt:lpstr>
      <vt:lpstr>87_Edge</vt:lpstr>
      <vt:lpstr>88_Edge</vt:lpstr>
      <vt:lpstr>89_Edge</vt:lpstr>
      <vt:lpstr>9_Office Theme</vt:lpstr>
      <vt:lpstr>90_Edge</vt:lpstr>
      <vt:lpstr>91_Edge</vt:lpstr>
      <vt:lpstr>92_Edge</vt:lpstr>
      <vt:lpstr>93_Edge</vt:lpstr>
      <vt:lpstr>94_Edge</vt:lpstr>
      <vt:lpstr>95_Edge</vt:lpstr>
      <vt:lpstr>96_Edge</vt:lpstr>
      <vt:lpstr>97_Edge</vt:lpstr>
      <vt:lpstr>98_Edge</vt:lpstr>
      <vt:lpstr>99_Edge</vt:lpstr>
      <vt:lpstr>100_Edge</vt:lpstr>
      <vt:lpstr>101_Edge</vt:lpstr>
      <vt:lpstr>102_Edge</vt:lpstr>
      <vt:lpstr>103_Edge</vt:lpstr>
      <vt:lpstr>10_Office Theme</vt:lpstr>
      <vt:lpstr>11_Office Theme</vt:lpstr>
      <vt:lpstr>104_Edge</vt:lpstr>
      <vt:lpstr>12_Office Theme</vt:lpstr>
      <vt:lpstr>1_Title &amp; Bullets</vt:lpstr>
      <vt:lpstr>105_Edge</vt:lpstr>
      <vt:lpstr>106_Edge</vt:lpstr>
      <vt:lpstr>107_Edge</vt:lpstr>
      <vt:lpstr>13_Office Theme</vt:lpstr>
      <vt:lpstr>108_Edge</vt:lpstr>
      <vt:lpstr>1_Office 佈景主題</vt:lpstr>
      <vt:lpstr>109_Edge</vt:lpstr>
      <vt:lpstr>14_Office Theme</vt:lpstr>
      <vt:lpstr>110_Edge</vt:lpstr>
      <vt:lpstr>111_Edge</vt:lpstr>
      <vt:lpstr>112_Edge</vt:lpstr>
      <vt:lpstr>113_Edge</vt:lpstr>
      <vt:lpstr>114_Edge</vt:lpstr>
      <vt:lpstr>115_Edge</vt:lpstr>
      <vt:lpstr>116_Edge</vt:lpstr>
      <vt:lpstr>117_Edge</vt:lpstr>
      <vt:lpstr>118_Edge</vt:lpstr>
      <vt:lpstr>119_Edge</vt:lpstr>
      <vt:lpstr>120_Edge</vt:lpstr>
      <vt:lpstr>121_Edge</vt:lpstr>
      <vt:lpstr>122_Edge</vt:lpstr>
      <vt:lpstr>123_Edge</vt:lpstr>
      <vt:lpstr>124_Edge</vt:lpstr>
      <vt:lpstr>125_Edge</vt:lpstr>
      <vt:lpstr>126_Edge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Mohammed H. K. Alser</dc:creator>
  <cp:keywords/>
  <dc:description/>
  <cp:lastModifiedBy>Microsoft Office User</cp:lastModifiedBy>
  <cp:revision>692</cp:revision>
  <cp:lastPrinted>2016-10-11T15:36:59Z</cp:lastPrinted>
  <dcterms:created xsi:type="dcterms:W3CDTF">2015-12-16T20:28:52Z</dcterms:created>
  <dcterms:modified xsi:type="dcterms:W3CDTF">2021-07-22T18:21:48Z</dcterms:modified>
  <cp:category/>
</cp:coreProperties>
</file>