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notesMasterIdLst>
    <p:notesMasterId r:id="rId16"/>
  </p:notesMasterIdLst>
  <p:handoutMasterIdLst>
    <p:handoutMasterId r:id="rId17"/>
  </p:handoutMasterIdLst>
  <p:sldIdLst>
    <p:sldId id="965" r:id="rId2"/>
    <p:sldId id="492" r:id="rId3"/>
    <p:sldId id="1061" r:id="rId4"/>
    <p:sldId id="992" r:id="rId5"/>
    <p:sldId id="1050" r:id="rId6"/>
    <p:sldId id="1052" r:id="rId7"/>
    <p:sldId id="1055" r:id="rId8"/>
    <p:sldId id="1053" r:id="rId9"/>
    <p:sldId id="297" r:id="rId10"/>
    <p:sldId id="1060" r:id="rId11"/>
    <p:sldId id="1058" r:id="rId12"/>
    <p:sldId id="1059" r:id="rId13"/>
    <p:sldId id="1056" r:id="rId14"/>
    <p:sldId id="1040" r:id="rId15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FF"/>
    <a:srgbClr val="DCE6F2"/>
    <a:srgbClr val="FF00F5"/>
    <a:srgbClr val="FFF100"/>
    <a:srgbClr val="F7FDBC"/>
    <a:srgbClr val="1F2124"/>
    <a:srgbClr val="4E81BD"/>
    <a:srgbClr val="B21B1C"/>
    <a:srgbClr val="FFA7EC"/>
    <a:srgbClr val="99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9" autoAdjust="0"/>
    <p:restoredTop sz="90603" autoAdjust="0"/>
  </p:normalViewPr>
  <p:slideViewPr>
    <p:cSldViewPr>
      <p:cViewPr>
        <p:scale>
          <a:sx n="78" d="100"/>
          <a:sy n="78" d="100"/>
        </p:scale>
        <p:origin x="512" y="3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91" d="100"/>
          <a:sy n="191" d="100"/>
        </p:scale>
        <p:origin x="192" y="8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ohammedalser/Downloads/Switzerland-pollution/model-apple-Nov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22557624054532"/>
          <c:y val="2.7691345728692592E-2"/>
          <c:w val="0.82200239175797551"/>
          <c:h val="0.83260173022898509"/>
        </c:manualLayout>
      </c:layout>
      <c:lineChart>
        <c:grouping val="standard"/>
        <c:varyColors val="0"/>
        <c:ser>
          <c:idx val="0"/>
          <c:order val="0"/>
          <c:tx>
            <c:strRef>
              <c:f>Mitigation_Coefficient!$BZ$1</c:f>
              <c:strCache>
                <c:ptCount val="1"/>
                <c:pt idx="0">
                  <c:v>Oxford Stringency Index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Mitigation_Coefficient!$BZ$2:$BZ$731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8.3299999999999999E-2</c:v>
                </c:pt>
                <c:pt idx="56">
                  <c:v>8.3299999999999999E-2</c:v>
                </c:pt>
                <c:pt idx="57">
                  <c:v>0.1389</c:v>
                </c:pt>
                <c:pt idx="58">
                  <c:v>0.19440000000000002</c:v>
                </c:pt>
                <c:pt idx="59">
                  <c:v>0.19440000000000002</c:v>
                </c:pt>
                <c:pt idx="60">
                  <c:v>0.19440000000000002</c:v>
                </c:pt>
                <c:pt idx="61">
                  <c:v>0.19440000000000002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0.33329999999999999</c:v>
                </c:pt>
                <c:pt idx="73">
                  <c:v>0.33329999999999999</c:v>
                </c:pt>
                <c:pt idx="74">
                  <c:v>0.33329999999999999</c:v>
                </c:pt>
                <c:pt idx="75">
                  <c:v>0.44439999999999996</c:v>
                </c:pt>
                <c:pt idx="76">
                  <c:v>0.73150000000000004</c:v>
                </c:pt>
                <c:pt idx="77">
                  <c:v>0.73150000000000004</c:v>
                </c:pt>
                <c:pt idx="78">
                  <c:v>0.73150000000000004</c:v>
                </c:pt>
                <c:pt idx="79">
                  <c:v>0.73150000000000004</c:v>
                </c:pt>
                <c:pt idx="80">
                  <c:v>0.73150000000000004</c:v>
                </c:pt>
                <c:pt idx="81">
                  <c:v>0.73150000000000004</c:v>
                </c:pt>
                <c:pt idx="82">
                  <c:v>0.73150000000000004</c:v>
                </c:pt>
                <c:pt idx="83">
                  <c:v>0.73150000000000004</c:v>
                </c:pt>
                <c:pt idx="84">
                  <c:v>0.73150000000000004</c:v>
                </c:pt>
                <c:pt idx="85">
                  <c:v>0.73150000000000004</c:v>
                </c:pt>
                <c:pt idx="86">
                  <c:v>0.73150000000000004</c:v>
                </c:pt>
                <c:pt idx="87">
                  <c:v>0.73150000000000004</c:v>
                </c:pt>
                <c:pt idx="88">
                  <c:v>0.73150000000000004</c:v>
                </c:pt>
                <c:pt idx="89">
                  <c:v>0.73150000000000004</c:v>
                </c:pt>
                <c:pt idx="90">
                  <c:v>0.73150000000000004</c:v>
                </c:pt>
                <c:pt idx="91">
                  <c:v>0.73150000000000004</c:v>
                </c:pt>
                <c:pt idx="92">
                  <c:v>0.73150000000000004</c:v>
                </c:pt>
                <c:pt idx="93">
                  <c:v>0.73150000000000004</c:v>
                </c:pt>
                <c:pt idx="94">
                  <c:v>0.73150000000000004</c:v>
                </c:pt>
                <c:pt idx="95">
                  <c:v>0.73150000000000004</c:v>
                </c:pt>
                <c:pt idx="96">
                  <c:v>0.73150000000000004</c:v>
                </c:pt>
                <c:pt idx="97">
                  <c:v>0.73150000000000004</c:v>
                </c:pt>
                <c:pt idx="98">
                  <c:v>0.73150000000000004</c:v>
                </c:pt>
                <c:pt idx="99">
                  <c:v>0.73150000000000004</c:v>
                </c:pt>
                <c:pt idx="100">
                  <c:v>0.73150000000000004</c:v>
                </c:pt>
                <c:pt idx="101">
                  <c:v>0.73150000000000004</c:v>
                </c:pt>
                <c:pt idx="102">
                  <c:v>0.73150000000000004</c:v>
                </c:pt>
                <c:pt idx="103">
                  <c:v>0.73150000000000004</c:v>
                </c:pt>
                <c:pt idx="104">
                  <c:v>0.73150000000000004</c:v>
                </c:pt>
                <c:pt idx="105">
                  <c:v>0.73150000000000004</c:v>
                </c:pt>
                <c:pt idx="106">
                  <c:v>0.73150000000000004</c:v>
                </c:pt>
                <c:pt idx="107">
                  <c:v>0.73150000000000004</c:v>
                </c:pt>
                <c:pt idx="108">
                  <c:v>0.73150000000000004</c:v>
                </c:pt>
                <c:pt idx="109">
                  <c:v>0.73150000000000004</c:v>
                </c:pt>
                <c:pt idx="110">
                  <c:v>0.73150000000000004</c:v>
                </c:pt>
                <c:pt idx="111">
                  <c:v>0.73150000000000004</c:v>
                </c:pt>
                <c:pt idx="112">
                  <c:v>0.73150000000000004</c:v>
                </c:pt>
                <c:pt idx="113">
                  <c:v>0.73150000000000004</c:v>
                </c:pt>
                <c:pt idx="114">
                  <c:v>0.73150000000000004</c:v>
                </c:pt>
                <c:pt idx="115">
                  <c:v>0.73150000000000004</c:v>
                </c:pt>
                <c:pt idx="116">
                  <c:v>0.73150000000000004</c:v>
                </c:pt>
                <c:pt idx="117">
                  <c:v>0.69440000000000002</c:v>
                </c:pt>
                <c:pt idx="118">
                  <c:v>0.69440000000000002</c:v>
                </c:pt>
                <c:pt idx="119">
                  <c:v>0.69440000000000002</c:v>
                </c:pt>
                <c:pt idx="120">
                  <c:v>0.69440000000000002</c:v>
                </c:pt>
                <c:pt idx="121">
                  <c:v>0.69440000000000002</c:v>
                </c:pt>
                <c:pt idx="122">
                  <c:v>0.69440000000000002</c:v>
                </c:pt>
                <c:pt idx="123">
                  <c:v>0.69440000000000002</c:v>
                </c:pt>
                <c:pt idx="124">
                  <c:v>0.69440000000000002</c:v>
                </c:pt>
                <c:pt idx="125">
                  <c:v>0.69440000000000002</c:v>
                </c:pt>
                <c:pt idx="126">
                  <c:v>0.69440000000000002</c:v>
                </c:pt>
                <c:pt idx="127">
                  <c:v>0.69440000000000002</c:v>
                </c:pt>
                <c:pt idx="128">
                  <c:v>0.69440000000000002</c:v>
                </c:pt>
                <c:pt idx="129">
                  <c:v>0.69440000000000002</c:v>
                </c:pt>
                <c:pt idx="130">
                  <c:v>0.69440000000000002</c:v>
                </c:pt>
                <c:pt idx="131">
                  <c:v>0.58329999999999993</c:v>
                </c:pt>
                <c:pt idx="132">
                  <c:v>0.58329999999999993</c:v>
                </c:pt>
                <c:pt idx="133">
                  <c:v>0.58329999999999993</c:v>
                </c:pt>
                <c:pt idx="134">
                  <c:v>0.58329999999999993</c:v>
                </c:pt>
                <c:pt idx="135">
                  <c:v>0.58329999999999993</c:v>
                </c:pt>
                <c:pt idx="136">
                  <c:v>0.58329999999999993</c:v>
                </c:pt>
                <c:pt idx="137">
                  <c:v>0.58329999999999993</c:v>
                </c:pt>
                <c:pt idx="138">
                  <c:v>0.58329999999999993</c:v>
                </c:pt>
                <c:pt idx="139">
                  <c:v>0.58329999999999993</c:v>
                </c:pt>
                <c:pt idx="140">
                  <c:v>0.58329999999999993</c:v>
                </c:pt>
                <c:pt idx="141">
                  <c:v>0.58329999999999993</c:v>
                </c:pt>
                <c:pt idx="142">
                  <c:v>0.58329999999999993</c:v>
                </c:pt>
                <c:pt idx="143">
                  <c:v>0.58329999999999993</c:v>
                </c:pt>
                <c:pt idx="144">
                  <c:v>0.58329999999999993</c:v>
                </c:pt>
                <c:pt idx="145">
                  <c:v>0.58329999999999993</c:v>
                </c:pt>
                <c:pt idx="146">
                  <c:v>0.58329999999999993</c:v>
                </c:pt>
                <c:pt idx="147">
                  <c:v>0.58329999999999993</c:v>
                </c:pt>
                <c:pt idx="148">
                  <c:v>0.58329999999999993</c:v>
                </c:pt>
                <c:pt idx="149">
                  <c:v>0.58329999999999993</c:v>
                </c:pt>
                <c:pt idx="150">
                  <c:v>0.55559999999999998</c:v>
                </c:pt>
                <c:pt idx="151">
                  <c:v>0.55559999999999998</c:v>
                </c:pt>
                <c:pt idx="152">
                  <c:v>0.55559999999999998</c:v>
                </c:pt>
                <c:pt idx="153">
                  <c:v>0.55559999999999998</c:v>
                </c:pt>
                <c:pt idx="154">
                  <c:v>0.55559999999999998</c:v>
                </c:pt>
                <c:pt idx="155">
                  <c:v>0.55559999999999998</c:v>
                </c:pt>
                <c:pt idx="156">
                  <c:v>0.55559999999999998</c:v>
                </c:pt>
                <c:pt idx="157">
                  <c:v>0.46299999999999997</c:v>
                </c:pt>
                <c:pt idx="158">
                  <c:v>0.46299999999999997</c:v>
                </c:pt>
                <c:pt idx="159">
                  <c:v>0.46299999999999997</c:v>
                </c:pt>
                <c:pt idx="160">
                  <c:v>0.46299999999999997</c:v>
                </c:pt>
                <c:pt idx="161">
                  <c:v>0.46299999999999997</c:v>
                </c:pt>
                <c:pt idx="162">
                  <c:v>0.46299999999999997</c:v>
                </c:pt>
                <c:pt idx="163">
                  <c:v>0.46299999999999997</c:v>
                </c:pt>
                <c:pt idx="164">
                  <c:v>0.46299999999999997</c:v>
                </c:pt>
                <c:pt idx="165">
                  <c:v>0.46299999999999997</c:v>
                </c:pt>
                <c:pt idx="166">
                  <c:v>0.46299999999999997</c:v>
                </c:pt>
                <c:pt idx="167">
                  <c:v>0.46299999999999997</c:v>
                </c:pt>
                <c:pt idx="168">
                  <c:v>0.46299999999999997</c:v>
                </c:pt>
                <c:pt idx="169">
                  <c:v>0.46299999999999997</c:v>
                </c:pt>
                <c:pt idx="170">
                  <c:v>0.46299999999999997</c:v>
                </c:pt>
                <c:pt idx="171">
                  <c:v>0.46299999999999997</c:v>
                </c:pt>
                <c:pt idx="172">
                  <c:v>0.46299999999999997</c:v>
                </c:pt>
                <c:pt idx="173">
                  <c:v>0.35189999999999999</c:v>
                </c:pt>
                <c:pt idx="174">
                  <c:v>0.35189999999999999</c:v>
                </c:pt>
                <c:pt idx="175">
                  <c:v>0.35189999999999999</c:v>
                </c:pt>
                <c:pt idx="176">
                  <c:v>0.35189999999999999</c:v>
                </c:pt>
                <c:pt idx="177">
                  <c:v>0.35189999999999999</c:v>
                </c:pt>
                <c:pt idx="178">
                  <c:v>0.35189999999999999</c:v>
                </c:pt>
                <c:pt idx="179">
                  <c:v>0.35189999999999999</c:v>
                </c:pt>
                <c:pt idx="180">
                  <c:v>0.35189999999999999</c:v>
                </c:pt>
                <c:pt idx="181">
                  <c:v>0.35189999999999999</c:v>
                </c:pt>
                <c:pt idx="182">
                  <c:v>0.35189999999999999</c:v>
                </c:pt>
                <c:pt idx="183">
                  <c:v>0.35189999999999999</c:v>
                </c:pt>
                <c:pt idx="184">
                  <c:v>0.39350000000000002</c:v>
                </c:pt>
                <c:pt idx="185">
                  <c:v>0.39350000000000002</c:v>
                </c:pt>
                <c:pt idx="186">
                  <c:v>0.39350000000000002</c:v>
                </c:pt>
                <c:pt idx="187">
                  <c:v>0.39350000000000002</c:v>
                </c:pt>
                <c:pt idx="188">
                  <c:v>0.39350000000000002</c:v>
                </c:pt>
                <c:pt idx="189">
                  <c:v>0.39350000000000002</c:v>
                </c:pt>
                <c:pt idx="190">
                  <c:v>0.39350000000000002</c:v>
                </c:pt>
                <c:pt idx="191">
                  <c:v>0.39350000000000002</c:v>
                </c:pt>
                <c:pt idx="192">
                  <c:v>0.39350000000000002</c:v>
                </c:pt>
                <c:pt idx="193">
                  <c:v>0.39350000000000002</c:v>
                </c:pt>
                <c:pt idx="194">
                  <c:v>0.39350000000000002</c:v>
                </c:pt>
                <c:pt idx="195">
                  <c:v>0.39350000000000002</c:v>
                </c:pt>
                <c:pt idx="196">
                  <c:v>0.39350000000000002</c:v>
                </c:pt>
                <c:pt idx="197">
                  <c:v>0.39350000000000002</c:v>
                </c:pt>
                <c:pt idx="198">
                  <c:v>0.39350000000000002</c:v>
                </c:pt>
                <c:pt idx="199">
                  <c:v>0.39350000000000002</c:v>
                </c:pt>
                <c:pt idx="200">
                  <c:v>0.39350000000000002</c:v>
                </c:pt>
                <c:pt idx="201">
                  <c:v>0.39350000000000002</c:v>
                </c:pt>
                <c:pt idx="202">
                  <c:v>0.39350000000000002</c:v>
                </c:pt>
                <c:pt idx="203">
                  <c:v>0.39350000000000002</c:v>
                </c:pt>
                <c:pt idx="204">
                  <c:v>0.39350000000000002</c:v>
                </c:pt>
                <c:pt idx="205">
                  <c:v>0.39350000000000002</c:v>
                </c:pt>
                <c:pt idx="206">
                  <c:v>0.39350000000000002</c:v>
                </c:pt>
                <c:pt idx="207">
                  <c:v>0.39350000000000002</c:v>
                </c:pt>
                <c:pt idx="208">
                  <c:v>0.39350000000000002</c:v>
                </c:pt>
                <c:pt idx="209">
                  <c:v>0.39350000000000002</c:v>
                </c:pt>
                <c:pt idx="210">
                  <c:v>0.39350000000000002</c:v>
                </c:pt>
                <c:pt idx="211">
                  <c:v>0.39350000000000002</c:v>
                </c:pt>
                <c:pt idx="212">
                  <c:v>0.43060000000000004</c:v>
                </c:pt>
                <c:pt idx="213">
                  <c:v>0.43060000000000004</c:v>
                </c:pt>
                <c:pt idx="214">
                  <c:v>0.43060000000000004</c:v>
                </c:pt>
                <c:pt idx="215">
                  <c:v>0.43060000000000004</c:v>
                </c:pt>
                <c:pt idx="216">
                  <c:v>0.43060000000000004</c:v>
                </c:pt>
                <c:pt idx="217">
                  <c:v>0.43060000000000004</c:v>
                </c:pt>
                <c:pt idx="218">
                  <c:v>0.43060000000000004</c:v>
                </c:pt>
                <c:pt idx="219">
                  <c:v>0.43060000000000004</c:v>
                </c:pt>
                <c:pt idx="220">
                  <c:v>0.43060000000000004</c:v>
                </c:pt>
                <c:pt idx="221">
                  <c:v>0.43060000000000004</c:v>
                </c:pt>
                <c:pt idx="222">
                  <c:v>0.43060000000000004</c:v>
                </c:pt>
                <c:pt idx="223">
                  <c:v>0.43060000000000004</c:v>
                </c:pt>
                <c:pt idx="224">
                  <c:v>0.43060000000000004</c:v>
                </c:pt>
                <c:pt idx="225">
                  <c:v>0.43060000000000004</c:v>
                </c:pt>
                <c:pt idx="226">
                  <c:v>0.43060000000000004</c:v>
                </c:pt>
                <c:pt idx="227">
                  <c:v>0.43060000000000004</c:v>
                </c:pt>
                <c:pt idx="228">
                  <c:v>0.43060000000000004</c:v>
                </c:pt>
                <c:pt idx="229">
                  <c:v>0.43060000000000004</c:v>
                </c:pt>
                <c:pt idx="230">
                  <c:v>0.43060000000000004</c:v>
                </c:pt>
                <c:pt idx="231">
                  <c:v>0.43060000000000004</c:v>
                </c:pt>
                <c:pt idx="232">
                  <c:v>0.43060000000000004</c:v>
                </c:pt>
                <c:pt idx="233">
                  <c:v>0.43060000000000004</c:v>
                </c:pt>
                <c:pt idx="234">
                  <c:v>0.43060000000000004</c:v>
                </c:pt>
                <c:pt idx="235">
                  <c:v>0.43060000000000004</c:v>
                </c:pt>
                <c:pt idx="236">
                  <c:v>0.43060000000000004</c:v>
                </c:pt>
                <c:pt idx="237">
                  <c:v>0.43060000000000004</c:v>
                </c:pt>
                <c:pt idx="238">
                  <c:v>0.43060000000000004</c:v>
                </c:pt>
                <c:pt idx="239">
                  <c:v>0.43060000000000004</c:v>
                </c:pt>
                <c:pt idx="240">
                  <c:v>0.43060000000000004</c:v>
                </c:pt>
                <c:pt idx="241">
                  <c:v>0.43060000000000004</c:v>
                </c:pt>
                <c:pt idx="242">
                  <c:v>0.43060000000000004</c:v>
                </c:pt>
                <c:pt idx="243">
                  <c:v>0.43060000000000004</c:v>
                </c:pt>
                <c:pt idx="244">
                  <c:v>0.43060000000000004</c:v>
                </c:pt>
                <c:pt idx="245">
                  <c:v>0.43060000000000004</c:v>
                </c:pt>
                <c:pt idx="246">
                  <c:v>0.43060000000000004</c:v>
                </c:pt>
                <c:pt idx="247">
                  <c:v>0.43060000000000004</c:v>
                </c:pt>
                <c:pt idx="248">
                  <c:v>0.43060000000000004</c:v>
                </c:pt>
                <c:pt idx="249">
                  <c:v>0.43060000000000004</c:v>
                </c:pt>
                <c:pt idx="250">
                  <c:v>0.43060000000000004</c:v>
                </c:pt>
                <c:pt idx="251">
                  <c:v>0.43060000000000004</c:v>
                </c:pt>
                <c:pt idx="252">
                  <c:v>0.43060000000000004</c:v>
                </c:pt>
                <c:pt idx="253">
                  <c:v>0.43060000000000004</c:v>
                </c:pt>
                <c:pt idx="254">
                  <c:v>0.43060000000000004</c:v>
                </c:pt>
                <c:pt idx="255">
                  <c:v>0.43060000000000004</c:v>
                </c:pt>
                <c:pt idx="256">
                  <c:v>0.43060000000000004</c:v>
                </c:pt>
                <c:pt idx="257">
                  <c:v>0.43060000000000004</c:v>
                </c:pt>
                <c:pt idx="258">
                  <c:v>0.43060000000000004</c:v>
                </c:pt>
                <c:pt idx="259">
                  <c:v>0.43060000000000004</c:v>
                </c:pt>
                <c:pt idx="260">
                  <c:v>0.43060000000000004</c:v>
                </c:pt>
                <c:pt idx="261">
                  <c:v>0.43060000000000004</c:v>
                </c:pt>
                <c:pt idx="262">
                  <c:v>0.43060000000000004</c:v>
                </c:pt>
                <c:pt idx="263">
                  <c:v>0.43060000000000004</c:v>
                </c:pt>
                <c:pt idx="264">
                  <c:v>0.43060000000000004</c:v>
                </c:pt>
                <c:pt idx="265">
                  <c:v>0.43060000000000004</c:v>
                </c:pt>
                <c:pt idx="266">
                  <c:v>0.43060000000000004</c:v>
                </c:pt>
                <c:pt idx="267">
                  <c:v>0.43060000000000004</c:v>
                </c:pt>
                <c:pt idx="268">
                  <c:v>0.43060000000000004</c:v>
                </c:pt>
                <c:pt idx="269">
                  <c:v>0.43060000000000004</c:v>
                </c:pt>
                <c:pt idx="270">
                  <c:v>0.43060000000000004</c:v>
                </c:pt>
                <c:pt idx="271">
                  <c:v>0.43060000000000004</c:v>
                </c:pt>
                <c:pt idx="272">
                  <c:v>0.43060000000000004</c:v>
                </c:pt>
                <c:pt idx="273">
                  <c:v>0.43060000000000004</c:v>
                </c:pt>
                <c:pt idx="274">
                  <c:v>0.31940000000000002</c:v>
                </c:pt>
                <c:pt idx="275">
                  <c:v>0.31940000000000002</c:v>
                </c:pt>
                <c:pt idx="276">
                  <c:v>0.31940000000000002</c:v>
                </c:pt>
                <c:pt idx="277">
                  <c:v>0.31940000000000002</c:v>
                </c:pt>
                <c:pt idx="278">
                  <c:v>0.31940000000000002</c:v>
                </c:pt>
                <c:pt idx="279">
                  <c:v>0.31940000000000002</c:v>
                </c:pt>
                <c:pt idx="280">
                  <c:v>0.31940000000000002</c:v>
                </c:pt>
                <c:pt idx="281">
                  <c:v>0.31940000000000002</c:v>
                </c:pt>
                <c:pt idx="282">
                  <c:v>0.31940000000000002</c:v>
                </c:pt>
                <c:pt idx="283">
                  <c:v>0.29170000000000001</c:v>
                </c:pt>
                <c:pt idx="284">
                  <c:v>0.29170000000000001</c:v>
                </c:pt>
                <c:pt idx="285">
                  <c:v>0.29170000000000001</c:v>
                </c:pt>
                <c:pt idx="286">
                  <c:v>0.29170000000000001</c:v>
                </c:pt>
                <c:pt idx="287">
                  <c:v>0.29170000000000001</c:v>
                </c:pt>
                <c:pt idx="288">
                  <c:v>0.29170000000000001</c:v>
                </c:pt>
                <c:pt idx="289">
                  <c:v>0.29170000000000001</c:v>
                </c:pt>
                <c:pt idx="290">
                  <c:v>0.29170000000000001</c:v>
                </c:pt>
                <c:pt idx="291">
                  <c:v>0.29170000000000001</c:v>
                </c:pt>
                <c:pt idx="292">
                  <c:v>0.32869999999999999</c:v>
                </c:pt>
                <c:pt idx="293">
                  <c:v>0.35649999999999998</c:v>
                </c:pt>
                <c:pt idx="294">
                  <c:v>0.35649999999999998</c:v>
                </c:pt>
                <c:pt idx="295">
                  <c:v>0.35649999999999998</c:v>
                </c:pt>
                <c:pt idx="296">
                  <c:v>0.35649999999999998</c:v>
                </c:pt>
                <c:pt idx="297">
                  <c:v>0.35649999999999998</c:v>
                </c:pt>
                <c:pt idx="298">
                  <c:v>0.35649999999999998</c:v>
                </c:pt>
                <c:pt idx="299">
                  <c:v>0.35649999999999998</c:v>
                </c:pt>
                <c:pt idx="300">
                  <c:v>0.35649999999999998</c:v>
                </c:pt>
                <c:pt idx="301">
                  <c:v>0.35649999999999998</c:v>
                </c:pt>
                <c:pt idx="302">
                  <c:v>0.375</c:v>
                </c:pt>
                <c:pt idx="303">
                  <c:v>0.375</c:v>
                </c:pt>
                <c:pt idx="304">
                  <c:v>0.375</c:v>
                </c:pt>
                <c:pt idx="305">
                  <c:v>0.375</c:v>
                </c:pt>
                <c:pt idx="306">
                  <c:v>0.59260000000000002</c:v>
                </c:pt>
                <c:pt idx="307">
                  <c:v>0.59260000000000002</c:v>
                </c:pt>
                <c:pt idx="308">
                  <c:v>0.59260000000000002</c:v>
                </c:pt>
                <c:pt idx="309">
                  <c:v>0.59260000000000002</c:v>
                </c:pt>
                <c:pt idx="310">
                  <c:v>0.59260000000000002</c:v>
                </c:pt>
                <c:pt idx="311">
                  <c:v>0.59260000000000002</c:v>
                </c:pt>
                <c:pt idx="312">
                  <c:v>0.59260000000000002</c:v>
                </c:pt>
                <c:pt idx="313">
                  <c:v>0.59260000000000002</c:v>
                </c:pt>
                <c:pt idx="314">
                  <c:v>0.59260000000000002</c:v>
                </c:pt>
                <c:pt idx="315">
                  <c:v>0.59260000000000002</c:v>
                </c:pt>
                <c:pt idx="316">
                  <c:v>0.59260000000000002</c:v>
                </c:pt>
                <c:pt idx="317">
                  <c:v>0.59260000000000002</c:v>
                </c:pt>
                <c:pt idx="318">
                  <c:v>0.59260000000000002</c:v>
                </c:pt>
                <c:pt idx="319">
                  <c:v>0.59260000000000002</c:v>
                </c:pt>
                <c:pt idx="320">
                  <c:v>0.59260000000000002</c:v>
                </c:pt>
                <c:pt idx="321">
                  <c:v>0.59260000000000002</c:v>
                </c:pt>
                <c:pt idx="322">
                  <c:v>0.59260000000000002</c:v>
                </c:pt>
                <c:pt idx="323">
                  <c:v>0.59260000000000002</c:v>
                </c:pt>
                <c:pt idx="324">
                  <c:v>0.59260000000000002</c:v>
                </c:pt>
                <c:pt idx="325">
                  <c:v>0.57409999999999994</c:v>
                </c:pt>
                <c:pt idx="326">
                  <c:v>0.57409999999999994</c:v>
                </c:pt>
                <c:pt idx="327">
                  <c:v>0.57409999999999994</c:v>
                </c:pt>
                <c:pt idx="328">
                  <c:v>0.57409999999999994</c:v>
                </c:pt>
                <c:pt idx="329">
                  <c:v>0.57409999999999994</c:v>
                </c:pt>
                <c:pt idx="330">
                  <c:v>0.57409999999999994</c:v>
                </c:pt>
                <c:pt idx="331">
                  <c:v>0.57409999999999994</c:v>
                </c:pt>
                <c:pt idx="332">
                  <c:v>0.57409999999999994</c:v>
                </c:pt>
                <c:pt idx="333">
                  <c:v>0.57409999999999994</c:v>
                </c:pt>
                <c:pt idx="334">
                  <c:v>0.57409999999999994</c:v>
                </c:pt>
                <c:pt idx="335">
                  <c:v>0.57409999999999994</c:v>
                </c:pt>
                <c:pt idx="336">
                  <c:v>0.57409999999999994</c:v>
                </c:pt>
                <c:pt idx="337">
                  <c:v>0.57409999999999994</c:v>
                </c:pt>
                <c:pt idx="338">
                  <c:v>0.57409999999999994</c:v>
                </c:pt>
                <c:pt idx="339">
                  <c:v>0.57409999999999994</c:v>
                </c:pt>
                <c:pt idx="340">
                  <c:v>0.57409999999999994</c:v>
                </c:pt>
                <c:pt idx="341">
                  <c:v>0.57409999999999994</c:v>
                </c:pt>
                <c:pt idx="342">
                  <c:v>0.57409999999999994</c:v>
                </c:pt>
                <c:pt idx="343">
                  <c:v>0.57409999999999994</c:v>
                </c:pt>
                <c:pt idx="344">
                  <c:v>0.57409999999999994</c:v>
                </c:pt>
                <c:pt idx="345">
                  <c:v>0.57409999999999994</c:v>
                </c:pt>
                <c:pt idx="346">
                  <c:v>0.60189999999999999</c:v>
                </c:pt>
                <c:pt idx="347">
                  <c:v>0.60189999999999999</c:v>
                </c:pt>
                <c:pt idx="348">
                  <c:v>0.60189999999999999</c:v>
                </c:pt>
                <c:pt idx="349">
                  <c:v>0.60189999999999999</c:v>
                </c:pt>
                <c:pt idx="350">
                  <c:v>0.60189999999999999</c:v>
                </c:pt>
                <c:pt idx="351">
                  <c:v>0.60189999999999999</c:v>
                </c:pt>
                <c:pt idx="352">
                  <c:v>0.60189999999999999</c:v>
                </c:pt>
                <c:pt idx="353">
                  <c:v>0.60189999999999999</c:v>
                </c:pt>
                <c:pt idx="354">
                  <c:v>0.60189999999999999</c:v>
                </c:pt>
                <c:pt idx="355">
                  <c:v>0.60189999999999999</c:v>
                </c:pt>
                <c:pt idx="356">
                  <c:v>0.60189999999999999</c:v>
                </c:pt>
                <c:pt idx="357">
                  <c:v>0.60189999999999999</c:v>
                </c:pt>
                <c:pt idx="358">
                  <c:v>0.60189999999999999</c:v>
                </c:pt>
                <c:pt idx="359">
                  <c:v>0.60189999999999999</c:v>
                </c:pt>
                <c:pt idx="360">
                  <c:v>0.60189999999999999</c:v>
                </c:pt>
                <c:pt idx="361">
                  <c:v>0.60189999999999999</c:v>
                </c:pt>
                <c:pt idx="362">
                  <c:v>0.60189999999999999</c:v>
                </c:pt>
                <c:pt idx="363">
                  <c:v>0.60189999999999999</c:v>
                </c:pt>
                <c:pt idx="364">
                  <c:v>0.60189999999999999</c:v>
                </c:pt>
                <c:pt idx="365">
                  <c:v>0.60189999999999999</c:v>
                </c:pt>
                <c:pt idx="366">
                  <c:v>0.60189999999999999</c:v>
                </c:pt>
                <c:pt idx="367">
                  <c:v>0.60189999999999999</c:v>
                </c:pt>
                <c:pt idx="368">
                  <c:v>0.60189999999999999</c:v>
                </c:pt>
                <c:pt idx="369">
                  <c:v>0.60189999999999999</c:v>
                </c:pt>
                <c:pt idx="370">
                  <c:v>0.60189999999999999</c:v>
                </c:pt>
                <c:pt idx="371">
                  <c:v>0.60189999999999999</c:v>
                </c:pt>
                <c:pt idx="372">
                  <c:v>0.60189999999999999</c:v>
                </c:pt>
                <c:pt idx="373">
                  <c:v>0.60189999999999999</c:v>
                </c:pt>
                <c:pt idx="374">
                  <c:v>0.60189999999999999</c:v>
                </c:pt>
                <c:pt idx="375">
                  <c:v>0.60189999999999999</c:v>
                </c:pt>
                <c:pt idx="376">
                  <c:v>0.60189999999999999</c:v>
                </c:pt>
                <c:pt idx="377">
                  <c:v>0.60189999999999999</c:v>
                </c:pt>
                <c:pt idx="378">
                  <c:v>0.60189999999999999</c:v>
                </c:pt>
                <c:pt idx="379">
                  <c:v>0.60189999999999999</c:v>
                </c:pt>
                <c:pt idx="380">
                  <c:v>0.60189999999999999</c:v>
                </c:pt>
                <c:pt idx="381">
                  <c:v>0.60189999999999999</c:v>
                </c:pt>
                <c:pt idx="382">
                  <c:v>0.60189999999999999</c:v>
                </c:pt>
                <c:pt idx="383">
                  <c:v>0.60189999999999999</c:v>
                </c:pt>
                <c:pt idx="384">
                  <c:v>0.60189999999999999</c:v>
                </c:pt>
                <c:pt idx="385">
                  <c:v>0.60189999999999999</c:v>
                </c:pt>
                <c:pt idx="386">
                  <c:v>0.60189999999999999</c:v>
                </c:pt>
                <c:pt idx="387">
                  <c:v>0.60189999999999999</c:v>
                </c:pt>
                <c:pt idx="388">
                  <c:v>0.60189999999999999</c:v>
                </c:pt>
                <c:pt idx="389">
                  <c:v>0.60189999999999999</c:v>
                </c:pt>
                <c:pt idx="390">
                  <c:v>0.60189999999999999</c:v>
                </c:pt>
                <c:pt idx="391">
                  <c:v>0.60189999999999999</c:v>
                </c:pt>
                <c:pt idx="392">
                  <c:v>0.60189999999999999</c:v>
                </c:pt>
                <c:pt idx="393">
                  <c:v>0.60189999999999999</c:v>
                </c:pt>
                <c:pt idx="394">
                  <c:v>0.60189999999999999</c:v>
                </c:pt>
                <c:pt idx="395">
                  <c:v>0.60189999999999999</c:v>
                </c:pt>
                <c:pt idx="396">
                  <c:v>0.60189999999999999</c:v>
                </c:pt>
                <c:pt idx="397">
                  <c:v>0.60189999999999999</c:v>
                </c:pt>
                <c:pt idx="398">
                  <c:v>0.60189999999999999</c:v>
                </c:pt>
                <c:pt idx="399">
                  <c:v>0.60189999999999999</c:v>
                </c:pt>
                <c:pt idx="400">
                  <c:v>0.60189999999999999</c:v>
                </c:pt>
                <c:pt idx="401">
                  <c:v>0.60189999999999999</c:v>
                </c:pt>
                <c:pt idx="402">
                  <c:v>0.60189999999999999</c:v>
                </c:pt>
                <c:pt idx="403">
                  <c:v>0.60189999999999999</c:v>
                </c:pt>
                <c:pt idx="404">
                  <c:v>0.60189999999999999</c:v>
                </c:pt>
                <c:pt idx="405">
                  <c:v>0.60189999999999999</c:v>
                </c:pt>
                <c:pt idx="406">
                  <c:v>0.60189999999999999</c:v>
                </c:pt>
                <c:pt idx="407">
                  <c:v>0.60189999999999999</c:v>
                </c:pt>
                <c:pt idx="408">
                  <c:v>0.60189999999999999</c:v>
                </c:pt>
                <c:pt idx="409">
                  <c:v>0.60189999999999999</c:v>
                </c:pt>
                <c:pt idx="410">
                  <c:v>0.60189999999999999</c:v>
                </c:pt>
                <c:pt idx="411">
                  <c:v>0.60189999999999999</c:v>
                </c:pt>
                <c:pt idx="412">
                  <c:v>0.60189999999999999</c:v>
                </c:pt>
                <c:pt idx="413">
                  <c:v>0.60189999999999999</c:v>
                </c:pt>
                <c:pt idx="414">
                  <c:v>0.60189999999999999</c:v>
                </c:pt>
                <c:pt idx="415">
                  <c:v>0.60189999999999999</c:v>
                </c:pt>
                <c:pt idx="416">
                  <c:v>0.60189999999999999</c:v>
                </c:pt>
                <c:pt idx="417">
                  <c:v>0.60189999999999999</c:v>
                </c:pt>
                <c:pt idx="418">
                  <c:v>0.60189999999999999</c:v>
                </c:pt>
                <c:pt idx="419">
                  <c:v>0.60189999999999999</c:v>
                </c:pt>
                <c:pt idx="420">
                  <c:v>0.60189999999999999</c:v>
                </c:pt>
                <c:pt idx="421">
                  <c:v>0.60189999999999999</c:v>
                </c:pt>
                <c:pt idx="422">
                  <c:v>0.60189999999999999</c:v>
                </c:pt>
                <c:pt idx="423">
                  <c:v>0.60189999999999999</c:v>
                </c:pt>
                <c:pt idx="424">
                  <c:v>0.60189999999999999</c:v>
                </c:pt>
                <c:pt idx="425">
                  <c:v>0.60189999999999999</c:v>
                </c:pt>
                <c:pt idx="426">
                  <c:v>0.60189999999999999</c:v>
                </c:pt>
                <c:pt idx="427">
                  <c:v>0.60189999999999999</c:v>
                </c:pt>
                <c:pt idx="428">
                  <c:v>0.60189999999999999</c:v>
                </c:pt>
                <c:pt idx="429">
                  <c:v>0.60189999999999999</c:v>
                </c:pt>
                <c:pt idx="430">
                  <c:v>0.60189999999999999</c:v>
                </c:pt>
                <c:pt idx="431">
                  <c:v>0.60189999999999999</c:v>
                </c:pt>
                <c:pt idx="432">
                  <c:v>0.60189999999999999</c:v>
                </c:pt>
                <c:pt idx="433">
                  <c:v>0.60189999999999999</c:v>
                </c:pt>
                <c:pt idx="434">
                  <c:v>0.60189999999999999</c:v>
                </c:pt>
                <c:pt idx="435">
                  <c:v>0.60189999999999999</c:v>
                </c:pt>
                <c:pt idx="436">
                  <c:v>0.60189999999999999</c:v>
                </c:pt>
                <c:pt idx="437">
                  <c:v>0.60189999999999999</c:v>
                </c:pt>
                <c:pt idx="438">
                  <c:v>0.60189999999999999</c:v>
                </c:pt>
                <c:pt idx="439">
                  <c:v>0.60189999999999999</c:v>
                </c:pt>
                <c:pt idx="440">
                  <c:v>0.60189999999999999</c:v>
                </c:pt>
                <c:pt idx="441">
                  <c:v>0.60189999999999999</c:v>
                </c:pt>
                <c:pt idx="442">
                  <c:v>0.60189999999999999</c:v>
                </c:pt>
                <c:pt idx="443">
                  <c:v>0.60189999999999999</c:v>
                </c:pt>
                <c:pt idx="444">
                  <c:v>0.60189999999999999</c:v>
                </c:pt>
                <c:pt idx="445">
                  <c:v>0.60189999999999999</c:v>
                </c:pt>
                <c:pt idx="446">
                  <c:v>0.60189999999999999</c:v>
                </c:pt>
                <c:pt idx="447">
                  <c:v>0.60189999999999999</c:v>
                </c:pt>
                <c:pt idx="448">
                  <c:v>0.60189999999999999</c:v>
                </c:pt>
                <c:pt idx="449">
                  <c:v>0.60189999999999999</c:v>
                </c:pt>
                <c:pt idx="450">
                  <c:v>0.60189999999999999</c:v>
                </c:pt>
                <c:pt idx="451">
                  <c:v>0.60189999999999999</c:v>
                </c:pt>
                <c:pt idx="452">
                  <c:v>0.60189999999999999</c:v>
                </c:pt>
                <c:pt idx="453">
                  <c:v>0.60189999999999999</c:v>
                </c:pt>
                <c:pt idx="454">
                  <c:v>0.60189999999999999</c:v>
                </c:pt>
                <c:pt idx="455">
                  <c:v>0.60189999999999999</c:v>
                </c:pt>
                <c:pt idx="456">
                  <c:v>0.60189999999999999</c:v>
                </c:pt>
                <c:pt idx="457">
                  <c:v>0.60189999999999999</c:v>
                </c:pt>
                <c:pt idx="458">
                  <c:v>0.60189999999999999</c:v>
                </c:pt>
                <c:pt idx="459">
                  <c:v>0.60189999999999999</c:v>
                </c:pt>
                <c:pt idx="460">
                  <c:v>0.60189999999999999</c:v>
                </c:pt>
                <c:pt idx="461">
                  <c:v>0.60189999999999999</c:v>
                </c:pt>
                <c:pt idx="462">
                  <c:v>0.60189999999999999</c:v>
                </c:pt>
                <c:pt idx="463">
                  <c:v>0.60189999999999999</c:v>
                </c:pt>
                <c:pt idx="464">
                  <c:v>0.60189999999999999</c:v>
                </c:pt>
                <c:pt idx="465">
                  <c:v>0.60189999999999999</c:v>
                </c:pt>
                <c:pt idx="466">
                  <c:v>0.60189999999999999</c:v>
                </c:pt>
                <c:pt idx="467">
                  <c:v>0.60189999999999999</c:v>
                </c:pt>
                <c:pt idx="468">
                  <c:v>0.60189999999999999</c:v>
                </c:pt>
                <c:pt idx="469">
                  <c:v>0.60189999999999999</c:v>
                </c:pt>
                <c:pt idx="470">
                  <c:v>0.60189999999999999</c:v>
                </c:pt>
                <c:pt idx="471">
                  <c:v>0.60189999999999999</c:v>
                </c:pt>
                <c:pt idx="472">
                  <c:v>0.60189999999999999</c:v>
                </c:pt>
                <c:pt idx="473">
                  <c:v>0.60189999999999999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AD-A046-AA8A-605FF694A260}"/>
            </c:ext>
          </c:extLst>
        </c:ser>
        <c:ser>
          <c:idx val="5"/>
          <c:order val="1"/>
          <c:tx>
            <c:strRef>
              <c:f>Mitigation_Coefficient!$CE$1</c:f>
              <c:strCache>
                <c:ptCount val="1"/>
                <c:pt idx="0">
                  <c:v>CTC_50%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Mitigation_Coefficient!$CE$2:$CE$731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0.35</c:v>
                </c:pt>
                <c:pt idx="59">
                  <c:v>0.35</c:v>
                </c:pt>
                <c:pt idx="60">
                  <c:v>0.35</c:v>
                </c:pt>
                <c:pt idx="61">
                  <c:v>0.35</c:v>
                </c:pt>
                <c:pt idx="62">
                  <c:v>0.35</c:v>
                </c:pt>
                <c:pt idx="63">
                  <c:v>0.35</c:v>
                </c:pt>
                <c:pt idx="64">
                  <c:v>0.35</c:v>
                </c:pt>
                <c:pt idx="65">
                  <c:v>0.35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0.35</c:v>
                </c:pt>
                <c:pt idx="70">
                  <c:v>0.35</c:v>
                </c:pt>
                <c:pt idx="71">
                  <c:v>0.35</c:v>
                </c:pt>
                <c:pt idx="72">
                  <c:v>0.35</c:v>
                </c:pt>
                <c:pt idx="73">
                  <c:v>0.35</c:v>
                </c:pt>
                <c:pt idx="74">
                  <c:v>0.35</c:v>
                </c:pt>
                <c:pt idx="75">
                  <c:v>0.35</c:v>
                </c:pt>
                <c:pt idx="76">
                  <c:v>0.66</c:v>
                </c:pt>
                <c:pt idx="77">
                  <c:v>0.66</c:v>
                </c:pt>
                <c:pt idx="78">
                  <c:v>0.66</c:v>
                </c:pt>
                <c:pt idx="79">
                  <c:v>0.66</c:v>
                </c:pt>
                <c:pt idx="80">
                  <c:v>0.66</c:v>
                </c:pt>
                <c:pt idx="81">
                  <c:v>0.66</c:v>
                </c:pt>
                <c:pt idx="82">
                  <c:v>0.66</c:v>
                </c:pt>
                <c:pt idx="83">
                  <c:v>0.66</c:v>
                </c:pt>
                <c:pt idx="84">
                  <c:v>0.66</c:v>
                </c:pt>
                <c:pt idx="85">
                  <c:v>0.66</c:v>
                </c:pt>
                <c:pt idx="86">
                  <c:v>0.66</c:v>
                </c:pt>
                <c:pt idx="87">
                  <c:v>0.66</c:v>
                </c:pt>
                <c:pt idx="88">
                  <c:v>0.66</c:v>
                </c:pt>
                <c:pt idx="89">
                  <c:v>0.66</c:v>
                </c:pt>
                <c:pt idx="90">
                  <c:v>0.66</c:v>
                </c:pt>
                <c:pt idx="91">
                  <c:v>0.66</c:v>
                </c:pt>
                <c:pt idx="92">
                  <c:v>0.66</c:v>
                </c:pt>
                <c:pt idx="93">
                  <c:v>0.66</c:v>
                </c:pt>
                <c:pt idx="94">
                  <c:v>0.66</c:v>
                </c:pt>
                <c:pt idx="95">
                  <c:v>0.66</c:v>
                </c:pt>
                <c:pt idx="96">
                  <c:v>0.66</c:v>
                </c:pt>
                <c:pt idx="97">
                  <c:v>0.66</c:v>
                </c:pt>
                <c:pt idx="98">
                  <c:v>0.66</c:v>
                </c:pt>
                <c:pt idx="99">
                  <c:v>0.66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0.35</c:v>
                </c:pt>
                <c:pt idx="236">
                  <c:v>0.35</c:v>
                </c:pt>
                <c:pt idx="237">
                  <c:v>0.35</c:v>
                </c:pt>
                <c:pt idx="238">
                  <c:v>0.35</c:v>
                </c:pt>
                <c:pt idx="239">
                  <c:v>0.35</c:v>
                </c:pt>
                <c:pt idx="240">
                  <c:v>0.35</c:v>
                </c:pt>
                <c:pt idx="241">
                  <c:v>0.35</c:v>
                </c:pt>
                <c:pt idx="242">
                  <c:v>0.35</c:v>
                </c:pt>
                <c:pt idx="243">
                  <c:v>0.35</c:v>
                </c:pt>
                <c:pt idx="244">
                  <c:v>0.35</c:v>
                </c:pt>
                <c:pt idx="245">
                  <c:v>0.35</c:v>
                </c:pt>
                <c:pt idx="246">
                  <c:v>0.35</c:v>
                </c:pt>
                <c:pt idx="247">
                  <c:v>0.35</c:v>
                </c:pt>
                <c:pt idx="248">
                  <c:v>0.35</c:v>
                </c:pt>
                <c:pt idx="249">
                  <c:v>0.35</c:v>
                </c:pt>
                <c:pt idx="250">
                  <c:v>0.35</c:v>
                </c:pt>
                <c:pt idx="251">
                  <c:v>0.35</c:v>
                </c:pt>
                <c:pt idx="252">
                  <c:v>0.35</c:v>
                </c:pt>
                <c:pt idx="253">
                  <c:v>0.35</c:v>
                </c:pt>
                <c:pt idx="254">
                  <c:v>0.35</c:v>
                </c:pt>
                <c:pt idx="255">
                  <c:v>0.35</c:v>
                </c:pt>
                <c:pt idx="256">
                  <c:v>0.35</c:v>
                </c:pt>
                <c:pt idx="257">
                  <c:v>0.35</c:v>
                </c:pt>
                <c:pt idx="258">
                  <c:v>0.35</c:v>
                </c:pt>
                <c:pt idx="259">
                  <c:v>0.35</c:v>
                </c:pt>
                <c:pt idx="260">
                  <c:v>0.35</c:v>
                </c:pt>
                <c:pt idx="261">
                  <c:v>0.35</c:v>
                </c:pt>
                <c:pt idx="262">
                  <c:v>0.35</c:v>
                </c:pt>
                <c:pt idx="263">
                  <c:v>0.35</c:v>
                </c:pt>
                <c:pt idx="264">
                  <c:v>0.35</c:v>
                </c:pt>
                <c:pt idx="265">
                  <c:v>0.35</c:v>
                </c:pt>
                <c:pt idx="266">
                  <c:v>0.35</c:v>
                </c:pt>
                <c:pt idx="267">
                  <c:v>0.35</c:v>
                </c:pt>
                <c:pt idx="268">
                  <c:v>0.35</c:v>
                </c:pt>
                <c:pt idx="269">
                  <c:v>0.35</c:v>
                </c:pt>
                <c:pt idx="270">
                  <c:v>0.35</c:v>
                </c:pt>
                <c:pt idx="271">
                  <c:v>0.35</c:v>
                </c:pt>
                <c:pt idx="272">
                  <c:v>0.35</c:v>
                </c:pt>
                <c:pt idx="273">
                  <c:v>0.35</c:v>
                </c:pt>
                <c:pt idx="274">
                  <c:v>0.5</c:v>
                </c:pt>
                <c:pt idx="275">
                  <c:v>0.5</c:v>
                </c:pt>
                <c:pt idx="276">
                  <c:v>0.5</c:v>
                </c:pt>
                <c:pt idx="277">
                  <c:v>0.5</c:v>
                </c:pt>
                <c:pt idx="278">
                  <c:v>0.5</c:v>
                </c:pt>
                <c:pt idx="279">
                  <c:v>0.5</c:v>
                </c:pt>
                <c:pt idx="280">
                  <c:v>0.5</c:v>
                </c:pt>
                <c:pt idx="281">
                  <c:v>0.5</c:v>
                </c:pt>
                <c:pt idx="282">
                  <c:v>0.5</c:v>
                </c:pt>
                <c:pt idx="283">
                  <c:v>0.5</c:v>
                </c:pt>
                <c:pt idx="284">
                  <c:v>0.5</c:v>
                </c:pt>
                <c:pt idx="285">
                  <c:v>0.5</c:v>
                </c:pt>
                <c:pt idx="286">
                  <c:v>0.5</c:v>
                </c:pt>
                <c:pt idx="287">
                  <c:v>0.5</c:v>
                </c:pt>
                <c:pt idx="288">
                  <c:v>0.5</c:v>
                </c:pt>
                <c:pt idx="289">
                  <c:v>0.5</c:v>
                </c:pt>
                <c:pt idx="290">
                  <c:v>0.5</c:v>
                </c:pt>
                <c:pt idx="291">
                  <c:v>0.5</c:v>
                </c:pt>
                <c:pt idx="292">
                  <c:v>0.5</c:v>
                </c:pt>
                <c:pt idx="293">
                  <c:v>0.5</c:v>
                </c:pt>
                <c:pt idx="294">
                  <c:v>0.5</c:v>
                </c:pt>
                <c:pt idx="295">
                  <c:v>0.5</c:v>
                </c:pt>
                <c:pt idx="296">
                  <c:v>0.5</c:v>
                </c:pt>
                <c:pt idx="297">
                  <c:v>0.5</c:v>
                </c:pt>
                <c:pt idx="298">
                  <c:v>0.5</c:v>
                </c:pt>
                <c:pt idx="299">
                  <c:v>0.5</c:v>
                </c:pt>
                <c:pt idx="300">
                  <c:v>0.5</c:v>
                </c:pt>
                <c:pt idx="301">
                  <c:v>0.5</c:v>
                </c:pt>
                <c:pt idx="302">
                  <c:v>0.5</c:v>
                </c:pt>
                <c:pt idx="303">
                  <c:v>0.65</c:v>
                </c:pt>
                <c:pt idx="304">
                  <c:v>0.65</c:v>
                </c:pt>
                <c:pt idx="305">
                  <c:v>0.65</c:v>
                </c:pt>
                <c:pt idx="306">
                  <c:v>0.65</c:v>
                </c:pt>
                <c:pt idx="307">
                  <c:v>0.65</c:v>
                </c:pt>
                <c:pt idx="308">
                  <c:v>0.65</c:v>
                </c:pt>
                <c:pt idx="309">
                  <c:v>0.65</c:v>
                </c:pt>
                <c:pt idx="310">
                  <c:v>0.65</c:v>
                </c:pt>
                <c:pt idx="311">
                  <c:v>0.65</c:v>
                </c:pt>
                <c:pt idx="312">
                  <c:v>0.65</c:v>
                </c:pt>
                <c:pt idx="313">
                  <c:v>0.65</c:v>
                </c:pt>
                <c:pt idx="314">
                  <c:v>0.65</c:v>
                </c:pt>
                <c:pt idx="315">
                  <c:v>0.65</c:v>
                </c:pt>
                <c:pt idx="316">
                  <c:v>0.65</c:v>
                </c:pt>
                <c:pt idx="317">
                  <c:v>0.65</c:v>
                </c:pt>
                <c:pt idx="318">
                  <c:v>0.65</c:v>
                </c:pt>
                <c:pt idx="319">
                  <c:v>0.65</c:v>
                </c:pt>
                <c:pt idx="320">
                  <c:v>0.69</c:v>
                </c:pt>
                <c:pt idx="321">
                  <c:v>0.69</c:v>
                </c:pt>
                <c:pt idx="322">
                  <c:v>0.69</c:v>
                </c:pt>
                <c:pt idx="323">
                  <c:v>0.69</c:v>
                </c:pt>
                <c:pt idx="324">
                  <c:v>0.69</c:v>
                </c:pt>
                <c:pt idx="325">
                  <c:v>0.69</c:v>
                </c:pt>
                <c:pt idx="326">
                  <c:v>0.69</c:v>
                </c:pt>
                <c:pt idx="327">
                  <c:v>0.69</c:v>
                </c:pt>
                <c:pt idx="328">
                  <c:v>0.69</c:v>
                </c:pt>
                <c:pt idx="329">
                  <c:v>0.69</c:v>
                </c:pt>
                <c:pt idx="330">
                  <c:v>0.7</c:v>
                </c:pt>
                <c:pt idx="331">
                  <c:v>0.7</c:v>
                </c:pt>
                <c:pt idx="332">
                  <c:v>0.7</c:v>
                </c:pt>
                <c:pt idx="333">
                  <c:v>0.7</c:v>
                </c:pt>
                <c:pt idx="334">
                  <c:v>0.7</c:v>
                </c:pt>
                <c:pt idx="335">
                  <c:v>0.7</c:v>
                </c:pt>
                <c:pt idx="336">
                  <c:v>0.7</c:v>
                </c:pt>
                <c:pt idx="337">
                  <c:v>0.7</c:v>
                </c:pt>
                <c:pt idx="338">
                  <c:v>0.7</c:v>
                </c:pt>
                <c:pt idx="339">
                  <c:v>0.7</c:v>
                </c:pt>
                <c:pt idx="340">
                  <c:v>0.7</c:v>
                </c:pt>
                <c:pt idx="341">
                  <c:v>0.7</c:v>
                </c:pt>
                <c:pt idx="342">
                  <c:v>0.7</c:v>
                </c:pt>
                <c:pt idx="343">
                  <c:v>0.7</c:v>
                </c:pt>
                <c:pt idx="344">
                  <c:v>0.7</c:v>
                </c:pt>
                <c:pt idx="345">
                  <c:v>0.7</c:v>
                </c:pt>
                <c:pt idx="346">
                  <c:v>0.7</c:v>
                </c:pt>
                <c:pt idx="347">
                  <c:v>0.7</c:v>
                </c:pt>
                <c:pt idx="348">
                  <c:v>0.7</c:v>
                </c:pt>
                <c:pt idx="349">
                  <c:v>0.7</c:v>
                </c:pt>
                <c:pt idx="350">
                  <c:v>0.7</c:v>
                </c:pt>
                <c:pt idx="351">
                  <c:v>0.7</c:v>
                </c:pt>
                <c:pt idx="352">
                  <c:v>0.7</c:v>
                </c:pt>
                <c:pt idx="353">
                  <c:v>0.7</c:v>
                </c:pt>
                <c:pt idx="354">
                  <c:v>0.7</c:v>
                </c:pt>
                <c:pt idx="355">
                  <c:v>0.7</c:v>
                </c:pt>
                <c:pt idx="356">
                  <c:v>0.7</c:v>
                </c:pt>
                <c:pt idx="357">
                  <c:v>0.7</c:v>
                </c:pt>
                <c:pt idx="358">
                  <c:v>0.7</c:v>
                </c:pt>
                <c:pt idx="359">
                  <c:v>0.7</c:v>
                </c:pt>
                <c:pt idx="360">
                  <c:v>0.7</c:v>
                </c:pt>
                <c:pt idx="361">
                  <c:v>0.7</c:v>
                </c:pt>
                <c:pt idx="362">
                  <c:v>0.7</c:v>
                </c:pt>
                <c:pt idx="363">
                  <c:v>0.7</c:v>
                </c:pt>
                <c:pt idx="364">
                  <c:v>0.7</c:v>
                </c:pt>
                <c:pt idx="365">
                  <c:v>0.7</c:v>
                </c:pt>
                <c:pt idx="366">
                  <c:v>0.7</c:v>
                </c:pt>
                <c:pt idx="367">
                  <c:v>0.7</c:v>
                </c:pt>
                <c:pt idx="368">
                  <c:v>0.7</c:v>
                </c:pt>
                <c:pt idx="369">
                  <c:v>0.7</c:v>
                </c:pt>
                <c:pt idx="370">
                  <c:v>0.7</c:v>
                </c:pt>
                <c:pt idx="371">
                  <c:v>0.7</c:v>
                </c:pt>
                <c:pt idx="372">
                  <c:v>0.7</c:v>
                </c:pt>
                <c:pt idx="373">
                  <c:v>0.7</c:v>
                </c:pt>
                <c:pt idx="374">
                  <c:v>0.7</c:v>
                </c:pt>
                <c:pt idx="375">
                  <c:v>0.7</c:v>
                </c:pt>
                <c:pt idx="376">
                  <c:v>0.7</c:v>
                </c:pt>
                <c:pt idx="377">
                  <c:v>0.7</c:v>
                </c:pt>
                <c:pt idx="378">
                  <c:v>0.7</c:v>
                </c:pt>
                <c:pt idx="379">
                  <c:v>0.7</c:v>
                </c:pt>
                <c:pt idx="380">
                  <c:v>0.7</c:v>
                </c:pt>
                <c:pt idx="381">
                  <c:v>0.7</c:v>
                </c:pt>
                <c:pt idx="382">
                  <c:v>0.7</c:v>
                </c:pt>
                <c:pt idx="383">
                  <c:v>0.7</c:v>
                </c:pt>
                <c:pt idx="384">
                  <c:v>0.7</c:v>
                </c:pt>
                <c:pt idx="385">
                  <c:v>0.7</c:v>
                </c:pt>
                <c:pt idx="386">
                  <c:v>0.7</c:v>
                </c:pt>
                <c:pt idx="387">
                  <c:v>0.7</c:v>
                </c:pt>
                <c:pt idx="388">
                  <c:v>0.7</c:v>
                </c:pt>
                <c:pt idx="389">
                  <c:v>0.7</c:v>
                </c:pt>
                <c:pt idx="390">
                  <c:v>0.7</c:v>
                </c:pt>
                <c:pt idx="391">
                  <c:v>0.7</c:v>
                </c:pt>
                <c:pt idx="392">
                  <c:v>0.7</c:v>
                </c:pt>
                <c:pt idx="393">
                  <c:v>0.7</c:v>
                </c:pt>
                <c:pt idx="394">
                  <c:v>0.7</c:v>
                </c:pt>
                <c:pt idx="395">
                  <c:v>0.7</c:v>
                </c:pt>
                <c:pt idx="396">
                  <c:v>0.7</c:v>
                </c:pt>
                <c:pt idx="397">
                  <c:v>0.7</c:v>
                </c:pt>
                <c:pt idx="398">
                  <c:v>0.7</c:v>
                </c:pt>
                <c:pt idx="399">
                  <c:v>0.7</c:v>
                </c:pt>
                <c:pt idx="400">
                  <c:v>0.7</c:v>
                </c:pt>
                <c:pt idx="401">
                  <c:v>0.7</c:v>
                </c:pt>
                <c:pt idx="402">
                  <c:v>0.7</c:v>
                </c:pt>
                <c:pt idx="403">
                  <c:v>0.7</c:v>
                </c:pt>
                <c:pt idx="404">
                  <c:v>0.7</c:v>
                </c:pt>
                <c:pt idx="405">
                  <c:v>0.7</c:v>
                </c:pt>
                <c:pt idx="406">
                  <c:v>0.7</c:v>
                </c:pt>
                <c:pt idx="407">
                  <c:v>0.7</c:v>
                </c:pt>
                <c:pt idx="408">
                  <c:v>0.7</c:v>
                </c:pt>
                <c:pt idx="409">
                  <c:v>0.7</c:v>
                </c:pt>
                <c:pt idx="410">
                  <c:v>0.7</c:v>
                </c:pt>
                <c:pt idx="411">
                  <c:v>0.7</c:v>
                </c:pt>
                <c:pt idx="412">
                  <c:v>0.7</c:v>
                </c:pt>
                <c:pt idx="413">
                  <c:v>0.7</c:v>
                </c:pt>
                <c:pt idx="414">
                  <c:v>0.7</c:v>
                </c:pt>
                <c:pt idx="415">
                  <c:v>0.7</c:v>
                </c:pt>
                <c:pt idx="416">
                  <c:v>0.7</c:v>
                </c:pt>
                <c:pt idx="417">
                  <c:v>0.7</c:v>
                </c:pt>
                <c:pt idx="418">
                  <c:v>0.7</c:v>
                </c:pt>
                <c:pt idx="419">
                  <c:v>0.7</c:v>
                </c:pt>
                <c:pt idx="420">
                  <c:v>0.7</c:v>
                </c:pt>
                <c:pt idx="421">
                  <c:v>0.7</c:v>
                </c:pt>
                <c:pt idx="422">
                  <c:v>0.7</c:v>
                </c:pt>
                <c:pt idx="423">
                  <c:v>0.7</c:v>
                </c:pt>
                <c:pt idx="424">
                  <c:v>0.7</c:v>
                </c:pt>
                <c:pt idx="425">
                  <c:v>0.55000000000000004</c:v>
                </c:pt>
                <c:pt idx="426">
                  <c:v>0.55000000000000004</c:v>
                </c:pt>
                <c:pt idx="427">
                  <c:v>0.55000000000000004</c:v>
                </c:pt>
                <c:pt idx="428">
                  <c:v>0.55000000000000004</c:v>
                </c:pt>
                <c:pt idx="429">
                  <c:v>0.55000000000000004</c:v>
                </c:pt>
                <c:pt idx="430">
                  <c:v>0.55000000000000004</c:v>
                </c:pt>
                <c:pt idx="431">
                  <c:v>0.55000000000000004</c:v>
                </c:pt>
                <c:pt idx="432">
                  <c:v>0.55000000000000004</c:v>
                </c:pt>
                <c:pt idx="433">
                  <c:v>0.55000000000000004</c:v>
                </c:pt>
                <c:pt idx="434">
                  <c:v>0.55000000000000004</c:v>
                </c:pt>
                <c:pt idx="435">
                  <c:v>0.55000000000000004</c:v>
                </c:pt>
                <c:pt idx="436">
                  <c:v>0.55000000000000004</c:v>
                </c:pt>
                <c:pt idx="437">
                  <c:v>0.55000000000000004</c:v>
                </c:pt>
                <c:pt idx="438">
                  <c:v>0.55000000000000004</c:v>
                </c:pt>
                <c:pt idx="439">
                  <c:v>0.55000000000000004</c:v>
                </c:pt>
                <c:pt idx="440">
                  <c:v>0.55000000000000004</c:v>
                </c:pt>
                <c:pt idx="441">
                  <c:v>0.55000000000000004</c:v>
                </c:pt>
                <c:pt idx="442">
                  <c:v>0.55000000000000004</c:v>
                </c:pt>
                <c:pt idx="443">
                  <c:v>0.55000000000000004</c:v>
                </c:pt>
                <c:pt idx="444">
                  <c:v>0.55000000000000004</c:v>
                </c:pt>
                <c:pt idx="445">
                  <c:v>0.55000000000000004</c:v>
                </c:pt>
                <c:pt idx="446">
                  <c:v>0.55000000000000004</c:v>
                </c:pt>
                <c:pt idx="447">
                  <c:v>0.55000000000000004</c:v>
                </c:pt>
                <c:pt idx="448">
                  <c:v>0.55000000000000004</c:v>
                </c:pt>
                <c:pt idx="449">
                  <c:v>0.55000000000000004</c:v>
                </c:pt>
                <c:pt idx="450">
                  <c:v>0.55000000000000004</c:v>
                </c:pt>
                <c:pt idx="451">
                  <c:v>0.55000000000000004</c:v>
                </c:pt>
                <c:pt idx="452">
                  <c:v>0.55000000000000004</c:v>
                </c:pt>
                <c:pt idx="453">
                  <c:v>0.55000000000000004</c:v>
                </c:pt>
                <c:pt idx="454">
                  <c:v>0.55000000000000004</c:v>
                </c:pt>
                <c:pt idx="455">
                  <c:v>0.55000000000000004</c:v>
                </c:pt>
                <c:pt idx="456">
                  <c:v>0.55000000000000004</c:v>
                </c:pt>
                <c:pt idx="457">
                  <c:v>0.55000000000000004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0.55000000000000004</c:v>
                </c:pt>
                <c:pt idx="462">
                  <c:v>0.55000000000000004</c:v>
                </c:pt>
                <c:pt idx="463">
                  <c:v>0.55000000000000004</c:v>
                </c:pt>
                <c:pt idx="464">
                  <c:v>0.55000000000000004</c:v>
                </c:pt>
                <c:pt idx="465">
                  <c:v>0.55000000000000004</c:v>
                </c:pt>
                <c:pt idx="466">
                  <c:v>0.55000000000000004</c:v>
                </c:pt>
                <c:pt idx="467">
                  <c:v>0.55000000000000004</c:v>
                </c:pt>
                <c:pt idx="468">
                  <c:v>0.55000000000000004</c:v>
                </c:pt>
                <c:pt idx="469">
                  <c:v>0.55000000000000004</c:v>
                </c:pt>
                <c:pt idx="470">
                  <c:v>0.55000000000000004</c:v>
                </c:pt>
                <c:pt idx="471">
                  <c:v>0.55000000000000004</c:v>
                </c:pt>
                <c:pt idx="472">
                  <c:v>0.55000000000000004</c:v>
                </c:pt>
                <c:pt idx="473">
                  <c:v>0.55000000000000004</c:v>
                </c:pt>
                <c:pt idx="474">
                  <c:v>0.55000000000000004</c:v>
                </c:pt>
                <c:pt idx="475">
                  <c:v>0.7</c:v>
                </c:pt>
                <c:pt idx="476">
                  <c:v>0.7</c:v>
                </c:pt>
                <c:pt idx="477">
                  <c:v>0.7</c:v>
                </c:pt>
                <c:pt idx="478">
                  <c:v>0.7</c:v>
                </c:pt>
                <c:pt idx="479">
                  <c:v>0.7</c:v>
                </c:pt>
                <c:pt idx="480">
                  <c:v>0.7</c:v>
                </c:pt>
                <c:pt idx="481">
                  <c:v>0.7</c:v>
                </c:pt>
                <c:pt idx="482">
                  <c:v>0.7</c:v>
                </c:pt>
                <c:pt idx="483">
                  <c:v>0.7</c:v>
                </c:pt>
                <c:pt idx="484">
                  <c:v>0.7</c:v>
                </c:pt>
                <c:pt idx="485">
                  <c:v>0.7</c:v>
                </c:pt>
                <c:pt idx="486">
                  <c:v>0.7</c:v>
                </c:pt>
                <c:pt idx="487">
                  <c:v>0.7</c:v>
                </c:pt>
                <c:pt idx="488">
                  <c:v>0.7</c:v>
                </c:pt>
                <c:pt idx="489">
                  <c:v>0.7</c:v>
                </c:pt>
                <c:pt idx="490">
                  <c:v>0.7</c:v>
                </c:pt>
                <c:pt idx="491">
                  <c:v>0.7</c:v>
                </c:pt>
                <c:pt idx="492">
                  <c:v>0.7</c:v>
                </c:pt>
                <c:pt idx="493">
                  <c:v>0.7</c:v>
                </c:pt>
                <c:pt idx="494">
                  <c:v>0.7</c:v>
                </c:pt>
                <c:pt idx="495">
                  <c:v>0.7</c:v>
                </c:pt>
                <c:pt idx="496">
                  <c:v>0.7</c:v>
                </c:pt>
                <c:pt idx="497">
                  <c:v>0.7</c:v>
                </c:pt>
                <c:pt idx="498">
                  <c:v>0.7</c:v>
                </c:pt>
                <c:pt idx="499">
                  <c:v>0.7</c:v>
                </c:pt>
                <c:pt idx="500">
                  <c:v>0.7</c:v>
                </c:pt>
                <c:pt idx="501">
                  <c:v>0.7</c:v>
                </c:pt>
                <c:pt idx="502">
                  <c:v>0.7</c:v>
                </c:pt>
                <c:pt idx="503">
                  <c:v>0.7</c:v>
                </c:pt>
                <c:pt idx="504">
                  <c:v>0.7</c:v>
                </c:pt>
                <c:pt idx="505">
                  <c:v>0.55000000000000004</c:v>
                </c:pt>
                <c:pt idx="506">
                  <c:v>0.55000000000000004</c:v>
                </c:pt>
                <c:pt idx="507">
                  <c:v>0.55000000000000004</c:v>
                </c:pt>
                <c:pt idx="508">
                  <c:v>0.55000000000000004</c:v>
                </c:pt>
                <c:pt idx="509">
                  <c:v>0.55000000000000004</c:v>
                </c:pt>
                <c:pt idx="510">
                  <c:v>0.55000000000000004</c:v>
                </c:pt>
                <c:pt idx="511">
                  <c:v>0.55000000000000004</c:v>
                </c:pt>
                <c:pt idx="512">
                  <c:v>0.55000000000000004</c:v>
                </c:pt>
                <c:pt idx="513">
                  <c:v>0.55000000000000004</c:v>
                </c:pt>
                <c:pt idx="514">
                  <c:v>0.55000000000000004</c:v>
                </c:pt>
                <c:pt idx="515">
                  <c:v>0.55000000000000004</c:v>
                </c:pt>
                <c:pt idx="516">
                  <c:v>0.55000000000000004</c:v>
                </c:pt>
                <c:pt idx="517">
                  <c:v>0.55000000000000004</c:v>
                </c:pt>
                <c:pt idx="518">
                  <c:v>0.55000000000000004</c:v>
                </c:pt>
                <c:pt idx="519">
                  <c:v>0.55000000000000004</c:v>
                </c:pt>
                <c:pt idx="520">
                  <c:v>0.55000000000000004</c:v>
                </c:pt>
                <c:pt idx="521">
                  <c:v>0.55000000000000004</c:v>
                </c:pt>
                <c:pt idx="522">
                  <c:v>0.55000000000000004</c:v>
                </c:pt>
                <c:pt idx="523">
                  <c:v>0.55000000000000004</c:v>
                </c:pt>
                <c:pt idx="524">
                  <c:v>0.55000000000000004</c:v>
                </c:pt>
                <c:pt idx="525">
                  <c:v>0.55000000000000004</c:v>
                </c:pt>
                <c:pt idx="526">
                  <c:v>0.55000000000000004</c:v>
                </c:pt>
                <c:pt idx="527">
                  <c:v>0.55000000000000004</c:v>
                </c:pt>
                <c:pt idx="528">
                  <c:v>0.55000000000000004</c:v>
                </c:pt>
                <c:pt idx="529">
                  <c:v>0.55000000000000004</c:v>
                </c:pt>
                <c:pt idx="530">
                  <c:v>0.55000000000000004</c:v>
                </c:pt>
                <c:pt idx="531">
                  <c:v>0.55000000000000004</c:v>
                </c:pt>
                <c:pt idx="532">
                  <c:v>0.55000000000000004</c:v>
                </c:pt>
                <c:pt idx="533">
                  <c:v>0.55000000000000004</c:v>
                </c:pt>
                <c:pt idx="534">
                  <c:v>0.55000000000000004</c:v>
                </c:pt>
                <c:pt idx="535">
                  <c:v>0.55000000000000004</c:v>
                </c:pt>
                <c:pt idx="536">
                  <c:v>0.55000000000000004</c:v>
                </c:pt>
                <c:pt idx="537">
                  <c:v>0.55000000000000004</c:v>
                </c:pt>
                <c:pt idx="538">
                  <c:v>0.55000000000000004</c:v>
                </c:pt>
                <c:pt idx="539">
                  <c:v>0.55000000000000004</c:v>
                </c:pt>
                <c:pt idx="540">
                  <c:v>0.55000000000000004</c:v>
                </c:pt>
                <c:pt idx="541">
                  <c:v>0.55000000000000004</c:v>
                </c:pt>
                <c:pt idx="542">
                  <c:v>0.55000000000000004</c:v>
                </c:pt>
                <c:pt idx="543">
                  <c:v>0.55000000000000004</c:v>
                </c:pt>
                <c:pt idx="544">
                  <c:v>0.55000000000000004</c:v>
                </c:pt>
                <c:pt idx="545">
                  <c:v>0.55000000000000004</c:v>
                </c:pt>
                <c:pt idx="546">
                  <c:v>0.55000000000000004</c:v>
                </c:pt>
                <c:pt idx="547">
                  <c:v>0.55000000000000004</c:v>
                </c:pt>
                <c:pt idx="548">
                  <c:v>0.55000000000000004</c:v>
                </c:pt>
                <c:pt idx="549">
                  <c:v>0.55000000000000004</c:v>
                </c:pt>
                <c:pt idx="550">
                  <c:v>0.55000000000000004</c:v>
                </c:pt>
                <c:pt idx="551">
                  <c:v>0.55000000000000004</c:v>
                </c:pt>
                <c:pt idx="552">
                  <c:v>0.55000000000000004</c:v>
                </c:pt>
                <c:pt idx="553">
                  <c:v>0.55000000000000004</c:v>
                </c:pt>
                <c:pt idx="554">
                  <c:v>0.55000000000000004</c:v>
                </c:pt>
                <c:pt idx="555">
                  <c:v>0.55000000000000004</c:v>
                </c:pt>
                <c:pt idx="556">
                  <c:v>0.55000000000000004</c:v>
                </c:pt>
                <c:pt idx="557">
                  <c:v>0.55000000000000004</c:v>
                </c:pt>
                <c:pt idx="558">
                  <c:v>0.55000000000000004</c:v>
                </c:pt>
                <c:pt idx="559">
                  <c:v>0.55000000000000004</c:v>
                </c:pt>
                <c:pt idx="560">
                  <c:v>0.55000000000000004</c:v>
                </c:pt>
                <c:pt idx="561">
                  <c:v>0.55000000000000004</c:v>
                </c:pt>
                <c:pt idx="562">
                  <c:v>0.55000000000000004</c:v>
                </c:pt>
                <c:pt idx="563">
                  <c:v>0.55000000000000004</c:v>
                </c:pt>
                <c:pt idx="564">
                  <c:v>0.55000000000000004</c:v>
                </c:pt>
                <c:pt idx="565">
                  <c:v>0.55000000000000004</c:v>
                </c:pt>
                <c:pt idx="566">
                  <c:v>0.55000000000000004</c:v>
                </c:pt>
                <c:pt idx="567">
                  <c:v>0.55000000000000004</c:v>
                </c:pt>
                <c:pt idx="568">
                  <c:v>0.55000000000000004</c:v>
                </c:pt>
                <c:pt idx="569">
                  <c:v>0.55000000000000004</c:v>
                </c:pt>
                <c:pt idx="570">
                  <c:v>0.55000000000000004</c:v>
                </c:pt>
                <c:pt idx="571">
                  <c:v>0.55000000000000004</c:v>
                </c:pt>
                <c:pt idx="572">
                  <c:v>0.55000000000000004</c:v>
                </c:pt>
                <c:pt idx="573">
                  <c:v>0.55000000000000004</c:v>
                </c:pt>
                <c:pt idx="574">
                  <c:v>0.55000000000000004</c:v>
                </c:pt>
                <c:pt idx="575">
                  <c:v>0.55000000000000004</c:v>
                </c:pt>
                <c:pt idx="576">
                  <c:v>0.55000000000000004</c:v>
                </c:pt>
                <c:pt idx="577">
                  <c:v>0.55000000000000004</c:v>
                </c:pt>
                <c:pt idx="578">
                  <c:v>0.55000000000000004</c:v>
                </c:pt>
                <c:pt idx="579">
                  <c:v>0.55000000000000004</c:v>
                </c:pt>
                <c:pt idx="580">
                  <c:v>0.55000000000000004</c:v>
                </c:pt>
                <c:pt idx="581">
                  <c:v>0.55000000000000004</c:v>
                </c:pt>
                <c:pt idx="582">
                  <c:v>0.55000000000000004</c:v>
                </c:pt>
                <c:pt idx="583">
                  <c:v>0.55000000000000004</c:v>
                </c:pt>
                <c:pt idx="584">
                  <c:v>0.55000000000000004</c:v>
                </c:pt>
                <c:pt idx="585">
                  <c:v>0.55000000000000004</c:v>
                </c:pt>
                <c:pt idx="586">
                  <c:v>0.55000000000000004</c:v>
                </c:pt>
                <c:pt idx="587">
                  <c:v>0.55000000000000004</c:v>
                </c:pt>
                <c:pt idx="588">
                  <c:v>0.55000000000000004</c:v>
                </c:pt>
                <c:pt idx="589">
                  <c:v>0.55000000000000004</c:v>
                </c:pt>
                <c:pt idx="590">
                  <c:v>0.55000000000000004</c:v>
                </c:pt>
                <c:pt idx="591">
                  <c:v>0.55000000000000004</c:v>
                </c:pt>
                <c:pt idx="592">
                  <c:v>0.55000000000000004</c:v>
                </c:pt>
                <c:pt idx="593">
                  <c:v>0.55000000000000004</c:v>
                </c:pt>
                <c:pt idx="594">
                  <c:v>0.55000000000000004</c:v>
                </c:pt>
                <c:pt idx="595">
                  <c:v>0.55000000000000004</c:v>
                </c:pt>
                <c:pt idx="596">
                  <c:v>0.55000000000000004</c:v>
                </c:pt>
                <c:pt idx="597">
                  <c:v>0.55000000000000004</c:v>
                </c:pt>
                <c:pt idx="598">
                  <c:v>0.55000000000000004</c:v>
                </c:pt>
                <c:pt idx="599">
                  <c:v>0.55000000000000004</c:v>
                </c:pt>
                <c:pt idx="600">
                  <c:v>0.55000000000000004</c:v>
                </c:pt>
                <c:pt idx="601">
                  <c:v>0.55000000000000004</c:v>
                </c:pt>
                <c:pt idx="602">
                  <c:v>0.55000000000000004</c:v>
                </c:pt>
                <c:pt idx="603">
                  <c:v>0.55000000000000004</c:v>
                </c:pt>
                <c:pt idx="604">
                  <c:v>0.55000000000000004</c:v>
                </c:pt>
                <c:pt idx="605">
                  <c:v>0.55000000000000004</c:v>
                </c:pt>
                <c:pt idx="606">
                  <c:v>0.55000000000000004</c:v>
                </c:pt>
                <c:pt idx="607">
                  <c:v>0.55000000000000004</c:v>
                </c:pt>
                <c:pt idx="608">
                  <c:v>0.55000000000000004</c:v>
                </c:pt>
                <c:pt idx="609">
                  <c:v>0.55000000000000004</c:v>
                </c:pt>
                <c:pt idx="610">
                  <c:v>0.55000000000000004</c:v>
                </c:pt>
                <c:pt idx="611">
                  <c:v>0.55000000000000004</c:v>
                </c:pt>
                <c:pt idx="612">
                  <c:v>0.55000000000000004</c:v>
                </c:pt>
                <c:pt idx="613">
                  <c:v>0.55000000000000004</c:v>
                </c:pt>
                <c:pt idx="614">
                  <c:v>0.55000000000000004</c:v>
                </c:pt>
                <c:pt idx="615">
                  <c:v>0.55000000000000004</c:v>
                </c:pt>
                <c:pt idx="616">
                  <c:v>0.55000000000000004</c:v>
                </c:pt>
                <c:pt idx="617">
                  <c:v>0.55000000000000004</c:v>
                </c:pt>
                <c:pt idx="618">
                  <c:v>0.55000000000000004</c:v>
                </c:pt>
                <c:pt idx="619">
                  <c:v>0.55000000000000004</c:v>
                </c:pt>
                <c:pt idx="620">
                  <c:v>0.55000000000000004</c:v>
                </c:pt>
                <c:pt idx="621">
                  <c:v>0.55000000000000004</c:v>
                </c:pt>
                <c:pt idx="622">
                  <c:v>0.55000000000000004</c:v>
                </c:pt>
                <c:pt idx="623">
                  <c:v>0.55000000000000004</c:v>
                </c:pt>
                <c:pt idx="624">
                  <c:v>0.55000000000000004</c:v>
                </c:pt>
                <c:pt idx="625">
                  <c:v>0.55000000000000004</c:v>
                </c:pt>
                <c:pt idx="626">
                  <c:v>0.55000000000000004</c:v>
                </c:pt>
                <c:pt idx="627">
                  <c:v>0.55000000000000004</c:v>
                </c:pt>
                <c:pt idx="628">
                  <c:v>0.55000000000000004</c:v>
                </c:pt>
                <c:pt idx="629">
                  <c:v>0.55000000000000004</c:v>
                </c:pt>
                <c:pt idx="630">
                  <c:v>0.55000000000000004</c:v>
                </c:pt>
                <c:pt idx="631">
                  <c:v>0.55000000000000004</c:v>
                </c:pt>
                <c:pt idx="632">
                  <c:v>0.55000000000000004</c:v>
                </c:pt>
                <c:pt idx="633">
                  <c:v>0.55000000000000004</c:v>
                </c:pt>
                <c:pt idx="634">
                  <c:v>0.55000000000000004</c:v>
                </c:pt>
                <c:pt idx="635">
                  <c:v>0.55000000000000004</c:v>
                </c:pt>
                <c:pt idx="636">
                  <c:v>0.55000000000000004</c:v>
                </c:pt>
                <c:pt idx="637">
                  <c:v>0.55000000000000004</c:v>
                </c:pt>
                <c:pt idx="638">
                  <c:v>0.55000000000000004</c:v>
                </c:pt>
                <c:pt idx="639">
                  <c:v>0.55000000000000004</c:v>
                </c:pt>
                <c:pt idx="640">
                  <c:v>0.55000000000000004</c:v>
                </c:pt>
                <c:pt idx="641">
                  <c:v>0.55000000000000004</c:v>
                </c:pt>
                <c:pt idx="642">
                  <c:v>0.55000000000000004</c:v>
                </c:pt>
                <c:pt idx="643">
                  <c:v>0.55000000000000004</c:v>
                </c:pt>
                <c:pt idx="644">
                  <c:v>0.55000000000000004</c:v>
                </c:pt>
                <c:pt idx="645">
                  <c:v>0.55000000000000004</c:v>
                </c:pt>
                <c:pt idx="646">
                  <c:v>0.55000000000000004</c:v>
                </c:pt>
                <c:pt idx="647">
                  <c:v>0.55000000000000004</c:v>
                </c:pt>
                <c:pt idx="648">
                  <c:v>0.55000000000000004</c:v>
                </c:pt>
                <c:pt idx="649">
                  <c:v>0.55000000000000004</c:v>
                </c:pt>
                <c:pt idx="650">
                  <c:v>0.55000000000000004</c:v>
                </c:pt>
                <c:pt idx="651">
                  <c:v>0.55000000000000004</c:v>
                </c:pt>
                <c:pt idx="652">
                  <c:v>0.55000000000000004</c:v>
                </c:pt>
                <c:pt idx="653">
                  <c:v>0.55000000000000004</c:v>
                </c:pt>
                <c:pt idx="654">
                  <c:v>0.55000000000000004</c:v>
                </c:pt>
                <c:pt idx="655">
                  <c:v>0.55000000000000004</c:v>
                </c:pt>
                <c:pt idx="656">
                  <c:v>0.55000000000000004</c:v>
                </c:pt>
                <c:pt idx="657">
                  <c:v>0.55000000000000004</c:v>
                </c:pt>
                <c:pt idx="658">
                  <c:v>0.55000000000000004</c:v>
                </c:pt>
                <c:pt idx="659">
                  <c:v>0.55000000000000004</c:v>
                </c:pt>
                <c:pt idx="660">
                  <c:v>0.55000000000000004</c:v>
                </c:pt>
                <c:pt idx="661">
                  <c:v>0.55000000000000004</c:v>
                </c:pt>
                <c:pt idx="662">
                  <c:v>0.55000000000000004</c:v>
                </c:pt>
                <c:pt idx="663">
                  <c:v>0.55000000000000004</c:v>
                </c:pt>
                <c:pt idx="664">
                  <c:v>0.55000000000000004</c:v>
                </c:pt>
                <c:pt idx="665">
                  <c:v>0.55000000000000004</c:v>
                </c:pt>
                <c:pt idx="666">
                  <c:v>0.55000000000000004</c:v>
                </c:pt>
                <c:pt idx="667">
                  <c:v>0.55000000000000004</c:v>
                </c:pt>
                <c:pt idx="668">
                  <c:v>0.55000000000000004</c:v>
                </c:pt>
                <c:pt idx="669">
                  <c:v>0.55000000000000004</c:v>
                </c:pt>
                <c:pt idx="670">
                  <c:v>0.55000000000000004</c:v>
                </c:pt>
                <c:pt idx="671">
                  <c:v>0.55000000000000004</c:v>
                </c:pt>
                <c:pt idx="672">
                  <c:v>0.55000000000000004</c:v>
                </c:pt>
                <c:pt idx="673">
                  <c:v>0.55000000000000004</c:v>
                </c:pt>
                <c:pt idx="674">
                  <c:v>0.55000000000000004</c:v>
                </c:pt>
                <c:pt idx="675">
                  <c:v>0.55000000000000004</c:v>
                </c:pt>
                <c:pt idx="676">
                  <c:v>0.55000000000000004</c:v>
                </c:pt>
                <c:pt idx="677">
                  <c:v>0.55000000000000004</c:v>
                </c:pt>
                <c:pt idx="678">
                  <c:v>0.55000000000000004</c:v>
                </c:pt>
                <c:pt idx="679">
                  <c:v>0.55000000000000004</c:v>
                </c:pt>
                <c:pt idx="680">
                  <c:v>0.55000000000000004</c:v>
                </c:pt>
                <c:pt idx="681">
                  <c:v>0.55000000000000004</c:v>
                </c:pt>
                <c:pt idx="682">
                  <c:v>0.55000000000000004</c:v>
                </c:pt>
                <c:pt idx="683">
                  <c:v>0.55000000000000004</c:v>
                </c:pt>
                <c:pt idx="684">
                  <c:v>0.55000000000000004</c:v>
                </c:pt>
                <c:pt idx="685">
                  <c:v>0.55000000000000004</c:v>
                </c:pt>
                <c:pt idx="686">
                  <c:v>0.55000000000000004</c:v>
                </c:pt>
                <c:pt idx="687">
                  <c:v>0.55000000000000004</c:v>
                </c:pt>
                <c:pt idx="688">
                  <c:v>0.55000000000000004</c:v>
                </c:pt>
                <c:pt idx="689">
                  <c:v>0.55000000000000004</c:v>
                </c:pt>
                <c:pt idx="690">
                  <c:v>0.55000000000000004</c:v>
                </c:pt>
                <c:pt idx="691">
                  <c:v>0.55000000000000004</c:v>
                </c:pt>
                <c:pt idx="692">
                  <c:v>0.55000000000000004</c:v>
                </c:pt>
                <c:pt idx="693">
                  <c:v>0.55000000000000004</c:v>
                </c:pt>
                <c:pt idx="694">
                  <c:v>0.55000000000000004</c:v>
                </c:pt>
                <c:pt idx="695">
                  <c:v>0.55000000000000004</c:v>
                </c:pt>
                <c:pt idx="696">
                  <c:v>0.55000000000000004</c:v>
                </c:pt>
                <c:pt idx="697">
                  <c:v>0.55000000000000004</c:v>
                </c:pt>
                <c:pt idx="698">
                  <c:v>0.55000000000000004</c:v>
                </c:pt>
                <c:pt idx="699">
                  <c:v>0.55000000000000004</c:v>
                </c:pt>
                <c:pt idx="700">
                  <c:v>0.55000000000000004</c:v>
                </c:pt>
                <c:pt idx="701">
                  <c:v>0.55000000000000004</c:v>
                </c:pt>
                <c:pt idx="702">
                  <c:v>0.55000000000000004</c:v>
                </c:pt>
                <c:pt idx="703">
                  <c:v>0.55000000000000004</c:v>
                </c:pt>
                <c:pt idx="704">
                  <c:v>0.55000000000000004</c:v>
                </c:pt>
                <c:pt idx="705">
                  <c:v>0.55000000000000004</c:v>
                </c:pt>
                <c:pt idx="706">
                  <c:v>0.55000000000000004</c:v>
                </c:pt>
                <c:pt idx="707">
                  <c:v>0.55000000000000004</c:v>
                </c:pt>
                <c:pt idx="708">
                  <c:v>0.55000000000000004</c:v>
                </c:pt>
                <c:pt idx="709">
                  <c:v>0.55000000000000004</c:v>
                </c:pt>
                <c:pt idx="710">
                  <c:v>0.55000000000000004</c:v>
                </c:pt>
                <c:pt idx="711">
                  <c:v>0.55000000000000004</c:v>
                </c:pt>
                <c:pt idx="712">
                  <c:v>0.55000000000000004</c:v>
                </c:pt>
                <c:pt idx="713">
                  <c:v>0.55000000000000004</c:v>
                </c:pt>
                <c:pt idx="714">
                  <c:v>0.55000000000000004</c:v>
                </c:pt>
                <c:pt idx="715">
                  <c:v>0.55000000000000004</c:v>
                </c:pt>
                <c:pt idx="716">
                  <c:v>0.55000000000000004</c:v>
                </c:pt>
                <c:pt idx="717">
                  <c:v>0.55000000000000004</c:v>
                </c:pt>
                <c:pt idx="718">
                  <c:v>0.55000000000000004</c:v>
                </c:pt>
                <c:pt idx="719">
                  <c:v>0.55000000000000004</c:v>
                </c:pt>
                <c:pt idx="720">
                  <c:v>0.55000000000000004</c:v>
                </c:pt>
                <c:pt idx="721">
                  <c:v>0.55000000000000004</c:v>
                </c:pt>
                <c:pt idx="722">
                  <c:v>0.55000000000000004</c:v>
                </c:pt>
                <c:pt idx="723">
                  <c:v>0.55000000000000004</c:v>
                </c:pt>
                <c:pt idx="724">
                  <c:v>0.55000000000000004</c:v>
                </c:pt>
                <c:pt idx="725">
                  <c:v>0.55000000000000004</c:v>
                </c:pt>
                <c:pt idx="726">
                  <c:v>0.55000000000000004</c:v>
                </c:pt>
                <c:pt idx="727">
                  <c:v>0.55000000000000004</c:v>
                </c:pt>
                <c:pt idx="728">
                  <c:v>0.55000000000000004</c:v>
                </c:pt>
                <c:pt idx="729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BAD-A046-AA8A-605FF694A260}"/>
            </c:ext>
          </c:extLst>
        </c:ser>
        <c:ser>
          <c:idx val="10"/>
          <c:order val="2"/>
          <c:tx>
            <c:strRef>
              <c:f>Mitigation_Coefficient!$CJ$1</c:f>
              <c:strCache>
                <c:ptCount val="1"/>
                <c:pt idx="0">
                  <c:v>CTC_100%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Mitigation_Coefficient!$CJ$2:$CJ$731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0.35499999999999998</c:v>
                </c:pt>
                <c:pt idx="246">
                  <c:v>0.35499999999999998</c:v>
                </c:pt>
                <c:pt idx="247">
                  <c:v>0.35499999999999998</c:v>
                </c:pt>
                <c:pt idx="248">
                  <c:v>0.35499999999999998</c:v>
                </c:pt>
                <c:pt idx="249">
                  <c:v>0.35499999999999998</c:v>
                </c:pt>
                <c:pt idx="250">
                  <c:v>0.35499999999999998</c:v>
                </c:pt>
                <c:pt idx="251">
                  <c:v>0.35499999999999998</c:v>
                </c:pt>
                <c:pt idx="252">
                  <c:v>0.35499999999999998</c:v>
                </c:pt>
                <c:pt idx="253">
                  <c:v>0.35499999999999998</c:v>
                </c:pt>
                <c:pt idx="254">
                  <c:v>0.35499999999999998</c:v>
                </c:pt>
                <c:pt idx="255">
                  <c:v>0.35499999999999998</c:v>
                </c:pt>
                <c:pt idx="256">
                  <c:v>0.35499999999999998</c:v>
                </c:pt>
                <c:pt idx="257">
                  <c:v>0.35499999999999998</c:v>
                </c:pt>
                <c:pt idx="258">
                  <c:v>0.35499999999999998</c:v>
                </c:pt>
                <c:pt idx="259">
                  <c:v>0.35499999999999998</c:v>
                </c:pt>
                <c:pt idx="260">
                  <c:v>0.35499999999999998</c:v>
                </c:pt>
                <c:pt idx="261">
                  <c:v>0.35499999999999998</c:v>
                </c:pt>
                <c:pt idx="262">
                  <c:v>0.35499999999999998</c:v>
                </c:pt>
                <c:pt idx="263">
                  <c:v>0.35499999999999998</c:v>
                </c:pt>
                <c:pt idx="264">
                  <c:v>0.35499999999999998</c:v>
                </c:pt>
                <c:pt idx="265">
                  <c:v>0.35499999999999998</c:v>
                </c:pt>
                <c:pt idx="266">
                  <c:v>0.35499999999999998</c:v>
                </c:pt>
                <c:pt idx="267">
                  <c:v>0.35499999999999998</c:v>
                </c:pt>
                <c:pt idx="268">
                  <c:v>0.35499999999999998</c:v>
                </c:pt>
                <c:pt idx="269">
                  <c:v>0.35499999999999998</c:v>
                </c:pt>
                <c:pt idx="270">
                  <c:v>0.35499999999999998</c:v>
                </c:pt>
                <c:pt idx="271">
                  <c:v>0.35499999999999998</c:v>
                </c:pt>
                <c:pt idx="272">
                  <c:v>0.35499999999999998</c:v>
                </c:pt>
                <c:pt idx="273">
                  <c:v>0.35499999999999998</c:v>
                </c:pt>
                <c:pt idx="274">
                  <c:v>0.35499999999999998</c:v>
                </c:pt>
                <c:pt idx="275">
                  <c:v>0.35499999999999998</c:v>
                </c:pt>
                <c:pt idx="276">
                  <c:v>0.35499999999999998</c:v>
                </c:pt>
                <c:pt idx="277">
                  <c:v>0.35499999999999998</c:v>
                </c:pt>
                <c:pt idx="278">
                  <c:v>0.35499999999999998</c:v>
                </c:pt>
                <c:pt idx="279">
                  <c:v>0.35499999999999998</c:v>
                </c:pt>
                <c:pt idx="280">
                  <c:v>0.35499999999999998</c:v>
                </c:pt>
                <c:pt idx="281">
                  <c:v>0.35499999999999998</c:v>
                </c:pt>
                <c:pt idx="282">
                  <c:v>0.35499999999999998</c:v>
                </c:pt>
                <c:pt idx="283">
                  <c:v>0.35499999999999998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</c:v>
                </c:pt>
                <c:pt idx="304">
                  <c:v>0.7</c:v>
                </c:pt>
                <c:pt idx="305">
                  <c:v>0.7</c:v>
                </c:pt>
                <c:pt idx="306">
                  <c:v>0.7</c:v>
                </c:pt>
                <c:pt idx="307">
                  <c:v>0.7</c:v>
                </c:pt>
                <c:pt idx="308">
                  <c:v>0.7</c:v>
                </c:pt>
                <c:pt idx="309">
                  <c:v>0.7</c:v>
                </c:pt>
                <c:pt idx="310">
                  <c:v>0.7</c:v>
                </c:pt>
                <c:pt idx="311">
                  <c:v>0.7</c:v>
                </c:pt>
                <c:pt idx="312">
                  <c:v>0.7</c:v>
                </c:pt>
                <c:pt idx="313">
                  <c:v>0.7</c:v>
                </c:pt>
                <c:pt idx="314">
                  <c:v>0.7</c:v>
                </c:pt>
                <c:pt idx="315">
                  <c:v>0.7</c:v>
                </c:pt>
                <c:pt idx="316">
                  <c:v>0.7</c:v>
                </c:pt>
                <c:pt idx="317">
                  <c:v>0.7</c:v>
                </c:pt>
                <c:pt idx="318">
                  <c:v>0.7</c:v>
                </c:pt>
                <c:pt idx="319">
                  <c:v>0.7</c:v>
                </c:pt>
                <c:pt idx="320">
                  <c:v>0.7</c:v>
                </c:pt>
                <c:pt idx="321">
                  <c:v>0.7</c:v>
                </c:pt>
                <c:pt idx="322">
                  <c:v>0.7</c:v>
                </c:pt>
                <c:pt idx="323">
                  <c:v>0.7</c:v>
                </c:pt>
                <c:pt idx="324">
                  <c:v>0.7</c:v>
                </c:pt>
                <c:pt idx="325">
                  <c:v>0.7</c:v>
                </c:pt>
                <c:pt idx="326">
                  <c:v>0.7</c:v>
                </c:pt>
                <c:pt idx="327">
                  <c:v>0.7</c:v>
                </c:pt>
                <c:pt idx="328">
                  <c:v>0.7</c:v>
                </c:pt>
                <c:pt idx="329">
                  <c:v>0.7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0.73</c:v>
                </c:pt>
                <c:pt idx="476">
                  <c:v>0.73</c:v>
                </c:pt>
                <c:pt idx="477">
                  <c:v>0.73</c:v>
                </c:pt>
                <c:pt idx="478">
                  <c:v>0.73</c:v>
                </c:pt>
                <c:pt idx="479">
                  <c:v>0.73</c:v>
                </c:pt>
                <c:pt idx="480">
                  <c:v>0.73</c:v>
                </c:pt>
                <c:pt idx="481">
                  <c:v>0.73</c:v>
                </c:pt>
                <c:pt idx="482">
                  <c:v>0.73</c:v>
                </c:pt>
                <c:pt idx="483">
                  <c:v>0.73</c:v>
                </c:pt>
                <c:pt idx="484">
                  <c:v>0.73</c:v>
                </c:pt>
                <c:pt idx="485">
                  <c:v>0.73</c:v>
                </c:pt>
                <c:pt idx="486">
                  <c:v>0.73</c:v>
                </c:pt>
                <c:pt idx="487">
                  <c:v>0.73</c:v>
                </c:pt>
                <c:pt idx="488">
                  <c:v>0.73</c:v>
                </c:pt>
                <c:pt idx="489">
                  <c:v>0.73</c:v>
                </c:pt>
                <c:pt idx="490">
                  <c:v>0.73</c:v>
                </c:pt>
                <c:pt idx="491">
                  <c:v>0.73</c:v>
                </c:pt>
                <c:pt idx="492">
                  <c:v>0.73</c:v>
                </c:pt>
                <c:pt idx="493">
                  <c:v>0.73</c:v>
                </c:pt>
                <c:pt idx="494">
                  <c:v>0.73</c:v>
                </c:pt>
                <c:pt idx="495">
                  <c:v>0.73</c:v>
                </c:pt>
                <c:pt idx="496">
                  <c:v>0.73</c:v>
                </c:pt>
                <c:pt idx="497">
                  <c:v>0.73</c:v>
                </c:pt>
                <c:pt idx="498">
                  <c:v>0.73</c:v>
                </c:pt>
                <c:pt idx="499">
                  <c:v>0.73</c:v>
                </c:pt>
                <c:pt idx="500">
                  <c:v>0.73</c:v>
                </c:pt>
                <c:pt idx="501">
                  <c:v>0.73</c:v>
                </c:pt>
                <c:pt idx="502">
                  <c:v>0.73</c:v>
                </c:pt>
                <c:pt idx="503">
                  <c:v>0.73</c:v>
                </c:pt>
                <c:pt idx="504">
                  <c:v>0.73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BAD-A046-AA8A-605FF694A260}"/>
            </c:ext>
          </c:extLst>
        </c:ser>
        <c:ser>
          <c:idx val="15"/>
          <c:order val="3"/>
          <c:tx>
            <c:strRef>
              <c:f>Mitigation_Coefficient!$CO$1</c:f>
              <c:strCache>
                <c:ptCount val="1"/>
                <c:pt idx="0">
                  <c:v>CRW_50%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Mitigation_Coefficient!$CO$2:$CO$731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0.35</c:v>
                </c:pt>
                <c:pt idx="59">
                  <c:v>0.35</c:v>
                </c:pt>
                <c:pt idx="60">
                  <c:v>0.35</c:v>
                </c:pt>
                <c:pt idx="61">
                  <c:v>0.35</c:v>
                </c:pt>
                <c:pt idx="62">
                  <c:v>0.35</c:v>
                </c:pt>
                <c:pt idx="63">
                  <c:v>0.35</c:v>
                </c:pt>
                <c:pt idx="64">
                  <c:v>0.35</c:v>
                </c:pt>
                <c:pt idx="65">
                  <c:v>0.35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0.35</c:v>
                </c:pt>
                <c:pt idx="70">
                  <c:v>0.35</c:v>
                </c:pt>
                <c:pt idx="71">
                  <c:v>0.35</c:v>
                </c:pt>
                <c:pt idx="72">
                  <c:v>0.35</c:v>
                </c:pt>
                <c:pt idx="73">
                  <c:v>0.35</c:v>
                </c:pt>
                <c:pt idx="74">
                  <c:v>0.35</c:v>
                </c:pt>
                <c:pt idx="75">
                  <c:v>0.35</c:v>
                </c:pt>
                <c:pt idx="76">
                  <c:v>0.7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0.71</c:v>
                </c:pt>
                <c:pt idx="101">
                  <c:v>0.71</c:v>
                </c:pt>
                <c:pt idx="102">
                  <c:v>0.71</c:v>
                </c:pt>
                <c:pt idx="103">
                  <c:v>0.71</c:v>
                </c:pt>
                <c:pt idx="104">
                  <c:v>0.71</c:v>
                </c:pt>
                <c:pt idx="105">
                  <c:v>0.71</c:v>
                </c:pt>
                <c:pt idx="106">
                  <c:v>0.71</c:v>
                </c:pt>
                <c:pt idx="107">
                  <c:v>0.71</c:v>
                </c:pt>
                <c:pt idx="108">
                  <c:v>0.71</c:v>
                </c:pt>
                <c:pt idx="109">
                  <c:v>0.71</c:v>
                </c:pt>
                <c:pt idx="110">
                  <c:v>0.71</c:v>
                </c:pt>
                <c:pt idx="111">
                  <c:v>0.71</c:v>
                </c:pt>
                <c:pt idx="112">
                  <c:v>0.71</c:v>
                </c:pt>
                <c:pt idx="113">
                  <c:v>0.71</c:v>
                </c:pt>
                <c:pt idx="114">
                  <c:v>0.71</c:v>
                </c:pt>
                <c:pt idx="115">
                  <c:v>0.71</c:v>
                </c:pt>
                <c:pt idx="116">
                  <c:v>0.71</c:v>
                </c:pt>
                <c:pt idx="117">
                  <c:v>0.71</c:v>
                </c:pt>
                <c:pt idx="118">
                  <c:v>0.71</c:v>
                </c:pt>
                <c:pt idx="119">
                  <c:v>0.71</c:v>
                </c:pt>
                <c:pt idx="120">
                  <c:v>0.71</c:v>
                </c:pt>
                <c:pt idx="121">
                  <c:v>0.71</c:v>
                </c:pt>
                <c:pt idx="122">
                  <c:v>0.71</c:v>
                </c:pt>
                <c:pt idx="123">
                  <c:v>0.71</c:v>
                </c:pt>
                <c:pt idx="124">
                  <c:v>0.71</c:v>
                </c:pt>
                <c:pt idx="125">
                  <c:v>0.71</c:v>
                </c:pt>
                <c:pt idx="126">
                  <c:v>0.71</c:v>
                </c:pt>
                <c:pt idx="127">
                  <c:v>0.71</c:v>
                </c:pt>
                <c:pt idx="128">
                  <c:v>0.71</c:v>
                </c:pt>
                <c:pt idx="129">
                  <c:v>0.71</c:v>
                </c:pt>
                <c:pt idx="130">
                  <c:v>0.71</c:v>
                </c:pt>
                <c:pt idx="131">
                  <c:v>0.71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0.35</c:v>
                </c:pt>
                <c:pt idx="236">
                  <c:v>0.35</c:v>
                </c:pt>
                <c:pt idx="237">
                  <c:v>0.35</c:v>
                </c:pt>
                <c:pt idx="238">
                  <c:v>0.35</c:v>
                </c:pt>
                <c:pt idx="239">
                  <c:v>0.35</c:v>
                </c:pt>
                <c:pt idx="240">
                  <c:v>0.35</c:v>
                </c:pt>
                <c:pt idx="241">
                  <c:v>0.35</c:v>
                </c:pt>
                <c:pt idx="242">
                  <c:v>0.35</c:v>
                </c:pt>
                <c:pt idx="243">
                  <c:v>0.35</c:v>
                </c:pt>
                <c:pt idx="244">
                  <c:v>0.35</c:v>
                </c:pt>
                <c:pt idx="245">
                  <c:v>0.35</c:v>
                </c:pt>
                <c:pt idx="246">
                  <c:v>0.35</c:v>
                </c:pt>
                <c:pt idx="247">
                  <c:v>0.35</c:v>
                </c:pt>
                <c:pt idx="248">
                  <c:v>0.35</c:v>
                </c:pt>
                <c:pt idx="249">
                  <c:v>0.35</c:v>
                </c:pt>
                <c:pt idx="250">
                  <c:v>0.35</c:v>
                </c:pt>
                <c:pt idx="251">
                  <c:v>0.35</c:v>
                </c:pt>
                <c:pt idx="252">
                  <c:v>0.35</c:v>
                </c:pt>
                <c:pt idx="253">
                  <c:v>0.35</c:v>
                </c:pt>
                <c:pt idx="254">
                  <c:v>0.35</c:v>
                </c:pt>
                <c:pt idx="255">
                  <c:v>0.35</c:v>
                </c:pt>
                <c:pt idx="256">
                  <c:v>0.35</c:v>
                </c:pt>
                <c:pt idx="257">
                  <c:v>0.35</c:v>
                </c:pt>
                <c:pt idx="258">
                  <c:v>0.35</c:v>
                </c:pt>
                <c:pt idx="259">
                  <c:v>0.35</c:v>
                </c:pt>
                <c:pt idx="260">
                  <c:v>0.35</c:v>
                </c:pt>
                <c:pt idx="261">
                  <c:v>0.35</c:v>
                </c:pt>
                <c:pt idx="262">
                  <c:v>0.35</c:v>
                </c:pt>
                <c:pt idx="263">
                  <c:v>0.35</c:v>
                </c:pt>
                <c:pt idx="264">
                  <c:v>0.35</c:v>
                </c:pt>
                <c:pt idx="265">
                  <c:v>0.35</c:v>
                </c:pt>
                <c:pt idx="266">
                  <c:v>0.35</c:v>
                </c:pt>
                <c:pt idx="267">
                  <c:v>0.35</c:v>
                </c:pt>
                <c:pt idx="268">
                  <c:v>0.35</c:v>
                </c:pt>
                <c:pt idx="269">
                  <c:v>0.35</c:v>
                </c:pt>
                <c:pt idx="270">
                  <c:v>0.35</c:v>
                </c:pt>
                <c:pt idx="271">
                  <c:v>0.35</c:v>
                </c:pt>
                <c:pt idx="272">
                  <c:v>0.35</c:v>
                </c:pt>
                <c:pt idx="273">
                  <c:v>0.35</c:v>
                </c:pt>
                <c:pt idx="274">
                  <c:v>0.5</c:v>
                </c:pt>
                <c:pt idx="275">
                  <c:v>0.5</c:v>
                </c:pt>
                <c:pt idx="276">
                  <c:v>0.5</c:v>
                </c:pt>
                <c:pt idx="277">
                  <c:v>0.5</c:v>
                </c:pt>
                <c:pt idx="278">
                  <c:v>0.5</c:v>
                </c:pt>
                <c:pt idx="279">
                  <c:v>0.5</c:v>
                </c:pt>
                <c:pt idx="280">
                  <c:v>0.5</c:v>
                </c:pt>
                <c:pt idx="281">
                  <c:v>0.5</c:v>
                </c:pt>
                <c:pt idx="282">
                  <c:v>0.5</c:v>
                </c:pt>
                <c:pt idx="283">
                  <c:v>0.5</c:v>
                </c:pt>
                <c:pt idx="284">
                  <c:v>0.5</c:v>
                </c:pt>
                <c:pt idx="285">
                  <c:v>0.5</c:v>
                </c:pt>
                <c:pt idx="286">
                  <c:v>0.5</c:v>
                </c:pt>
                <c:pt idx="287">
                  <c:v>0.5</c:v>
                </c:pt>
                <c:pt idx="288">
                  <c:v>0.5</c:v>
                </c:pt>
                <c:pt idx="289">
                  <c:v>0.5</c:v>
                </c:pt>
                <c:pt idx="290">
                  <c:v>0.5</c:v>
                </c:pt>
                <c:pt idx="291">
                  <c:v>0.5</c:v>
                </c:pt>
                <c:pt idx="292">
                  <c:v>0.5</c:v>
                </c:pt>
                <c:pt idx="293">
                  <c:v>0.5</c:v>
                </c:pt>
                <c:pt idx="294">
                  <c:v>0.5</c:v>
                </c:pt>
                <c:pt idx="295">
                  <c:v>0.5</c:v>
                </c:pt>
                <c:pt idx="296">
                  <c:v>0.5</c:v>
                </c:pt>
                <c:pt idx="297">
                  <c:v>0.5</c:v>
                </c:pt>
                <c:pt idx="298">
                  <c:v>0.5</c:v>
                </c:pt>
                <c:pt idx="299">
                  <c:v>0.5</c:v>
                </c:pt>
                <c:pt idx="300">
                  <c:v>0.5</c:v>
                </c:pt>
                <c:pt idx="301">
                  <c:v>0.5</c:v>
                </c:pt>
                <c:pt idx="302">
                  <c:v>0.5</c:v>
                </c:pt>
                <c:pt idx="303">
                  <c:v>0.68</c:v>
                </c:pt>
                <c:pt idx="304">
                  <c:v>0.68</c:v>
                </c:pt>
                <c:pt idx="305">
                  <c:v>0.68</c:v>
                </c:pt>
                <c:pt idx="306">
                  <c:v>0.68</c:v>
                </c:pt>
                <c:pt idx="307">
                  <c:v>0.68</c:v>
                </c:pt>
                <c:pt idx="308">
                  <c:v>0.68</c:v>
                </c:pt>
                <c:pt idx="309">
                  <c:v>0.68</c:v>
                </c:pt>
                <c:pt idx="310">
                  <c:v>0.68</c:v>
                </c:pt>
                <c:pt idx="311">
                  <c:v>0.68</c:v>
                </c:pt>
                <c:pt idx="312">
                  <c:v>0.68</c:v>
                </c:pt>
                <c:pt idx="313">
                  <c:v>0.68</c:v>
                </c:pt>
                <c:pt idx="314">
                  <c:v>0.68</c:v>
                </c:pt>
                <c:pt idx="315">
                  <c:v>0.68</c:v>
                </c:pt>
                <c:pt idx="316">
                  <c:v>0.68</c:v>
                </c:pt>
                <c:pt idx="317">
                  <c:v>0.68</c:v>
                </c:pt>
                <c:pt idx="318">
                  <c:v>0.68</c:v>
                </c:pt>
                <c:pt idx="319">
                  <c:v>0.68</c:v>
                </c:pt>
                <c:pt idx="320">
                  <c:v>0.7</c:v>
                </c:pt>
                <c:pt idx="321">
                  <c:v>0.7</c:v>
                </c:pt>
                <c:pt idx="322">
                  <c:v>0.7</c:v>
                </c:pt>
                <c:pt idx="323">
                  <c:v>0.7</c:v>
                </c:pt>
                <c:pt idx="324">
                  <c:v>0.7</c:v>
                </c:pt>
                <c:pt idx="325">
                  <c:v>0.7</c:v>
                </c:pt>
                <c:pt idx="326">
                  <c:v>0.7</c:v>
                </c:pt>
                <c:pt idx="327">
                  <c:v>0.7</c:v>
                </c:pt>
                <c:pt idx="328">
                  <c:v>0.7</c:v>
                </c:pt>
                <c:pt idx="329">
                  <c:v>0.7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0.71</c:v>
                </c:pt>
                <c:pt idx="357">
                  <c:v>0.71</c:v>
                </c:pt>
                <c:pt idx="358">
                  <c:v>0.71</c:v>
                </c:pt>
                <c:pt idx="359">
                  <c:v>0.71</c:v>
                </c:pt>
                <c:pt idx="360">
                  <c:v>0.71</c:v>
                </c:pt>
                <c:pt idx="361">
                  <c:v>0.71</c:v>
                </c:pt>
                <c:pt idx="362">
                  <c:v>0.71</c:v>
                </c:pt>
                <c:pt idx="363">
                  <c:v>0.71</c:v>
                </c:pt>
                <c:pt idx="364">
                  <c:v>0.71</c:v>
                </c:pt>
                <c:pt idx="365">
                  <c:v>0.71</c:v>
                </c:pt>
                <c:pt idx="366">
                  <c:v>0.71</c:v>
                </c:pt>
                <c:pt idx="367">
                  <c:v>0.71</c:v>
                </c:pt>
                <c:pt idx="368">
                  <c:v>0.71</c:v>
                </c:pt>
                <c:pt idx="369">
                  <c:v>0.71</c:v>
                </c:pt>
                <c:pt idx="370">
                  <c:v>0.71</c:v>
                </c:pt>
                <c:pt idx="371">
                  <c:v>0.71</c:v>
                </c:pt>
                <c:pt idx="372">
                  <c:v>0.71</c:v>
                </c:pt>
                <c:pt idx="373">
                  <c:v>0.71</c:v>
                </c:pt>
                <c:pt idx="374">
                  <c:v>0.71</c:v>
                </c:pt>
                <c:pt idx="375">
                  <c:v>0.71</c:v>
                </c:pt>
                <c:pt idx="376">
                  <c:v>0.71</c:v>
                </c:pt>
                <c:pt idx="377">
                  <c:v>0.71</c:v>
                </c:pt>
                <c:pt idx="378">
                  <c:v>0.71</c:v>
                </c:pt>
                <c:pt idx="379">
                  <c:v>0.71</c:v>
                </c:pt>
                <c:pt idx="380">
                  <c:v>0.71</c:v>
                </c:pt>
                <c:pt idx="381">
                  <c:v>0.71</c:v>
                </c:pt>
                <c:pt idx="382">
                  <c:v>0.71</c:v>
                </c:pt>
                <c:pt idx="383">
                  <c:v>0.71</c:v>
                </c:pt>
                <c:pt idx="384">
                  <c:v>0.71</c:v>
                </c:pt>
                <c:pt idx="385">
                  <c:v>0.71</c:v>
                </c:pt>
                <c:pt idx="386">
                  <c:v>0.71</c:v>
                </c:pt>
                <c:pt idx="387">
                  <c:v>0.71</c:v>
                </c:pt>
                <c:pt idx="388">
                  <c:v>0.71</c:v>
                </c:pt>
                <c:pt idx="389">
                  <c:v>0.71</c:v>
                </c:pt>
                <c:pt idx="390">
                  <c:v>0.71</c:v>
                </c:pt>
                <c:pt idx="391">
                  <c:v>0.71</c:v>
                </c:pt>
                <c:pt idx="392">
                  <c:v>0.71</c:v>
                </c:pt>
                <c:pt idx="393">
                  <c:v>0.71</c:v>
                </c:pt>
                <c:pt idx="394">
                  <c:v>0.71</c:v>
                </c:pt>
                <c:pt idx="395">
                  <c:v>0.71</c:v>
                </c:pt>
                <c:pt idx="396">
                  <c:v>0.71</c:v>
                </c:pt>
                <c:pt idx="397">
                  <c:v>0.71</c:v>
                </c:pt>
                <c:pt idx="398">
                  <c:v>0.71</c:v>
                </c:pt>
                <c:pt idx="399">
                  <c:v>0.71</c:v>
                </c:pt>
                <c:pt idx="400">
                  <c:v>0.71</c:v>
                </c:pt>
                <c:pt idx="401">
                  <c:v>0.71</c:v>
                </c:pt>
                <c:pt idx="402">
                  <c:v>0.71</c:v>
                </c:pt>
                <c:pt idx="403">
                  <c:v>0.71</c:v>
                </c:pt>
                <c:pt idx="404">
                  <c:v>0.71</c:v>
                </c:pt>
                <c:pt idx="405">
                  <c:v>0.71</c:v>
                </c:pt>
                <c:pt idx="406">
                  <c:v>0.71</c:v>
                </c:pt>
                <c:pt idx="407">
                  <c:v>0.71</c:v>
                </c:pt>
                <c:pt idx="408">
                  <c:v>0.71</c:v>
                </c:pt>
                <c:pt idx="409">
                  <c:v>0.71</c:v>
                </c:pt>
                <c:pt idx="410">
                  <c:v>0.71</c:v>
                </c:pt>
                <c:pt idx="411">
                  <c:v>0.71</c:v>
                </c:pt>
                <c:pt idx="412">
                  <c:v>0.71</c:v>
                </c:pt>
                <c:pt idx="413">
                  <c:v>0.71</c:v>
                </c:pt>
                <c:pt idx="414">
                  <c:v>0.71</c:v>
                </c:pt>
                <c:pt idx="415">
                  <c:v>0.71</c:v>
                </c:pt>
                <c:pt idx="416">
                  <c:v>0.71</c:v>
                </c:pt>
                <c:pt idx="417">
                  <c:v>0.71</c:v>
                </c:pt>
                <c:pt idx="418">
                  <c:v>0.71</c:v>
                </c:pt>
                <c:pt idx="419">
                  <c:v>0.71</c:v>
                </c:pt>
                <c:pt idx="420">
                  <c:v>0.71</c:v>
                </c:pt>
                <c:pt idx="421">
                  <c:v>0.71</c:v>
                </c:pt>
                <c:pt idx="422">
                  <c:v>0.71</c:v>
                </c:pt>
                <c:pt idx="423">
                  <c:v>0.71</c:v>
                </c:pt>
                <c:pt idx="424">
                  <c:v>0.71</c:v>
                </c:pt>
                <c:pt idx="425">
                  <c:v>0.55000000000000004</c:v>
                </c:pt>
                <c:pt idx="426">
                  <c:v>0.55000000000000004</c:v>
                </c:pt>
                <c:pt idx="427">
                  <c:v>0.55000000000000004</c:v>
                </c:pt>
                <c:pt idx="428">
                  <c:v>0.55000000000000004</c:v>
                </c:pt>
                <c:pt idx="429">
                  <c:v>0.55000000000000004</c:v>
                </c:pt>
                <c:pt idx="430">
                  <c:v>0.55000000000000004</c:v>
                </c:pt>
                <c:pt idx="431">
                  <c:v>0.55000000000000004</c:v>
                </c:pt>
                <c:pt idx="432">
                  <c:v>0.55000000000000004</c:v>
                </c:pt>
                <c:pt idx="433">
                  <c:v>0.55000000000000004</c:v>
                </c:pt>
                <c:pt idx="434">
                  <c:v>0.55000000000000004</c:v>
                </c:pt>
                <c:pt idx="435">
                  <c:v>0.55000000000000004</c:v>
                </c:pt>
                <c:pt idx="436">
                  <c:v>0.55000000000000004</c:v>
                </c:pt>
                <c:pt idx="437">
                  <c:v>0.55000000000000004</c:v>
                </c:pt>
                <c:pt idx="438">
                  <c:v>0.55000000000000004</c:v>
                </c:pt>
                <c:pt idx="439">
                  <c:v>0.55000000000000004</c:v>
                </c:pt>
                <c:pt idx="440">
                  <c:v>0.55000000000000004</c:v>
                </c:pt>
                <c:pt idx="441">
                  <c:v>0.55000000000000004</c:v>
                </c:pt>
                <c:pt idx="442">
                  <c:v>0.55000000000000004</c:v>
                </c:pt>
                <c:pt idx="443">
                  <c:v>0.55000000000000004</c:v>
                </c:pt>
                <c:pt idx="444">
                  <c:v>0.55000000000000004</c:v>
                </c:pt>
                <c:pt idx="445">
                  <c:v>0.55000000000000004</c:v>
                </c:pt>
                <c:pt idx="446">
                  <c:v>0.55000000000000004</c:v>
                </c:pt>
                <c:pt idx="447">
                  <c:v>0.55000000000000004</c:v>
                </c:pt>
                <c:pt idx="448">
                  <c:v>0.55000000000000004</c:v>
                </c:pt>
                <c:pt idx="449">
                  <c:v>0.55000000000000004</c:v>
                </c:pt>
                <c:pt idx="450">
                  <c:v>0.55000000000000004</c:v>
                </c:pt>
                <c:pt idx="451">
                  <c:v>0.55000000000000004</c:v>
                </c:pt>
                <c:pt idx="452">
                  <c:v>0.55000000000000004</c:v>
                </c:pt>
                <c:pt idx="453">
                  <c:v>0.55000000000000004</c:v>
                </c:pt>
                <c:pt idx="454">
                  <c:v>0.55000000000000004</c:v>
                </c:pt>
                <c:pt idx="455">
                  <c:v>0.55000000000000004</c:v>
                </c:pt>
                <c:pt idx="456">
                  <c:v>0.55000000000000004</c:v>
                </c:pt>
                <c:pt idx="457">
                  <c:v>0.55000000000000004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0.55000000000000004</c:v>
                </c:pt>
                <c:pt idx="462">
                  <c:v>0.55000000000000004</c:v>
                </c:pt>
                <c:pt idx="463">
                  <c:v>0.55000000000000004</c:v>
                </c:pt>
                <c:pt idx="464">
                  <c:v>0.55000000000000004</c:v>
                </c:pt>
                <c:pt idx="465">
                  <c:v>0.55000000000000004</c:v>
                </c:pt>
                <c:pt idx="466">
                  <c:v>0.55000000000000004</c:v>
                </c:pt>
                <c:pt idx="467">
                  <c:v>0.55000000000000004</c:v>
                </c:pt>
                <c:pt idx="468">
                  <c:v>0.55000000000000004</c:v>
                </c:pt>
                <c:pt idx="469">
                  <c:v>0.55000000000000004</c:v>
                </c:pt>
                <c:pt idx="470">
                  <c:v>0.55000000000000004</c:v>
                </c:pt>
                <c:pt idx="471">
                  <c:v>0.55000000000000004</c:v>
                </c:pt>
                <c:pt idx="472">
                  <c:v>0.55000000000000004</c:v>
                </c:pt>
                <c:pt idx="473">
                  <c:v>0.55000000000000004</c:v>
                </c:pt>
                <c:pt idx="474">
                  <c:v>0.55000000000000004</c:v>
                </c:pt>
                <c:pt idx="475">
                  <c:v>0.71</c:v>
                </c:pt>
                <c:pt idx="476">
                  <c:v>0.71</c:v>
                </c:pt>
                <c:pt idx="477">
                  <c:v>0.71</c:v>
                </c:pt>
                <c:pt idx="478">
                  <c:v>0.71</c:v>
                </c:pt>
                <c:pt idx="479">
                  <c:v>0.71</c:v>
                </c:pt>
                <c:pt idx="480">
                  <c:v>0.71</c:v>
                </c:pt>
                <c:pt idx="481">
                  <c:v>0.71</c:v>
                </c:pt>
                <c:pt idx="482">
                  <c:v>0.71</c:v>
                </c:pt>
                <c:pt idx="483">
                  <c:v>0.71</c:v>
                </c:pt>
                <c:pt idx="484">
                  <c:v>0.71</c:v>
                </c:pt>
                <c:pt idx="485">
                  <c:v>0.71</c:v>
                </c:pt>
                <c:pt idx="486">
                  <c:v>0.71</c:v>
                </c:pt>
                <c:pt idx="487">
                  <c:v>0.71</c:v>
                </c:pt>
                <c:pt idx="488">
                  <c:v>0.71</c:v>
                </c:pt>
                <c:pt idx="489">
                  <c:v>0.71</c:v>
                </c:pt>
                <c:pt idx="490">
                  <c:v>0.71</c:v>
                </c:pt>
                <c:pt idx="491">
                  <c:v>0.71</c:v>
                </c:pt>
                <c:pt idx="492">
                  <c:v>0.71</c:v>
                </c:pt>
                <c:pt idx="493">
                  <c:v>0.71</c:v>
                </c:pt>
                <c:pt idx="494">
                  <c:v>0.71</c:v>
                </c:pt>
                <c:pt idx="495">
                  <c:v>0.71</c:v>
                </c:pt>
                <c:pt idx="496">
                  <c:v>0.71</c:v>
                </c:pt>
                <c:pt idx="497">
                  <c:v>0.71</c:v>
                </c:pt>
                <c:pt idx="498">
                  <c:v>0.71</c:v>
                </c:pt>
                <c:pt idx="499">
                  <c:v>0.71</c:v>
                </c:pt>
                <c:pt idx="500">
                  <c:v>0.71</c:v>
                </c:pt>
                <c:pt idx="501">
                  <c:v>0.71</c:v>
                </c:pt>
                <c:pt idx="502">
                  <c:v>0.71</c:v>
                </c:pt>
                <c:pt idx="503">
                  <c:v>0.71</c:v>
                </c:pt>
                <c:pt idx="504">
                  <c:v>0.71</c:v>
                </c:pt>
                <c:pt idx="505">
                  <c:v>0.55000000000000004</c:v>
                </c:pt>
                <c:pt idx="506">
                  <c:v>0.55000000000000004</c:v>
                </c:pt>
                <c:pt idx="507">
                  <c:v>0.55000000000000004</c:v>
                </c:pt>
                <c:pt idx="508">
                  <c:v>0.55000000000000004</c:v>
                </c:pt>
                <c:pt idx="509">
                  <c:v>0.55000000000000004</c:v>
                </c:pt>
                <c:pt idx="510">
                  <c:v>0.55000000000000004</c:v>
                </c:pt>
                <c:pt idx="511">
                  <c:v>0.55000000000000004</c:v>
                </c:pt>
                <c:pt idx="512">
                  <c:v>0.55000000000000004</c:v>
                </c:pt>
                <c:pt idx="513">
                  <c:v>0.55000000000000004</c:v>
                </c:pt>
                <c:pt idx="514">
                  <c:v>0.55000000000000004</c:v>
                </c:pt>
                <c:pt idx="515">
                  <c:v>0.55000000000000004</c:v>
                </c:pt>
                <c:pt idx="516">
                  <c:v>0.55000000000000004</c:v>
                </c:pt>
                <c:pt idx="517">
                  <c:v>0.55000000000000004</c:v>
                </c:pt>
                <c:pt idx="518">
                  <c:v>0.55000000000000004</c:v>
                </c:pt>
                <c:pt idx="519">
                  <c:v>0.55000000000000004</c:v>
                </c:pt>
                <c:pt idx="520">
                  <c:v>0.55000000000000004</c:v>
                </c:pt>
                <c:pt idx="521">
                  <c:v>0.55000000000000004</c:v>
                </c:pt>
                <c:pt idx="522">
                  <c:v>0.55000000000000004</c:v>
                </c:pt>
                <c:pt idx="523">
                  <c:v>0.55000000000000004</c:v>
                </c:pt>
                <c:pt idx="524">
                  <c:v>0.55000000000000004</c:v>
                </c:pt>
                <c:pt idx="525">
                  <c:v>0.55000000000000004</c:v>
                </c:pt>
                <c:pt idx="526">
                  <c:v>0.55000000000000004</c:v>
                </c:pt>
                <c:pt idx="527">
                  <c:v>0.55000000000000004</c:v>
                </c:pt>
                <c:pt idx="528">
                  <c:v>0.55000000000000004</c:v>
                </c:pt>
                <c:pt idx="529">
                  <c:v>0.55000000000000004</c:v>
                </c:pt>
                <c:pt idx="530">
                  <c:v>0.55000000000000004</c:v>
                </c:pt>
                <c:pt idx="531">
                  <c:v>0.55000000000000004</c:v>
                </c:pt>
                <c:pt idx="532">
                  <c:v>0.55000000000000004</c:v>
                </c:pt>
                <c:pt idx="533">
                  <c:v>0.55000000000000004</c:v>
                </c:pt>
                <c:pt idx="534">
                  <c:v>0.55000000000000004</c:v>
                </c:pt>
                <c:pt idx="535">
                  <c:v>0.55000000000000004</c:v>
                </c:pt>
                <c:pt idx="536">
                  <c:v>0.55000000000000004</c:v>
                </c:pt>
                <c:pt idx="537">
                  <c:v>0.55000000000000004</c:v>
                </c:pt>
                <c:pt idx="538">
                  <c:v>0.55000000000000004</c:v>
                </c:pt>
                <c:pt idx="539">
                  <c:v>0.55000000000000004</c:v>
                </c:pt>
                <c:pt idx="540">
                  <c:v>0.55000000000000004</c:v>
                </c:pt>
                <c:pt idx="541">
                  <c:v>0.55000000000000004</c:v>
                </c:pt>
                <c:pt idx="542">
                  <c:v>0.55000000000000004</c:v>
                </c:pt>
                <c:pt idx="543">
                  <c:v>0.55000000000000004</c:v>
                </c:pt>
                <c:pt idx="544">
                  <c:v>0.55000000000000004</c:v>
                </c:pt>
                <c:pt idx="545">
                  <c:v>0.55000000000000004</c:v>
                </c:pt>
                <c:pt idx="546">
                  <c:v>0.55000000000000004</c:v>
                </c:pt>
                <c:pt idx="547">
                  <c:v>0.55000000000000004</c:v>
                </c:pt>
                <c:pt idx="548">
                  <c:v>0.55000000000000004</c:v>
                </c:pt>
                <c:pt idx="549">
                  <c:v>0.55000000000000004</c:v>
                </c:pt>
                <c:pt idx="550">
                  <c:v>0.55000000000000004</c:v>
                </c:pt>
                <c:pt idx="551">
                  <c:v>0.55000000000000004</c:v>
                </c:pt>
                <c:pt idx="552">
                  <c:v>0.55000000000000004</c:v>
                </c:pt>
                <c:pt idx="553">
                  <c:v>0.55000000000000004</c:v>
                </c:pt>
                <c:pt idx="554">
                  <c:v>0.55000000000000004</c:v>
                </c:pt>
                <c:pt idx="555">
                  <c:v>0.55000000000000004</c:v>
                </c:pt>
                <c:pt idx="556">
                  <c:v>0.55000000000000004</c:v>
                </c:pt>
                <c:pt idx="557">
                  <c:v>0.55000000000000004</c:v>
                </c:pt>
                <c:pt idx="558">
                  <c:v>0.55000000000000004</c:v>
                </c:pt>
                <c:pt idx="559">
                  <c:v>0.55000000000000004</c:v>
                </c:pt>
                <c:pt idx="560">
                  <c:v>0.55000000000000004</c:v>
                </c:pt>
                <c:pt idx="561">
                  <c:v>0.55000000000000004</c:v>
                </c:pt>
                <c:pt idx="562">
                  <c:v>0.55000000000000004</c:v>
                </c:pt>
                <c:pt idx="563">
                  <c:v>0.55000000000000004</c:v>
                </c:pt>
                <c:pt idx="564">
                  <c:v>0.55000000000000004</c:v>
                </c:pt>
                <c:pt idx="565">
                  <c:v>0.55000000000000004</c:v>
                </c:pt>
                <c:pt idx="566">
                  <c:v>0.55000000000000004</c:v>
                </c:pt>
                <c:pt idx="567">
                  <c:v>0.55000000000000004</c:v>
                </c:pt>
                <c:pt idx="568">
                  <c:v>0.55000000000000004</c:v>
                </c:pt>
                <c:pt idx="569">
                  <c:v>0.55000000000000004</c:v>
                </c:pt>
                <c:pt idx="570">
                  <c:v>0.55000000000000004</c:v>
                </c:pt>
                <c:pt idx="571">
                  <c:v>0.55000000000000004</c:v>
                </c:pt>
                <c:pt idx="572">
                  <c:v>0.55000000000000004</c:v>
                </c:pt>
                <c:pt idx="573">
                  <c:v>0.55000000000000004</c:v>
                </c:pt>
                <c:pt idx="574">
                  <c:v>0.55000000000000004</c:v>
                </c:pt>
                <c:pt idx="575">
                  <c:v>0.55000000000000004</c:v>
                </c:pt>
                <c:pt idx="576">
                  <c:v>0.55000000000000004</c:v>
                </c:pt>
                <c:pt idx="577">
                  <c:v>0.55000000000000004</c:v>
                </c:pt>
                <c:pt idx="578">
                  <c:v>0.55000000000000004</c:v>
                </c:pt>
                <c:pt idx="579">
                  <c:v>0.55000000000000004</c:v>
                </c:pt>
                <c:pt idx="580">
                  <c:v>0.55000000000000004</c:v>
                </c:pt>
                <c:pt idx="581">
                  <c:v>0.55000000000000004</c:v>
                </c:pt>
                <c:pt idx="582">
                  <c:v>0.55000000000000004</c:v>
                </c:pt>
                <c:pt idx="583">
                  <c:v>0.55000000000000004</c:v>
                </c:pt>
                <c:pt idx="584">
                  <c:v>0.55000000000000004</c:v>
                </c:pt>
                <c:pt idx="585">
                  <c:v>0.55000000000000004</c:v>
                </c:pt>
                <c:pt idx="586">
                  <c:v>0.55000000000000004</c:v>
                </c:pt>
                <c:pt idx="587">
                  <c:v>0.55000000000000004</c:v>
                </c:pt>
                <c:pt idx="588">
                  <c:v>0.55000000000000004</c:v>
                </c:pt>
                <c:pt idx="589">
                  <c:v>0.55000000000000004</c:v>
                </c:pt>
                <c:pt idx="590">
                  <c:v>0.55000000000000004</c:v>
                </c:pt>
                <c:pt idx="591">
                  <c:v>0.55000000000000004</c:v>
                </c:pt>
                <c:pt idx="592">
                  <c:v>0.55000000000000004</c:v>
                </c:pt>
                <c:pt idx="593">
                  <c:v>0.55000000000000004</c:v>
                </c:pt>
                <c:pt idx="594">
                  <c:v>0.55000000000000004</c:v>
                </c:pt>
                <c:pt idx="595">
                  <c:v>0.55000000000000004</c:v>
                </c:pt>
                <c:pt idx="596">
                  <c:v>0.55000000000000004</c:v>
                </c:pt>
                <c:pt idx="597">
                  <c:v>0.55000000000000004</c:v>
                </c:pt>
                <c:pt idx="598">
                  <c:v>0.55000000000000004</c:v>
                </c:pt>
                <c:pt idx="599">
                  <c:v>0.55000000000000004</c:v>
                </c:pt>
                <c:pt idx="600">
                  <c:v>0.55000000000000004</c:v>
                </c:pt>
                <c:pt idx="601">
                  <c:v>0.55000000000000004</c:v>
                </c:pt>
                <c:pt idx="602">
                  <c:v>0.55000000000000004</c:v>
                </c:pt>
                <c:pt idx="603">
                  <c:v>0.55000000000000004</c:v>
                </c:pt>
                <c:pt idx="604">
                  <c:v>0.55000000000000004</c:v>
                </c:pt>
                <c:pt idx="605">
                  <c:v>0.55000000000000004</c:v>
                </c:pt>
                <c:pt idx="606">
                  <c:v>0.55000000000000004</c:v>
                </c:pt>
                <c:pt idx="607">
                  <c:v>0.55000000000000004</c:v>
                </c:pt>
                <c:pt idx="608">
                  <c:v>0.55000000000000004</c:v>
                </c:pt>
                <c:pt idx="609">
                  <c:v>0.55000000000000004</c:v>
                </c:pt>
                <c:pt idx="610">
                  <c:v>0.55000000000000004</c:v>
                </c:pt>
                <c:pt idx="611">
                  <c:v>0.55000000000000004</c:v>
                </c:pt>
                <c:pt idx="612">
                  <c:v>0.55000000000000004</c:v>
                </c:pt>
                <c:pt idx="613">
                  <c:v>0.55000000000000004</c:v>
                </c:pt>
                <c:pt idx="614">
                  <c:v>0.55000000000000004</c:v>
                </c:pt>
                <c:pt idx="615">
                  <c:v>0.55000000000000004</c:v>
                </c:pt>
                <c:pt idx="616">
                  <c:v>0.55000000000000004</c:v>
                </c:pt>
                <c:pt idx="617">
                  <c:v>0.55000000000000004</c:v>
                </c:pt>
                <c:pt idx="618">
                  <c:v>0.55000000000000004</c:v>
                </c:pt>
                <c:pt idx="619">
                  <c:v>0.55000000000000004</c:v>
                </c:pt>
                <c:pt idx="620">
                  <c:v>0.55000000000000004</c:v>
                </c:pt>
                <c:pt idx="621">
                  <c:v>0.55000000000000004</c:v>
                </c:pt>
                <c:pt idx="622">
                  <c:v>0.55000000000000004</c:v>
                </c:pt>
                <c:pt idx="623">
                  <c:v>0.55000000000000004</c:v>
                </c:pt>
                <c:pt idx="624">
                  <c:v>0.55000000000000004</c:v>
                </c:pt>
                <c:pt idx="625">
                  <c:v>0.55000000000000004</c:v>
                </c:pt>
                <c:pt idx="626">
                  <c:v>0.55000000000000004</c:v>
                </c:pt>
                <c:pt idx="627">
                  <c:v>0.55000000000000004</c:v>
                </c:pt>
                <c:pt idx="628">
                  <c:v>0.55000000000000004</c:v>
                </c:pt>
                <c:pt idx="629">
                  <c:v>0.55000000000000004</c:v>
                </c:pt>
                <c:pt idx="630">
                  <c:v>0.55000000000000004</c:v>
                </c:pt>
                <c:pt idx="631">
                  <c:v>0.55000000000000004</c:v>
                </c:pt>
                <c:pt idx="632">
                  <c:v>0.55000000000000004</c:v>
                </c:pt>
                <c:pt idx="633">
                  <c:v>0.55000000000000004</c:v>
                </c:pt>
                <c:pt idx="634">
                  <c:v>0.55000000000000004</c:v>
                </c:pt>
                <c:pt idx="635">
                  <c:v>0.55000000000000004</c:v>
                </c:pt>
                <c:pt idx="636">
                  <c:v>0.55000000000000004</c:v>
                </c:pt>
                <c:pt idx="637">
                  <c:v>0.55000000000000004</c:v>
                </c:pt>
                <c:pt idx="638">
                  <c:v>0.55000000000000004</c:v>
                </c:pt>
                <c:pt idx="639">
                  <c:v>0.55000000000000004</c:v>
                </c:pt>
                <c:pt idx="640">
                  <c:v>0.55000000000000004</c:v>
                </c:pt>
                <c:pt idx="641">
                  <c:v>0.55000000000000004</c:v>
                </c:pt>
                <c:pt idx="642">
                  <c:v>0.55000000000000004</c:v>
                </c:pt>
                <c:pt idx="643">
                  <c:v>0.55000000000000004</c:v>
                </c:pt>
                <c:pt idx="644">
                  <c:v>0.55000000000000004</c:v>
                </c:pt>
                <c:pt idx="645">
                  <c:v>0.55000000000000004</c:v>
                </c:pt>
                <c:pt idx="646">
                  <c:v>0.55000000000000004</c:v>
                </c:pt>
                <c:pt idx="647">
                  <c:v>0.55000000000000004</c:v>
                </c:pt>
                <c:pt idx="648">
                  <c:v>0.55000000000000004</c:v>
                </c:pt>
                <c:pt idx="649">
                  <c:v>0.55000000000000004</c:v>
                </c:pt>
                <c:pt idx="650">
                  <c:v>0.55000000000000004</c:v>
                </c:pt>
                <c:pt idx="651">
                  <c:v>0.55000000000000004</c:v>
                </c:pt>
                <c:pt idx="652">
                  <c:v>0.55000000000000004</c:v>
                </c:pt>
                <c:pt idx="653">
                  <c:v>0.55000000000000004</c:v>
                </c:pt>
                <c:pt idx="654">
                  <c:v>0.55000000000000004</c:v>
                </c:pt>
                <c:pt idx="655">
                  <c:v>0.55000000000000004</c:v>
                </c:pt>
                <c:pt idx="656">
                  <c:v>0.55000000000000004</c:v>
                </c:pt>
                <c:pt idx="657">
                  <c:v>0.55000000000000004</c:v>
                </c:pt>
                <c:pt idx="658">
                  <c:v>0.55000000000000004</c:v>
                </c:pt>
                <c:pt idx="659">
                  <c:v>0.55000000000000004</c:v>
                </c:pt>
                <c:pt idx="660">
                  <c:v>0.55000000000000004</c:v>
                </c:pt>
                <c:pt idx="661">
                  <c:v>0.55000000000000004</c:v>
                </c:pt>
                <c:pt idx="662">
                  <c:v>0.55000000000000004</c:v>
                </c:pt>
                <c:pt idx="663">
                  <c:v>0.55000000000000004</c:v>
                </c:pt>
                <c:pt idx="664">
                  <c:v>0.55000000000000004</c:v>
                </c:pt>
                <c:pt idx="665">
                  <c:v>0.55000000000000004</c:v>
                </c:pt>
                <c:pt idx="666">
                  <c:v>0.55000000000000004</c:v>
                </c:pt>
                <c:pt idx="667">
                  <c:v>0.55000000000000004</c:v>
                </c:pt>
                <c:pt idx="668">
                  <c:v>0.55000000000000004</c:v>
                </c:pt>
                <c:pt idx="669">
                  <c:v>0.55000000000000004</c:v>
                </c:pt>
                <c:pt idx="670">
                  <c:v>0.55000000000000004</c:v>
                </c:pt>
                <c:pt idx="671">
                  <c:v>0.55000000000000004</c:v>
                </c:pt>
                <c:pt idx="672">
                  <c:v>0.55000000000000004</c:v>
                </c:pt>
                <c:pt idx="673">
                  <c:v>0.55000000000000004</c:v>
                </c:pt>
                <c:pt idx="674">
                  <c:v>0.55000000000000004</c:v>
                </c:pt>
                <c:pt idx="675">
                  <c:v>0.55000000000000004</c:v>
                </c:pt>
                <c:pt idx="676">
                  <c:v>0.55000000000000004</c:v>
                </c:pt>
                <c:pt idx="677">
                  <c:v>0.55000000000000004</c:v>
                </c:pt>
                <c:pt idx="678">
                  <c:v>0.55000000000000004</c:v>
                </c:pt>
                <c:pt idx="679">
                  <c:v>0.55000000000000004</c:v>
                </c:pt>
                <c:pt idx="680">
                  <c:v>0.55000000000000004</c:v>
                </c:pt>
                <c:pt idx="681">
                  <c:v>0.55000000000000004</c:v>
                </c:pt>
                <c:pt idx="682">
                  <c:v>0.55000000000000004</c:v>
                </c:pt>
                <c:pt idx="683">
                  <c:v>0.55000000000000004</c:v>
                </c:pt>
                <c:pt idx="684">
                  <c:v>0.55000000000000004</c:v>
                </c:pt>
                <c:pt idx="685">
                  <c:v>0.55000000000000004</c:v>
                </c:pt>
                <c:pt idx="686">
                  <c:v>0.55000000000000004</c:v>
                </c:pt>
                <c:pt idx="687">
                  <c:v>0.55000000000000004</c:v>
                </c:pt>
                <c:pt idx="688">
                  <c:v>0.55000000000000004</c:v>
                </c:pt>
                <c:pt idx="689">
                  <c:v>0.55000000000000004</c:v>
                </c:pt>
                <c:pt idx="690">
                  <c:v>0.55000000000000004</c:v>
                </c:pt>
                <c:pt idx="691">
                  <c:v>0.55000000000000004</c:v>
                </c:pt>
                <c:pt idx="692">
                  <c:v>0.55000000000000004</c:v>
                </c:pt>
                <c:pt idx="693">
                  <c:v>0.55000000000000004</c:v>
                </c:pt>
                <c:pt idx="694">
                  <c:v>0.55000000000000004</c:v>
                </c:pt>
                <c:pt idx="695">
                  <c:v>0.55000000000000004</c:v>
                </c:pt>
                <c:pt idx="696">
                  <c:v>0.55000000000000004</c:v>
                </c:pt>
                <c:pt idx="697">
                  <c:v>0.55000000000000004</c:v>
                </c:pt>
                <c:pt idx="698">
                  <c:v>0.55000000000000004</c:v>
                </c:pt>
                <c:pt idx="699">
                  <c:v>0.55000000000000004</c:v>
                </c:pt>
                <c:pt idx="700">
                  <c:v>0.55000000000000004</c:v>
                </c:pt>
                <c:pt idx="701">
                  <c:v>0.55000000000000004</c:v>
                </c:pt>
                <c:pt idx="702">
                  <c:v>0.55000000000000004</c:v>
                </c:pt>
                <c:pt idx="703">
                  <c:v>0.55000000000000004</c:v>
                </c:pt>
                <c:pt idx="704">
                  <c:v>0.55000000000000004</c:v>
                </c:pt>
                <c:pt idx="705">
                  <c:v>0.55000000000000004</c:v>
                </c:pt>
                <c:pt idx="706">
                  <c:v>0.55000000000000004</c:v>
                </c:pt>
                <c:pt idx="707">
                  <c:v>0.55000000000000004</c:v>
                </c:pt>
                <c:pt idx="708">
                  <c:v>0.55000000000000004</c:v>
                </c:pt>
                <c:pt idx="709">
                  <c:v>0.55000000000000004</c:v>
                </c:pt>
                <c:pt idx="710">
                  <c:v>0.55000000000000004</c:v>
                </c:pt>
                <c:pt idx="711">
                  <c:v>0.55000000000000004</c:v>
                </c:pt>
                <c:pt idx="712">
                  <c:v>0.55000000000000004</c:v>
                </c:pt>
                <c:pt idx="713">
                  <c:v>0.55000000000000004</c:v>
                </c:pt>
                <c:pt idx="714">
                  <c:v>0.55000000000000004</c:v>
                </c:pt>
                <c:pt idx="715">
                  <c:v>0.55000000000000004</c:v>
                </c:pt>
                <c:pt idx="716">
                  <c:v>0.55000000000000004</c:v>
                </c:pt>
                <c:pt idx="717">
                  <c:v>0.55000000000000004</c:v>
                </c:pt>
                <c:pt idx="718">
                  <c:v>0.55000000000000004</c:v>
                </c:pt>
                <c:pt idx="719">
                  <c:v>0.55000000000000004</c:v>
                </c:pt>
                <c:pt idx="720">
                  <c:v>0.55000000000000004</c:v>
                </c:pt>
                <c:pt idx="721">
                  <c:v>0.55000000000000004</c:v>
                </c:pt>
                <c:pt idx="722">
                  <c:v>0.55000000000000004</c:v>
                </c:pt>
                <c:pt idx="723">
                  <c:v>0.55000000000000004</c:v>
                </c:pt>
                <c:pt idx="724">
                  <c:v>0.55000000000000004</c:v>
                </c:pt>
                <c:pt idx="725">
                  <c:v>0.55000000000000004</c:v>
                </c:pt>
                <c:pt idx="726">
                  <c:v>0.55000000000000004</c:v>
                </c:pt>
                <c:pt idx="727">
                  <c:v>0.55000000000000004</c:v>
                </c:pt>
                <c:pt idx="728">
                  <c:v>0.55000000000000004</c:v>
                </c:pt>
                <c:pt idx="729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BAD-A046-AA8A-605FF694A260}"/>
            </c:ext>
          </c:extLst>
        </c:ser>
        <c:ser>
          <c:idx val="20"/>
          <c:order val="4"/>
          <c:tx>
            <c:strRef>
              <c:f>Mitigation_Coefficient!$CT$1</c:f>
              <c:strCache>
                <c:ptCount val="1"/>
                <c:pt idx="0">
                  <c:v>CRW_100%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Mitigation_Coefficient!$CT$2:$CT$731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0.36</c:v>
                </c:pt>
                <c:pt idx="246">
                  <c:v>0.36</c:v>
                </c:pt>
                <c:pt idx="247">
                  <c:v>0.36</c:v>
                </c:pt>
                <c:pt idx="248">
                  <c:v>0.36</c:v>
                </c:pt>
                <c:pt idx="249">
                  <c:v>0.36</c:v>
                </c:pt>
                <c:pt idx="250">
                  <c:v>0.36</c:v>
                </c:pt>
                <c:pt idx="251">
                  <c:v>0.36</c:v>
                </c:pt>
                <c:pt idx="252">
                  <c:v>0.36</c:v>
                </c:pt>
                <c:pt idx="253">
                  <c:v>0.36</c:v>
                </c:pt>
                <c:pt idx="254">
                  <c:v>0.36</c:v>
                </c:pt>
                <c:pt idx="255">
                  <c:v>0.36</c:v>
                </c:pt>
                <c:pt idx="256">
                  <c:v>0.36</c:v>
                </c:pt>
                <c:pt idx="257">
                  <c:v>0.36</c:v>
                </c:pt>
                <c:pt idx="258">
                  <c:v>0.36</c:v>
                </c:pt>
                <c:pt idx="259">
                  <c:v>0.36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0.71</c:v>
                </c:pt>
                <c:pt idx="304">
                  <c:v>0.71</c:v>
                </c:pt>
                <c:pt idx="305">
                  <c:v>0.71</c:v>
                </c:pt>
                <c:pt idx="306">
                  <c:v>0.71</c:v>
                </c:pt>
                <c:pt idx="307">
                  <c:v>0.71</c:v>
                </c:pt>
                <c:pt idx="308">
                  <c:v>0.71</c:v>
                </c:pt>
                <c:pt idx="309">
                  <c:v>0.71</c:v>
                </c:pt>
                <c:pt idx="310">
                  <c:v>0.71</c:v>
                </c:pt>
                <c:pt idx="311">
                  <c:v>0.71</c:v>
                </c:pt>
                <c:pt idx="312">
                  <c:v>0.71</c:v>
                </c:pt>
                <c:pt idx="313">
                  <c:v>0.71</c:v>
                </c:pt>
                <c:pt idx="314">
                  <c:v>0.71</c:v>
                </c:pt>
                <c:pt idx="315">
                  <c:v>0.71</c:v>
                </c:pt>
                <c:pt idx="316">
                  <c:v>0.71</c:v>
                </c:pt>
                <c:pt idx="317">
                  <c:v>0.71</c:v>
                </c:pt>
                <c:pt idx="318">
                  <c:v>0.71</c:v>
                </c:pt>
                <c:pt idx="319">
                  <c:v>0.71</c:v>
                </c:pt>
                <c:pt idx="320">
                  <c:v>0.71</c:v>
                </c:pt>
                <c:pt idx="321">
                  <c:v>0.71</c:v>
                </c:pt>
                <c:pt idx="322">
                  <c:v>0.71</c:v>
                </c:pt>
                <c:pt idx="323">
                  <c:v>0.71</c:v>
                </c:pt>
                <c:pt idx="324">
                  <c:v>0.71</c:v>
                </c:pt>
                <c:pt idx="325">
                  <c:v>0.71</c:v>
                </c:pt>
                <c:pt idx="326">
                  <c:v>0.71</c:v>
                </c:pt>
                <c:pt idx="327">
                  <c:v>0.71</c:v>
                </c:pt>
                <c:pt idx="328">
                  <c:v>0.71</c:v>
                </c:pt>
                <c:pt idx="329">
                  <c:v>0.71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0.73</c:v>
                </c:pt>
                <c:pt idx="476">
                  <c:v>0.73</c:v>
                </c:pt>
                <c:pt idx="477">
                  <c:v>0.73</c:v>
                </c:pt>
                <c:pt idx="478">
                  <c:v>0.73</c:v>
                </c:pt>
                <c:pt idx="479">
                  <c:v>0.73</c:v>
                </c:pt>
                <c:pt idx="480">
                  <c:v>0.73</c:v>
                </c:pt>
                <c:pt idx="481">
                  <c:v>0.73</c:v>
                </c:pt>
                <c:pt idx="482">
                  <c:v>0.73</c:v>
                </c:pt>
                <c:pt idx="483">
                  <c:v>0.73</c:v>
                </c:pt>
                <c:pt idx="484">
                  <c:v>0.73</c:v>
                </c:pt>
                <c:pt idx="485">
                  <c:v>0.73</c:v>
                </c:pt>
                <c:pt idx="486">
                  <c:v>0.73</c:v>
                </c:pt>
                <c:pt idx="487">
                  <c:v>0.73</c:v>
                </c:pt>
                <c:pt idx="488">
                  <c:v>0.73</c:v>
                </c:pt>
                <c:pt idx="489">
                  <c:v>0.73</c:v>
                </c:pt>
                <c:pt idx="490">
                  <c:v>0.73</c:v>
                </c:pt>
                <c:pt idx="491">
                  <c:v>0.73</c:v>
                </c:pt>
                <c:pt idx="492">
                  <c:v>0.73</c:v>
                </c:pt>
                <c:pt idx="493">
                  <c:v>0.73</c:v>
                </c:pt>
                <c:pt idx="494">
                  <c:v>0.73</c:v>
                </c:pt>
                <c:pt idx="495">
                  <c:v>0.73</c:v>
                </c:pt>
                <c:pt idx="496">
                  <c:v>0.73</c:v>
                </c:pt>
                <c:pt idx="497">
                  <c:v>0.73</c:v>
                </c:pt>
                <c:pt idx="498">
                  <c:v>0.73</c:v>
                </c:pt>
                <c:pt idx="499">
                  <c:v>0.73</c:v>
                </c:pt>
                <c:pt idx="500">
                  <c:v>0.73</c:v>
                </c:pt>
                <c:pt idx="501">
                  <c:v>0.73</c:v>
                </c:pt>
                <c:pt idx="502">
                  <c:v>0.73</c:v>
                </c:pt>
                <c:pt idx="503">
                  <c:v>0.73</c:v>
                </c:pt>
                <c:pt idx="504">
                  <c:v>0.73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BAD-A046-AA8A-605FF694A260}"/>
            </c:ext>
          </c:extLst>
        </c:ser>
        <c:ser>
          <c:idx val="1"/>
          <c:order val="5"/>
          <c:tx>
            <c:strRef>
              <c:f>Mitigation_Coefficient!$CW$1</c:f>
              <c:strCache>
                <c:ptCount val="1"/>
                <c:pt idx="0">
                  <c:v>WithoutCTC_50%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Mitigation_Coefficient!$CW$2:$CW$731</c:f>
              <c:numCache>
                <c:formatCode>General</c:formatCode>
                <c:ptCount val="7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0.13</c:v>
                </c:pt>
                <c:pt idx="59">
                  <c:v>0.13</c:v>
                </c:pt>
                <c:pt idx="60">
                  <c:v>0.13</c:v>
                </c:pt>
                <c:pt idx="61">
                  <c:v>0.13</c:v>
                </c:pt>
                <c:pt idx="62">
                  <c:v>0.13</c:v>
                </c:pt>
                <c:pt idx="63">
                  <c:v>0.13</c:v>
                </c:pt>
                <c:pt idx="64">
                  <c:v>0.13</c:v>
                </c:pt>
                <c:pt idx="65">
                  <c:v>0.13</c:v>
                </c:pt>
                <c:pt idx="66">
                  <c:v>0.13</c:v>
                </c:pt>
                <c:pt idx="67">
                  <c:v>0.13</c:v>
                </c:pt>
                <c:pt idx="68">
                  <c:v>0.13</c:v>
                </c:pt>
                <c:pt idx="69">
                  <c:v>0.13</c:v>
                </c:pt>
                <c:pt idx="70">
                  <c:v>0.13</c:v>
                </c:pt>
                <c:pt idx="71">
                  <c:v>0.13</c:v>
                </c:pt>
                <c:pt idx="72">
                  <c:v>0.13</c:v>
                </c:pt>
                <c:pt idx="73">
                  <c:v>0.13</c:v>
                </c:pt>
                <c:pt idx="74">
                  <c:v>0.13</c:v>
                </c:pt>
                <c:pt idx="75">
                  <c:v>0.13</c:v>
                </c:pt>
                <c:pt idx="76">
                  <c:v>0.6</c:v>
                </c:pt>
                <c:pt idx="77">
                  <c:v>0.6</c:v>
                </c:pt>
                <c:pt idx="78">
                  <c:v>0.6</c:v>
                </c:pt>
                <c:pt idx="79">
                  <c:v>0.6</c:v>
                </c:pt>
                <c:pt idx="80">
                  <c:v>0.6</c:v>
                </c:pt>
                <c:pt idx="81">
                  <c:v>0.6</c:v>
                </c:pt>
                <c:pt idx="82">
                  <c:v>0.6</c:v>
                </c:pt>
                <c:pt idx="83">
                  <c:v>0.6</c:v>
                </c:pt>
                <c:pt idx="84">
                  <c:v>0.6</c:v>
                </c:pt>
                <c:pt idx="85">
                  <c:v>0.6</c:v>
                </c:pt>
                <c:pt idx="86">
                  <c:v>0.6</c:v>
                </c:pt>
                <c:pt idx="87">
                  <c:v>0.6</c:v>
                </c:pt>
                <c:pt idx="88">
                  <c:v>0.6</c:v>
                </c:pt>
                <c:pt idx="89">
                  <c:v>0.6</c:v>
                </c:pt>
                <c:pt idx="90">
                  <c:v>0.6</c:v>
                </c:pt>
                <c:pt idx="91">
                  <c:v>0.6</c:v>
                </c:pt>
                <c:pt idx="92">
                  <c:v>0.6</c:v>
                </c:pt>
                <c:pt idx="93">
                  <c:v>0.6</c:v>
                </c:pt>
                <c:pt idx="94">
                  <c:v>0.6</c:v>
                </c:pt>
                <c:pt idx="95">
                  <c:v>0.6</c:v>
                </c:pt>
                <c:pt idx="96">
                  <c:v>0.6</c:v>
                </c:pt>
                <c:pt idx="97">
                  <c:v>0.6</c:v>
                </c:pt>
                <c:pt idx="98">
                  <c:v>0.6</c:v>
                </c:pt>
                <c:pt idx="99">
                  <c:v>0.6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0.6</c:v>
                </c:pt>
                <c:pt idx="175">
                  <c:v>0.6</c:v>
                </c:pt>
                <c:pt idx="176">
                  <c:v>0.6</c:v>
                </c:pt>
                <c:pt idx="177">
                  <c:v>0.6</c:v>
                </c:pt>
                <c:pt idx="178">
                  <c:v>0.6</c:v>
                </c:pt>
                <c:pt idx="179">
                  <c:v>0.6</c:v>
                </c:pt>
                <c:pt idx="180">
                  <c:v>0.6</c:v>
                </c:pt>
                <c:pt idx="181">
                  <c:v>0.6</c:v>
                </c:pt>
                <c:pt idx="182">
                  <c:v>0.6</c:v>
                </c:pt>
                <c:pt idx="183">
                  <c:v>0.6</c:v>
                </c:pt>
                <c:pt idx="184">
                  <c:v>0.6</c:v>
                </c:pt>
                <c:pt idx="185">
                  <c:v>0.6</c:v>
                </c:pt>
                <c:pt idx="186">
                  <c:v>0.6</c:v>
                </c:pt>
                <c:pt idx="187">
                  <c:v>0.6</c:v>
                </c:pt>
                <c:pt idx="188">
                  <c:v>0.6</c:v>
                </c:pt>
                <c:pt idx="189">
                  <c:v>0.6</c:v>
                </c:pt>
                <c:pt idx="190">
                  <c:v>0.6</c:v>
                </c:pt>
                <c:pt idx="191">
                  <c:v>0.6</c:v>
                </c:pt>
                <c:pt idx="192">
                  <c:v>0.6</c:v>
                </c:pt>
                <c:pt idx="193">
                  <c:v>0.6</c:v>
                </c:pt>
                <c:pt idx="194">
                  <c:v>0.6</c:v>
                </c:pt>
                <c:pt idx="195">
                  <c:v>0.6</c:v>
                </c:pt>
                <c:pt idx="196">
                  <c:v>0.6</c:v>
                </c:pt>
                <c:pt idx="197">
                  <c:v>0.6</c:v>
                </c:pt>
                <c:pt idx="198">
                  <c:v>0.6</c:v>
                </c:pt>
                <c:pt idx="199">
                  <c:v>0.6</c:v>
                </c:pt>
                <c:pt idx="200">
                  <c:v>0.6</c:v>
                </c:pt>
                <c:pt idx="201">
                  <c:v>0.6</c:v>
                </c:pt>
                <c:pt idx="202">
                  <c:v>0.6</c:v>
                </c:pt>
                <c:pt idx="203">
                  <c:v>0.6</c:v>
                </c:pt>
                <c:pt idx="204">
                  <c:v>0.6</c:v>
                </c:pt>
                <c:pt idx="205">
                  <c:v>0.6</c:v>
                </c:pt>
                <c:pt idx="206">
                  <c:v>0.6</c:v>
                </c:pt>
                <c:pt idx="207">
                  <c:v>0.6</c:v>
                </c:pt>
                <c:pt idx="208">
                  <c:v>0.6</c:v>
                </c:pt>
                <c:pt idx="209">
                  <c:v>0.6</c:v>
                </c:pt>
                <c:pt idx="210">
                  <c:v>0.6</c:v>
                </c:pt>
                <c:pt idx="211">
                  <c:v>0.6</c:v>
                </c:pt>
                <c:pt idx="212">
                  <c:v>0.6</c:v>
                </c:pt>
                <c:pt idx="213">
                  <c:v>0.6</c:v>
                </c:pt>
                <c:pt idx="214">
                  <c:v>0.6</c:v>
                </c:pt>
                <c:pt idx="215">
                  <c:v>0.6</c:v>
                </c:pt>
                <c:pt idx="216">
                  <c:v>0.6</c:v>
                </c:pt>
                <c:pt idx="217">
                  <c:v>0.6</c:v>
                </c:pt>
                <c:pt idx="218">
                  <c:v>0.6</c:v>
                </c:pt>
                <c:pt idx="219">
                  <c:v>0.6</c:v>
                </c:pt>
                <c:pt idx="220">
                  <c:v>0.6</c:v>
                </c:pt>
                <c:pt idx="221">
                  <c:v>0.6</c:v>
                </c:pt>
                <c:pt idx="222">
                  <c:v>0.6</c:v>
                </c:pt>
                <c:pt idx="223">
                  <c:v>0.6</c:v>
                </c:pt>
                <c:pt idx="224">
                  <c:v>0.6</c:v>
                </c:pt>
                <c:pt idx="225">
                  <c:v>0.6</c:v>
                </c:pt>
                <c:pt idx="226">
                  <c:v>0.6</c:v>
                </c:pt>
                <c:pt idx="227">
                  <c:v>0.6</c:v>
                </c:pt>
                <c:pt idx="228">
                  <c:v>0.6</c:v>
                </c:pt>
                <c:pt idx="229">
                  <c:v>0.6</c:v>
                </c:pt>
                <c:pt idx="230">
                  <c:v>0.6</c:v>
                </c:pt>
                <c:pt idx="231">
                  <c:v>0.6</c:v>
                </c:pt>
                <c:pt idx="232">
                  <c:v>0.6</c:v>
                </c:pt>
                <c:pt idx="233">
                  <c:v>0.6</c:v>
                </c:pt>
                <c:pt idx="234">
                  <c:v>0.6</c:v>
                </c:pt>
                <c:pt idx="235">
                  <c:v>0.6</c:v>
                </c:pt>
                <c:pt idx="236">
                  <c:v>0.6</c:v>
                </c:pt>
                <c:pt idx="237">
                  <c:v>0.6</c:v>
                </c:pt>
                <c:pt idx="238">
                  <c:v>0.6</c:v>
                </c:pt>
                <c:pt idx="239">
                  <c:v>0.6</c:v>
                </c:pt>
                <c:pt idx="240">
                  <c:v>0.6</c:v>
                </c:pt>
                <c:pt idx="241">
                  <c:v>0.6</c:v>
                </c:pt>
                <c:pt idx="242">
                  <c:v>0.6</c:v>
                </c:pt>
                <c:pt idx="243">
                  <c:v>0.6</c:v>
                </c:pt>
                <c:pt idx="244">
                  <c:v>0.6</c:v>
                </c:pt>
                <c:pt idx="245">
                  <c:v>0.6</c:v>
                </c:pt>
                <c:pt idx="246">
                  <c:v>0.6</c:v>
                </c:pt>
                <c:pt idx="247">
                  <c:v>0.6</c:v>
                </c:pt>
                <c:pt idx="248">
                  <c:v>0.6</c:v>
                </c:pt>
                <c:pt idx="249">
                  <c:v>0.6</c:v>
                </c:pt>
                <c:pt idx="250">
                  <c:v>0.6</c:v>
                </c:pt>
                <c:pt idx="251">
                  <c:v>0.6</c:v>
                </c:pt>
                <c:pt idx="252">
                  <c:v>0.6</c:v>
                </c:pt>
                <c:pt idx="253">
                  <c:v>0.6</c:v>
                </c:pt>
                <c:pt idx="254">
                  <c:v>0.6</c:v>
                </c:pt>
                <c:pt idx="255">
                  <c:v>0.6</c:v>
                </c:pt>
                <c:pt idx="256">
                  <c:v>0.6</c:v>
                </c:pt>
                <c:pt idx="257">
                  <c:v>0.6</c:v>
                </c:pt>
                <c:pt idx="258">
                  <c:v>0.6</c:v>
                </c:pt>
                <c:pt idx="259">
                  <c:v>0.6</c:v>
                </c:pt>
                <c:pt idx="260">
                  <c:v>0.6</c:v>
                </c:pt>
                <c:pt idx="261">
                  <c:v>0.6</c:v>
                </c:pt>
                <c:pt idx="262">
                  <c:v>0.6</c:v>
                </c:pt>
                <c:pt idx="263">
                  <c:v>0.6</c:v>
                </c:pt>
                <c:pt idx="264">
                  <c:v>0.6</c:v>
                </c:pt>
                <c:pt idx="265">
                  <c:v>0.6</c:v>
                </c:pt>
                <c:pt idx="266">
                  <c:v>0.6</c:v>
                </c:pt>
                <c:pt idx="267">
                  <c:v>0.6</c:v>
                </c:pt>
                <c:pt idx="268">
                  <c:v>0.6</c:v>
                </c:pt>
                <c:pt idx="269">
                  <c:v>0.6</c:v>
                </c:pt>
                <c:pt idx="270">
                  <c:v>0.6</c:v>
                </c:pt>
                <c:pt idx="271">
                  <c:v>0.6</c:v>
                </c:pt>
                <c:pt idx="272">
                  <c:v>0.6</c:v>
                </c:pt>
                <c:pt idx="273">
                  <c:v>0.6</c:v>
                </c:pt>
                <c:pt idx="274">
                  <c:v>0.45</c:v>
                </c:pt>
                <c:pt idx="275">
                  <c:v>0.45</c:v>
                </c:pt>
                <c:pt idx="276">
                  <c:v>0.45</c:v>
                </c:pt>
                <c:pt idx="277">
                  <c:v>0.45</c:v>
                </c:pt>
                <c:pt idx="278">
                  <c:v>0.45</c:v>
                </c:pt>
                <c:pt idx="279">
                  <c:v>0.45</c:v>
                </c:pt>
                <c:pt idx="280">
                  <c:v>0.45</c:v>
                </c:pt>
                <c:pt idx="281">
                  <c:v>0.45</c:v>
                </c:pt>
                <c:pt idx="282">
                  <c:v>0.45</c:v>
                </c:pt>
                <c:pt idx="283">
                  <c:v>0.45</c:v>
                </c:pt>
                <c:pt idx="284">
                  <c:v>0.45</c:v>
                </c:pt>
                <c:pt idx="285">
                  <c:v>0.45</c:v>
                </c:pt>
                <c:pt idx="286">
                  <c:v>0.45</c:v>
                </c:pt>
                <c:pt idx="287">
                  <c:v>0.45</c:v>
                </c:pt>
                <c:pt idx="288">
                  <c:v>0.45</c:v>
                </c:pt>
                <c:pt idx="289">
                  <c:v>0.45</c:v>
                </c:pt>
                <c:pt idx="290">
                  <c:v>0.45</c:v>
                </c:pt>
                <c:pt idx="291">
                  <c:v>0.45</c:v>
                </c:pt>
                <c:pt idx="292">
                  <c:v>0.45</c:v>
                </c:pt>
                <c:pt idx="293">
                  <c:v>0.45</c:v>
                </c:pt>
                <c:pt idx="294">
                  <c:v>0.45</c:v>
                </c:pt>
                <c:pt idx="295">
                  <c:v>0.45</c:v>
                </c:pt>
                <c:pt idx="296">
                  <c:v>0.45</c:v>
                </c:pt>
                <c:pt idx="297">
                  <c:v>0.45</c:v>
                </c:pt>
                <c:pt idx="298">
                  <c:v>0.45</c:v>
                </c:pt>
                <c:pt idx="299">
                  <c:v>0.45</c:v>
                </c:pt>
                <c:pt idx="300">
                  <c:v>0.45</c:v>
                </c:pt>
                <c:pt idx="301">
                  <c:v>0.45</c:v>
                </c:pt>
                <c:pt idx="302">
                  <c:v>0.45</c:v>
                </c:pt>
                <c:pt idx="303">
                  <c:v>0.56999999999999995</c:v>
                </c:pt>
                <c:pt idx="304">
                  <c:v>0.56999999999999995</c:v>
                </c:pt>
                <c:pt idx="305">
                  <c:v>0.56999999999999995</c:v>
                </c:pt>
                <c:pt idx="306">
                  <c:v>0.56999999999999995</c:v>
                </c:pt>
                <c:pt idx="307">
                  <c:v>0.56999999999999995</c:v>
                </c:pt>
                <c:pt idx="308">
                  <c:v>0.56999999999999995</c:v>
                </c:pt>
                <c:pt idx="309">
                  <c:v>0.56999999999999995</c:v>
                </c:pt>
                <c:pt idx="310">
                  <c:v>0.56999999999999995</c:v>
                </c:pt>
                <c:pt idx="311">
                  <c:v>0.56999999999999995</c:v>
                </c:pt>
                <c:pt idx="312">
                  <c:v>0.56999999999999995</c:v>
                </c:pt>
                <c:pt idx="313">
                  <c:v>0.56999999999999995</c:v>
                </c:pt>
                <c:pt idx="314">
                  <c:v>0.56999999999999995</c:v>
                </c:pt>
                <c:pt idx="315">
                  <c:v>0.56999999999999995</c:v>
                </c:pt>
                <c:pt idx="316">
                  <c:v>0.56999999999999995</c:v>
                </c:pt>
                <c:pt idx="317">
                  <c:v>0.56999999999999995</c:v>
                </c:pt>
                <c:pt idx="318">
                  <c:v>0.56999999999999995</c:v>
                </c:pt>
                <c:pt idx="319">
                  <c:v>0.56999999999999995</c:v>
                </c:pt>
                <c:pt idx="320">
                  <c:v>0.59</c:v>
                </c:pt>
                <c:pt idx="321">
                  <c:v>0.59</c:v>
                </c:pt>
                <c:pt idx="322">
                  <c:v>0.59</c:v>
                </c:pt>
                <c:pt idx="323">
                  <c:v>0.59</c:v>
                </c:pt>
                <c:pt idx="324">
                  <c:v>0.59</c:v>
                </c:pt>
                <c:pt idx="325">
                  <c:v>0.59</c:v>
                </c:pt>
                <c:pt idx="326">
                  <c:v>0.59</c:v>
                </c:pt>
                <c:pt idx="327">
                  <c:v>0.59</c:v>
                </c:pt>
                <c:pt idx="328">
                  <c:v>0.59</c:v>
                </c:pt>
                <c:pt idx="329">
                  <c:v>0.59</c:v>
                </c:pt>
                <c:pt idx="330">
                  <c:v>0.57999999999999996</c:v>
                </c:pt>
                <c:pt idx="331">
                  <c:v>0.57999999999999996</c:v>
                </c:pt>
                <c:pt idx="332">
                  <c:v>0.57999999999999996</c:v>
                </c:pt>
                <c:pt idx="333">
                  <c:v>0.57999999999999996</c:v>
                </c:pt>
                <c:pt idx="334">
                  <c:v>0.57999999999999996</c:v>
                </c:pt>
                <c:pt idx="335">
                  <c:v>0.57999999999999996</c:v>
                </c:pt>
                <c:pt idx="336">
                  <c:v>0.57999999999999996</c:v>
                </c:pt>
                <c:pt idx="337">
                  <c:v>0.57999999999999996</c:v>
                </c:pt>
                <c:pt idx="338">
                  <c:v>0.57999999999999996</c:v>
                </c:pt>
                <c:pt idx="339">
                  <c:v>0.57999999999999996</c:v>
                </c:pt>
                <c:pt idx="340">
                  <c:v>0.57999999999999996</c:v>
                </c:pt>
                <c:pt idx="341">
                  <c:v>0.57999999999999996</c:v>
                </c:pt>
                <c:pt idx="342">
                  <c:v>0.57999999999999996</c:v>
                </c:pt>
                <c:pt idx="343">
                  <c:v>0.57999999999999996</c:v>
                </c:pt>
                <c:pt idx="344">
                  <c:v>0.57999999999999996</c:v>
                </c:pt>
                <c:pt idx="345">
                  <c:v>0.57999999999999996</c:v>
                </c:pt>
                <c:pt idx="346">
                  <c:v>0.57999999999999996</c:v>
                </c:pt>
                <c:pt idx="347">
                  <c:v>0.57999999999999996</c:v>
                </c:pt>
                <c:pt idx="348">
                  <c:v>0.57999999999999996</c:v>
                </c:pt>
                <c:pt idx="349">
                  <c:v>0.57999999999999996</c:v>
                </c:pt>
                <c:pt idx="350">
                  <c:v>0.57999999999999996</c:v>
                </c:pt>
                <c:pt idx="351">
                  <c:v>0.57999999999999996</c:v>
                </c:pt>
                <c:pt idx="352">
                  <c:v>0.57999999999999996</c:v>
                </c:pt>
                <c:pt idx="353">
                  <c:v>0.57999999999999996</c:v>
                </c:pt>
                <c:pt idx="354">
                  <c:v>0.57999999999999996</c:v>
                </c:pt>
                <c:pt idx="355">
                  <c:v>0.57999999999999996</c:v>
                </c:pt>
                <c:pt idx="356">
                  <c:v>0.55000000000000004</c:v>
                </c:pt>
                <c:pt idx="357">
                  <c:v>0.55000000000000004</c:v>
                </c:pt>
                <c:pt idx="358">
                  <c:v>0.55000000000000004</c:v>
                </c:pt>
                <c:pt idx="359">
                  <c:v>0.55000000000000004</c:v>
                </c:pt>
                <c:pt idx="360">
                  <c:v>0.55000000000000004</c:v>
                </c:pt>
                <c:pt idx="361">
                  <c:v>0.55000000000000004</c:v>
                </c:pt>
                <c:pt idx="362">
                  <c:v>0.55000000000000004</c:v>
                </c:pt>
                <c:pt idx="363">
                  <c:v>0.55000000000000004</c:v>
                </c:pt>
                <c:pt idx="364">
                  <c:v>0.55000000000000004</c:v>
                </c:pt>
                <c:pt idx="365">
                  <c:v>0.55000000000000004</c:v>
                </c:pt>
                <c:pt idx="366">
                  <c:v>0.55000000000000004</c:v>
                </c:pt>
                <c:pt idx="367">
                  <c:v>0.55000000000000004</c:v>
                </c:pt>
                <c:pt idx="368">
                  <c:v>0.55000000000000004</c:v>
                </c:pt>
                <c:pt idx="369">
                  <c:v>0.55000000000000004</c:v>
                </c:pt>
                <c:pt idx="370">
                  <c:v>0.55000000000000004</c:v>
                </c:pt>
                <c:pt idx="371">
                  <c:v>0.55000000000000004</c:v>
                </c:pt>
                <c:pt idx="372">
                  <c:v>0.55000000000000004</c:v>
                </c:pt>
                <c:pt idx="373">
                  <c:v>0.55000000000000004</c:v>
                </c:pt>
                <c:pt idx="374">
                  <c:v>0.55000000000000004</c:v>
                </c:pt>
                <c:pt idx="375">
                  <c:v>0.55000000000000004</c:v>
                </c:pt>
                <c:pt idx="376">
                  <c:v>0.55000000000000004</c:v>
                </c:pt>
                <c:pt idx="377">
                  <c:v>0.55000000000000004</c:v>
                </c:pt>
                <c:pt idx="378">
                  <c:v>0.55000000000000004</c:v>
                </c:pt>
                <c:pt idx="379">
                  <c:v>0.55000000000000004</c:v>
                </c:pt>
                <c:pt idx="380">
                  <c:v>0.55000000000000004</c:v>
                </c:pt>
                <c:pt idx="381">
                  <c:v>0.55000000000000004</c:v>
                </c:pt>
                <c:pt idx="382">
                  <c:v>0.55000000000000004</c:v>
                </c:pt>
                <c:pt idx="383">
                  <c:v>0.55000000000000004</c:v>
                </c:pt>
                <c:pt idx="384">
                  <c:v>0.55000000000000004</c:v>
                </c:pt>
                <c:pt idx="385">
                  <c:v>0.55000000000000004</c:v>
                </c:pt>
                <c:pt idx="386">
                  <c:v>0.55000000000000004</c:v>
                </c:pt>
                <c:pt idx="387">
                  <c:v>0.55000000000000004</c:v>
                </c:pt>
                <c:pt idx="388">
                  <c:v>0.55000000000000004</c:v>
                </c:pt>
                <c:pt idx="389">
                  <c:v>0.55000000000000004</c:v>
                </c:pt>
                <c:pt idx="390">
                  <c:v>0.55000000000000004</c:v>
                </c:pt>
                <c:pt idx="391">
                  <c:v>0.55000000000000004</c:v>
                </c:pt>
                <c:pt idx="392">
                  <c:v>0.55000000000000004</c:v>
                </c:pt>
                <c:pt idx="393">
                  <c:v>0.55000000000000004</c:v>
                </c:pt>
                <c:pt idx="394">
                  <c:v>0.55000000000000004</c:v>
                </c:pt>
                <c:pt idx="395">
                  <c:v>0.55000000000000004</c:v>
                </c:pt>
                <c:pt idx="396">
                  <c:v>0.55000000000000004</c:v>
                </c:pt>
                <c:pt idx="397">
                  <c:v>0.55000000000000004</c:v>
                </c:pt>
                <c:pt idx="398">
                  <c:v>0.55000000000000004</c:v>
                </c:pt>
                <c:pt idx="399">
                  <c:v>0.55000000000000004</c:v>
                </c:pt>
                <c:pt idx="400">
                  <c:v>0.55000000000000004</c:v>
                </c:pt>
                <c:pt idx="401">
                  <c:v>0.55000000000000004</c:v>
                </c:pt>
                <c:pt idx="402">
                  <c:v>0.55000000000000004</c:v>
                </c:pt>
                <c:pt idx="403">
                  <c:v>0.55000000000000004</c:v>
                </c:pt>
                <c:pt idx="404">
                  <c:v>0.55000000000000004</c:v>
                </c:pt>
                <c:pt idx="405">
                  <c:v>0.55000000000000004</c:v>
                </c:pt>
                <c:pt idx="406">
                  <c:v>0.55000000000000004</c:v>
                </c:pt>
                <c:pt idx="407">
                  <c:v>0.55000000000000004</c:v>
                </c:pt>
                <c:pt idx="408">
                  <c:v>0.55000000000000004</c:v>
                </c:pt>
                <c:pt idx="409">
                  <c:v>0.55000000000000004</c:v>
                </c:pt>
                <c:pt idx="410">
                  <c:v>0.55000000000000004</c:v>
                </c:pt>
                <c:pt idx="411">
                  <c:v>0.55000000000000004</c:v>
                </c:pt>
                <c:pt idx="412">
                  <c:v>0.55000000000000004</c:v>
                </c:pt>
                <c:pt idx="413">
                  <c:v>0.55000000000000004</c:v>
                </c:pt>
                <c:pt idx="414">
                  <c:v>0.55000000000000004</c:v>
                </c:pt>
                <c:pt idx="415">
                  <c:v>0.55000000000000004</c:v>
                </c:pt>
                <c:pt idx="416">
                  <c:v>0.55000000000000004</c:v>
                </c:pt>
                <c:pt idx="417">
                  <c:v>0.55000000000000004</c:v>
                </c:pt>
                <c:pt idx="418">
                  <c:v>0.55000000000000004</c:v>
                </c:pt>
                <c:pt idx="419">
                  <c:v>0.55000000000000004</c:v>
                </c:pt>
                <c:pt idx="420">
                  <c:v>0.55000000000000004</c:v>
                </c:pt>
                <c:pt idx="421">
                  <c:v>0.55000000000000004</c:v>
                </c:pt>
                <c:pt idx="422">
                  <c:v>0.55000000000000004</c:v>
                </c:pt>
                <c:pt idx="423">
                  <c:v>0.55000000000000004</c:v>
                </c:pt>
                <c:pt idx="424">
                  <c:v>0.55000000000000004</c:v>
                </c:pt>
                <c:pt idx="425">
                  <c:v>0.55000000000000004</c:v>
                </c:pt>
                <c:pt idx="426">
                  <c:v>0.55000000000000004</c:v>
                </c:pt>
                <c:pt idx="427">
                  <c:v>0.55000000000000004</c:v>
                </c:pt>
                <c:pt idx="428">
                  <c:v>0.55000000000000004</c:v>
                </c:pt>
                <c:pt idx="429">
                  <c:v>0.55000000000000004</c:v>
                </c:pt>
                <c:pt idx="430">
                  <c:v>0.55000000000000004</c:v>
                </c:pt>
                <c:pt idx="431">
                  <c:v>0.55000000000000004</c:v>
                </c:pt>
                <c:pt idx="432">
                  <c:v>0.55000000000000004</c:v>
                </c:pt>
                <c:pt idx="433">
                  <c:v>0.55000000000000004</c:v>
                </c:pt>
                <c:pt idx="434">
                  <c:v>0.55000000000000004</c:v>
                </c:pt>
                <c:pt idx="435">
                  <c:v>0.55000000000000004</c:v>
                </c:pt>
                <c:pt idx="436">
                  <c:v>0.55000000000000004</c:v>
                </c:pt>
                <c:pt idx="437">
                  <c:v>0.55000000000000004</c:v>
                </c:pt>
                <c:pt idx="438">
                  <c:v>0.55000000000000004</c:v>
                </c:pt>
                <c:pt idx="439">
                  <c:v>0.55000000000000004</c:v>
                </c:pt>
                <c:pt idx="440">
                  <c:v>0.55000000000000004</c:v>
                </c:pt>
                <c:pt idx="441">
                  <c:v>0.55000000000000004</c:v>
                </c:pt>
                <c:pt idx="442">
                  <c:v>0.55000000000000004</c:v>
                </c:pt>
                <c:pt idx="443">
                  <c:v>0.55000000000000004</c:v>
                </c:pt>
                <c:pt idx="444">
                  <c:v>0.55000000000000004</c:v>
                </c:pt>
                <c:pt idx="445">
                  <c:v>0.55000000000000004</c:v>
                </c:pt>
                <c:pt idx="446">
                  <c:v>0.55000000000000004</c:v>
                </c:pt>
                <c:pt idx="447">
                  <c:v>0.55000000000000004</c:v>
                </c:pt>
                <c:pt idx="448">
                  <c:v>0.55000000000000004</c:v>
                </c:pt>
                <c:pt idx="449">
                  <c:v>0.55000000000000004</c:v>
                </c:pt>
                <c:pt idx="450">
                  <c:v>0.55000000000000004</c:v>
                </c:pt>
                <c:pt idx="451">
                  <c:v>0.55000000000000004</c:v>
                </c:pt>
                <c:pt idx="452">
                  <c:v>0.55000000000000004</c:v>
                </c:pt>
                <c:pt idx="453">
                  <c:v>0.55000000000000004</c:v>
                </c:pt>
                <c:pt idx="454">
                  <c:v>0.55000000000000004</c:v>
                </c:pt>
                <c:pt idx="455">
                  <c:v>0.55000000000000004</c:v>
                </c:pt>
                <c:pt idx="456">
                  <c:v>0.55000000000000004</c:v>
                </c:pt>
                <c:pt idx="457">
                  <c:v>0.55000000000000004</c:v>
                </c:pt>
                <c:pt idx="458">
                  <c:v>0.55000000000000004</c:v>
                </c:pt>
                <c:pt idx="459">
                  <c:v>0.55000000000000004</c:v>
                </c:pt>
                <c:pt idx="460">
                  <c:v>0.55000000000000004</c:v>
                </c:pt>
                <c:pt idx="461">
                  <c:v>0.55000000000000004</c:v>
                </c:pt>
                <c:pt idx="462">
                  <c:v>0.55000000000000004</c:v>
                </c:pt>
                <c:pt idx="463">
                  <c:v>0.55000000000000004</c:v>
                </c:pt>
                <c:pt idx="464">
                  <c:v>0.55000000000000004</c:v>
                </c:pt>
                <c:pt idx="465">
                  <c:v>0.55000000000000004</c:v>
                </c:pt>
                <c:pt idx="466">
                  <c:v>0.55000000000000004</c:v>
                </c:pt>
                <c:pt idx="467">
                  <c:v>0.55000000000000004</c:v>
                </c:pt>
                <c:pt idx="468">
                  <c:v>0.55000000000000004</c:v>
                </c:pt>
                <c:pt idx="469">
                  <c:v>0.55000000000000004</c:v>
                </c:pt>
                <c:pt idx="470">
                  <c:v>0.55000000000000004</c:v>
                </c:pt>
                <c:pt idx="471">
                  <c:v>0.55000000000000004</c:v>
                </c:pt>
                <c:pt idx="472">
                  <c:v>0.55000000000000004</c:v>
                </c:pt>
                <c:pt idx="473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07-7546-97D0-DFC1C24949D7}"/>
            </c:ext>
          </c:extLst>
        </c:ser>
        <c:ser>
          <c:idx val="16"/>
          <c:order val="6"/>
          <c:tx>
            <c:strRef>
              <c:f>Mitigation_Coefficient!$CP$1</c:f>
              <c:strCache>
                <c:ptCount val="1"/>
                <c:pt idx="0">
                  <c:v>CRW_100%_0.35</c:v>
                </c:pt>
              </c:strCache>
            </c:strRef>
          </c:tx>
          <c:spPr>
            <a:ln w="28575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Mitigation_Coefficient!$CP$2:$CP$731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0.36</c:v>
                </c:pt>
                <c:pt idx="246">
                  <c:v>0.36</c:v>
                </c:pt>
                <c:pt idx="247">
                  <c:v>0.36</c:v>
                </c:pt>
                <c:pt idx="248">
                  <c:v>0.36</c:v>
                </c:pt>
                <c:pt idx="249">
                  <c:v>0.36</c:v>
                </c:pt>
                <c:pt idx="250">
                  <c:v>0.36</c:v>
                </c:pt>
                <c:pt idx="251">
                  <c:v>0.36</c:v>
                </c:pt>
                <c:pt idx="252">
                  <c:v>0.36</c:v>
                </c:pt>
                <c:pt idx="253">
                  <c:v>0.36</c:v>
                </c:pt>
                <c:pt idx="254">
                  <c:v>0.36</c:v>
                </c:pt>
                <c:pt idx="255">
                  <c:v>0.36</c:v>
                </c:pt>
                <c:pt idx="256">
                  <c:v>0.36</c:v>
                </c:pt>
                <c:pt idx="257">
                  <c:v>0.36</c:v>
                </c:pt>
                <c:pt idx="258">
                  <c:v>0.36</c:v>
                </c:pt>
                <c:pt idx="259">
                  <c:v>0.36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0.71</c:v>
                </c:pt>
                <c:pt idx="304">
                  <c:v>0.71</c:v>
                </c:pt>
                <c:pt idx="305">
                  <c:v>0.71</c:v>
                </c:pt>
                <c:pt idx="306">
                  <c:v>0.71</c:v>
                </c:pt>
                <c:pt idx="307">
                  <c:v>0.71</c:v>
                </c:pt>
                <c:pt idx="308">
                  <c:v>0.71</c:v>
                </c:pt>
                <c:pt idx="309">
                  <c:v>0.71</c:v>
                </c:pt>
                <c:pt idx="310">
                  <c:v>0.71</c:v>
                </c:pt>
                <c:pt idx="311">
                  <c:v>0.71</c:v>
                </c:pt>
                <c:pt idx="312">
                  <c:v>0.71</c:v>
                </c:pt>
                <c:pt idx="313">
                  <c:v>0.71</c:v>
                </c:pt>
                <c:pt idx="314">
                  <c:v>0.71</c:v>
                </c:pt>
                <c:pt idx="315">
                  <c:v>0.71</c:v>
                </c:pt>
                <c:pt idx="316">
                  <c:v>0.71</c:v>
                </c:pt>
                <c:pt idx="317">
                  <c:v>0.71</c:v>
                </c:pt>
                <c:pt idx="318">
                  <c:v>0.71</c:v>
                </c:pt>
                <c:pt idx="319">
                  <c:v>0.71</c:v>
                </c:pt>
                <c:pt idx="320">
                  <c:v>0.71</c:v>
                </c:pt>
                <c:pt idx="321">
                  <c:v>0.71</c:v>
                </c:pt>
                <c:pt idx="322">
                  <c:v>0.71</c:v>
                </c:pt>
                <c:pt idx="323">
                  <c:v>0.71</c:v>
                </c:pt>
                <c:pt idx="324">
                  <c:v>0.71</c:v>
                </c:pt>
                <c:pt idx="325">
                  <c:v>0.71</c:v>
                </c:pt>
                <c:pt idx="326">
                  <c:v>0.71</c:v>
                </c:pt>
                <c:pt idx="327">
                  <c:v>0.71</c:v>
                </c:pt>
                <c:pt idx="328">
                  <c:v>0.71</c:v>
                </c:pt>
                <c:pt idx="329">
                  <c:v>0.71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0.35</c:v>
                </c:pt>
                <c:pt idx="476">
                  <c:v>0.35</c:v>
                </c:pt>
                <c:pt idx="477">
                  <c:v>0.35</c:v>
                </c:pt>
                <c:pt idx="478">
                  <c:v>0.35</c:v>
                </c:pt>
                <c:pt idx="479">
                  <c:v>0.35</c:v>
                </c:pt>
                <c:pt idx="480">
                  <c:v>0.35</c:v>
                </c:pt>
                <c:pt idx="481">
                  <c:v>0.35</c:v>
                </c:pt>
                <c:pt idx="482">
                  <c:v>0.35</c:v>
                </c:pt>
                <c:pt idx="483">
                  <c:v>0.35</c:v>
                </c:pt>
                <c:pt idx="484">
                  <c:v>0.35</c:v>
                </c:pt>
                <c:pt idx="485">
                  <c:v>0.35</c:v>
                </c:pt>
                <c:pt idx="486">
                  <c:v>0.35</c:v>
                </c:pt>
                <c:pt idx="487">
                  <c:v>0.35</c:v>
                </c:pt>
                <c:pt idx="488">
                  <c:v>0.35</c:v>
                </c:pt>
                <c:pt idx="489">
                  <c:v>0.35</c:v>
                </c:pt>
                <c:pt idx="490">
                  <c:v>0.35</c:v>
                </c:pt>
                <c:pt idx="491">
                  <c:v>0.35</c:v>
                </c:pt>
                <c:pt idx="492">
                  <c:v>0.35</c:v>
                </c:pt>
                <c:pt idx="493">
                  <c:v>0.35</c:v>
                </c:pt>
                <c:pt idx="494">
                  <c:v>0.35</c:v>
                </c:pt>
                <c:pt idx="495">
                  <c:v>0.35</c:v>
                </c:pt>
                <c:pt idx="496">
                  <c:v>0.35</c:v>
                </c:pt>
                <c:pt idx="497">
                  <c:v>0.35</c:v>
                </c:pt>
                <c:pt idx="498">
                  <c:v>0.35</c:v>
                </c:pt>
                <c:pt idx="499">
                  <c:v>0.35</c:v>
                </c:pt>
                <c:pt idx="500">
                  <c:v>0.35</c:v>
                </c:pt>
                <c:pt idx="501">
                  <c:v>0.35</c:v>
                </c:pt>
                <c:pt idx="502">
                  <c:v>0.35</c:v>
                </c:pt>
                <c:pt idx="503">
                  <c:v>0.35</c:v>
                </c:pt>
                <c:pt idx="504">
                  <c:v>0.35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BAD-A046-AA8A-605FF694A260}"/>
            </c:ext>
          </c:extLst>
        </c:ser>
        <c:ser>
          <c:idx val="17"/>
          <c:order val="7"/>
          <c:tx>
            <c:strRef>
              <c:f>Mitigation_Coefficient!$CQ$1</c:f>
              <c:strCache>
                <c:ptCount val="1"/>
                <c:pt idx="0">
                  <c:v>CRW_100%_0.4</c:v>
                </c:pt>
              </c:strCache>
            </c:strRef>
          </c:tx>
          <c:spPr>
            <a:ln w="285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Mitigation_Coefficient!$CQ$2:$CQ$731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0.36</c:v>
                </c:pt>
                <c:pt idx="246">
                  <c:v>0.36</c:v>
                </c:pt>
                <c:pt idx="247">
                  <c:v>0.36</c:v>
                </c:pt>
                <c:pt idx="248">
                  <c:v>0.36</c:v>
                </c:pt>
                <c:pt idx="249">
                  <c:v>0.36</c:v>
                </c:pt>
                <c:pt idx="250">
                  <c:v>0.36</c:v>
                </c:pt>
                <c:pt idx="251">
                  <c:v>0.36</c:v>
                </c:pt>
                <c:pt idx="252">
                  <c:v>0.36</c:v>
                </c:pt>
                <c:pt idx="253">
                  <c:v>0.36</c:v>
                </c:pt>
                <c:pt idx="254">
                  <c:v>0.36</c:v>
                </c:pt>
                <c:pt idx="255">
                  <c:v>0.36</c:v>
                </c:pt>
                <c:pt idx="256">
                  <c:v>0.36</c:v>
                </c:pt>
                <c:pt idx="257">
                  <c:v>0.36</c:v>
                </c:pt>
                <c:pt idx="258">
                  <c:v>0.36</c:v>
                </c:pt>
                <c:pt idx="259">
                  <c:v>0.36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0.71</c:v>
                </c:pt>
                <c:pt idx="304">
                  <c:v>0.71</c:v>
                </c:pt>
                <c:pt idx="305">
                  <c:v>0.71</c:v>
                </c:pt>
                <c:pt idx="306">
                  <c:v>0.71</c:v>
                </c:pt>
                <c:pt idx="307">
                  <c:v>0.71</c:v>
                </c:pt>
                <c:pt idx="308">
                  <c:v>0.71</c:v>
                </c:pt>
                <c:pt idx="309">
                  <c:v>0.71</c:v>
                </c:pt>
                <c:pt idx="310">
                  <c:v>0.71</c:v>
                </c:pt>
                <c:pt idx="311">
                  <c:v>0.71</c:v>
                </c:pt>
                <c:pt idx="312">
                  <c:v>0.71</c:v>
                </c:pt>
                <c:pt idx="313">
                  <c:v>0.71</c:v>
                </c:pt>
                <c:pt idx="314">
                  <c:v>0.71</c:v>
                </c:pt>
                <c:pt idx="315">
                  <c:v>0.71</c:v>
                </c:pt>
                <c:pt idx="316">
                  <c:v>0.71</c:v>
                </c:pt>
                <c:pt idx="317">
                  <c:v>0.71</c:v>
                </c:pt>
                <c:pt idx="318">
                  <c:v>0.71</c:v>
                </c:pt>
                <c:pt idx="319">
                  <c:v>0.71</c:v>
                </c:pt>
                <c:pt idx="320">
                  <c:v>0.71</c:v>
                </c:pt>
                <c:pt idx="321">
                  <c:v>0.71</c:v>
                </c:pt>
                <c:pt idx="322">
                  <c:v>0.71</c:v>
                </c:pt>
                <c:pt idx="323">
                  <c:v>0.71</c:v>
                </c:pt>
                <c:pt idx="324">
                  <c:v>0.71</c:v>
                </c:pt>
                <c:pt idx="325">
                  <c:v>0.71</c:v>
                </c:pt>
                <c:pt idx="326">
                  <c:v>0.71</c:v>
                </c:pt>
                <c:pt idx="327">
                  <c:v>0.71</c:v>
                </c:pt>
                <c:pt idx="328">
                  <c:v>0.71</c:v>
                </c:pt>
                <c:pt idx="329">
                  <c:v>0.71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0.4</c:v>
                </c:pt>
                <c:pt idx="476">
                  <c:v>0.4</c:v>
                </c:pt>
                <c:pt idx="477">
                  <c:v>0.4</c:v>
                </c:pt>
                <c:pt idx="478">
                  <c:v>0.4</c:v>
                </c:pt>
                <c:pt idx="479">
                  <c:v>0.4</c:v>
                </c:pt>
                <c:pt idx="480">
                  <c:v>0.4</c:v>
                </c:pt>
                <c:pt idx="481">
                  <c:v>0.4</c:v>
                </c:pt>
                <c:pt idx="482">
                  <c:v>0.4</c:v>
                </c:pt>
                <c:pt idx="483">
                  <c:v>0.4</c:v>
                </c:pt>
                <c:pt idx="484">
                  <c:v>0.4</c:v>
                </c:pt>
                <c:pt idx="485">
                  <c:v>0.4</c:v>
                </c:pt>
                <c:pt idx="486">
                  <c:v>0.4</c:v>
                </c:pt>
                <c:pt idx="487">
                  <c:v>0.4</c:v>
                </c:pt>
                <c:pt idx="488">
                  <c:v>0.4</c:v>
                </c:pt>
                <c:pt idx="489">
                  <c:v>0.4</c:v>
                </c:pt>
                <c:pt idx="490">
                  <c:v>0.4</c:v>
                </c:pt>
                <c:pt idx="491">
                  <c:v>0.4</c:v>
                </c:pt>
                <c:pt idx="492">
                  <c:v>0.4</c:v>
                </c:pt>
                <c:pt idx="493">
                  <c:v>0.4</c:v>
                </c:pt>
                <c:pt idx="494">
                  <c:v>0.4</c:v>
                </c:pt>
                <c:pt idx="495">
                  <c:v>0.4</c:v>
                </c:pt>
                <c:pt idx="496">
                  <c:v>0.4</c:v>
                </c:pt>
                <c:pt idx="497">
                  <c:v>0.4</c:v>
                </c:pt>
                <c:pt idx="498">
                  <c:v>0.4</c:v>
                </c:pt>
                <c:pt idx="499">
                  <c:v>0.4</c:v>
                </c:pt>
                <c:pt idx="500">
                  <c:v>0.4</c:v>
                </c:pt>
                <c:pt idx="501">
                  <c:v>0.4</c:v>
                </c:pt>
                <c:pt idx="502">
                  <c:v>0.4</c:v>
                </c:pt>
                <c:pt idx="503">
                  <c:v>0.4</c:v>
                </c:pt>
                <c:pt idx="504">
                  <c:v>0.4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BAD-A046-AA8A-605FF694A260}"/>
            </c:ext>
          </c:extLst>
        </c:ser>
        <c:ser>
          <c:idx val="18"/>
          <c:order val="8"/>
          <c:tx>
            <c:strRef>
              <c:f>Mitigation_Coefficient!$CR$1</c:f>
              <c:strCache>
                <c:ptCount val="1"/>
                <c:pt idx="0">
                  <c:v>CRW_100%_0.5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Mitigation_Coefficient!$CR$2:$CR$731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0.36</c:v>
                </c:pt>
                <c:pt idx="246">
                  <c:v>0.36</c:v>
                </c:pt>
                <c:pt idx="247">
                  <c:v>0.36</c:v>
                </c:pt>
                <c:pt idx="248">
                  <c:v>0.36</c:v>
                </c:pt>
                <c:pt idx="249">
                  <c:v>0.36</c:v>
                </c:pt>
                <c:pt idx="250">
                  <c:v>0.36</c:v>
                </c:pt>
                <c:pt idx="251">
                  <c:v>0.36</c:v>
                </c:pt>
                <c:pt idx="252">
                  <c:v>0.36</c:v>
                </c:pt>
                <c:pt idx="253">
                  <c:v>0.36</c:v>
                </c:pt>
                <c:pt idx="254">
                  <c:v>0.36</c:v>
                </c:pt>
                <c:pt idx="255">
                  <c:v>0.36</c:v>
                </c:pt>
                <c:pt idx="256">
                  <c:v>0.36</c:v>
                </c:pt>
                <c:pt idx="257">
                  <c:v>0.36</c:v>
                </c:pt>
                <c:pt idx="258">
                  <c:v>0.36</c:v>
                </c:pt>
                <c:pt idx="259">
                  <c:v>0.36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0.71</c:v>
                </c:pt>
                <c:pt idx="304">
                  <c:v>0.71</c:v>
                </c:pt>
                <c:pt idx="305">
                  <c:v>0.71</c:v>
                </c:pt>
                <c:pt idx="306">
                  <c:v>0.71</c:v>
                </c:pt>
                <c:pt idx="307">
                  <c:v>0.71</c:v>
                </c:pt>
                <c:pt idx="308">
                  <c:v>0.71</c:v>
                </c:pt>
                <c:pt idx="309">
                  <c:v>0.71</c:v>
                </c:pt>
                <c:pt idx="310">
                  <c:v>0.71</c:v>
                </c:pt>
                <c:pt idx="311">
                  <c:v>0.71</c:v>
                </c:pt>
                <c:pt idx="312">
                  <c:v>0.71</c:v>
                </c:pt>
                <c:pt idx="313">
                  <c:v>0.71</c:v>
                </c:pt>
                <c:pt idx="314">
                  <c:v>0.71</c:v>
                </c:pt>
                <c:pt idx="315">
                  <c:v>0.71</c:v>
                </c:pt>
                <c:pt idx="316">
                  <c:v>0.71</c:v>
                </c:pt>
                <c:pt idx="317">
                  <c:v>0.71</c:v>
                </c:pt>
                <c:pt idx="318">
                  <c:v>0.71</c:v>
                </c:pt>
                <c:pt idx="319">
                  <c:v>0.71</c:v>
                </c:pt>
                <c:pt idx="320">
                  <c:v>0.71</c:v>
                </c:pt>
                <c:pt idx="321">
                  <c:v>0.71</c:v>
                </c:pt>
                <c:pt idx="322">
                  <c:v>0.71</c:v>
                </c:pt>
                <c:pt idx="323">
                  <c:v>0.71</c:v>
                </c:pt>
                <c:pt idx="324">
                  <c:v>0.71</c:v>
                </c:pt>
                <c:pt idx="325">
                  <c:v>0.71</c:v>
                </c:pt>
                <c:pt idx="326">
                  <c:v>0.71</c:v>
                </c:pt>
                <c:pt idx="327">
                  <c:v>0.71</c:v>
                </c:pt>
                <c:pt idx="328">
                  <c:v>0.71</c:v>
                </c:pt>
                <c:pt idx="329">
                  <c:v>0.71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0.5</c:v>
                </c:pt>
                <c:pt idx="476">
                  <c:v>0.5</c:v>
                </c:pt>
                <c:pt idx="477">
                  <c:v>0.5</c:v>
                </c:pt>
                <c:pt idx="478">
                  <c:v>0.5</c:v>
                </c:pt>
                <c:pt idx="479">
                  <c:v>0.5</c:v>
                </c:pt>
                <c:pt idx="480">
                  <c:v>0.5</c:v>
                </c:pt>
                <c:pt idx="481">
                  <c:v>0.5</c:v>
                </c:pt>
                <c:pt idx="482">
                  <c:v>0.5</c:v>
                </c:pt>
                <c:pt idx="483">
                  <c:v>0.5</c:v>
                </c:pt>
                <c:pt idx="484">
                  <c:v>0.5</c:v>
                </c:pt>
                <c:pt idx="485">
                  <c:v>0.5</c:v>
                </c:pt>
                <c:pt idx="486">
                  <c:v>0.5</c:v>
                </c:pt>
                <c:pt idx="487">
                  <c:v>0.5</c:v>
                </c:pt>
                <c:pt idx="488">
                  <c:v>0.5</c:v>
                </c:pt>
                <c:pt idx="489">
                  <c:v>0.5</c:v>
                </c:pt>
                <c:pt idx="490">
                  <c:v>0.5</c:v>
                </c:pt>
                <c:pt idx="491">
                  <c:v>0.5</c:v>
                </c:pt>
                <c:pt idx="492">
                  <c:v>0.5</c:v>
                </c:pt>
                <c:pt idx="493">
                  <c:v>0.5</c:v>
                </c:pt>
                <c:pt idx="494">
                  <c:v>0.5</c:v>
                </c:pt>
                <c:pt idx="495">
                  <c:v>0.5</c:v>
                </c:pt>
                <c:pt idx="496">
                  <c:v>0.5</c:v>
                </c:pt>
                <c:pt idx="497">
                  <c:v>0.5</c:v>
                </c:pt>
                <c:pt idx="498">
                  <c:v>0.5</c:v>
                </c:pt>
                <c:pt idx="499">
                  <c:v>0.5</c:v>
                </c:pt>
                <c:pt idx="500">
                  <c:v>0.5</c:v>
                </c:pt>
                <c:pt idx="501">
                  <c:v>0.5</c:v>
                </c:pt>
                <c:pt idx="502">
                  <c:v>0.5</c:v>
                </c:pt>
                <c:pt idx="503">
                  <c:v>0.5</c:v>
                </c:pt>
                <c:pt idx="504">
                  <c:v>0.5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BAD-A046-AA8A-605FF694A260}"/>
            </c:ext>
          </c:extLst>
        </c:ser>
        <c:ser>
          <c:idx val="19"/>
          <c:order val="9"/>
          <c:tx>
            <c:strRef>
              <c:f>Mitigation_Coefficient!$CS$1</c:f>
              <c:strCache>
                <c:ptCount val="1"/>
                <c:pt idx="0">
                  <c:v>CRW_100%_0.6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Mitigation_Coefficient!$BY$2:$BY$731</c:f>
              <c:numCache>
                <c:formatCode>m/d/yy</c:formatCode>
                <c:ptCount val="7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</c:numCache>
            </c:numRef>
          </c:cat>
          <c:val>
            <c:numRef>
              <c:f>Mitigation_Coefficient!$CS$2:$CS$731</c:f>
              <c:numCache>
                <c:formatCode>General</c:formatCode>
                <c:ptCount val="730"/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0.45</c:v>
                </c:pt>
                <c:pt idx="59">
                  <c:v>0.45</c:v>
                </c:pt>
                <c:pt idx="60">
                  <c:v>0.45</c:v>
                </c:pt>
                <c:pt idx="61">
                  <c:v>0.45</c:v>
                </c:pt>
                <c:pt idx="62">
                  <c:v>0.45</c:v>
                </c:pt>
                <c:pt idx="63">
                  <c:v>0.45</c:v>
                </c:pt>
                <c:pt idx="64">
                  <c:v>0.45</c:v>
                </c:pt>
                <c:pt idx="65">
                  <c:v>0.45</c:v>
                </c:pt>
                <c:pt idx="66">
                  <c:v>0.45</c:v>
                </c:pt>
                <c:pt idx="67">
                  <c:v>0.45</c:v>
                </c:pt>
                <c:pt idx="68">
                  <c:v>0.45</c:v>
                </c:pt>
                <c:pt idx="69">
                  <c:v>0.45</c:v>
                </c:pt>
                <c:pt idx="70">
                  <c:v>0.45</c:v>
                </c:pt>
                <c:pt idx="71">
                  <c:v>0.45</c:v>
                </c:pt>
                <c:pt idx="72">
                  <c:v>0.45</c:v>
                </c:pt>
                <c:pt idx="73">
                  <c:v>0.45</c:v>
                </c:pt>
                <c:pt idx="74">
                  <c:v>0.45</c:v>
                </c:pt>
                <c:pt idx="75">
                  <c:v>0.45</c:v>
                </c:pt>
                <c:pt idx="76">
                  <c:v>0.45</c:v>
                </c:pt>
                <c:pt idx="77">
                  <c:v>0.7</c:v>
                </c:pt>
                <c:pt idx="78">
                  <c:v>0.7</c:v>
                </c:pt>
                <c:pt idx="79">
                  <c:v>0.7</c:v>
                </c:pt>
                <c:pt idx="80">
                  <c:v>0.7</c:v>
                </c:pt>
                <c:pt idx="81">
                  <c:v>0.7</c:v>
                </c:pt>
                <c:pt idx="82">
                  <c:v>0.7</c:v>
                </c:pt>
                <c:pt idx="83">
                  <c:v>0.7</c:v>
                </c:pt>
                <c:pt idx="84">
                  <c:v>0.7</c:v>
                </c:pt>
                <c:pt idx="85">
                  <c:v>0.7</c:v>
                </c:pt>
                <c:pt idx="86">
                  <c:v>0.7</c:v>
                </c:pt>
                <c:pt idx="87">
                  <c:v>0.7</c:v>
                </c:pt>
                <c:pt idx="88">
                  <c:v>0.7</c:v>
                </c:pt>
                <c:pt idx="89">
                  <c:v>0.7</c:v>
                </c:pt>
                <c:pt idx="90">
                  <c:v>0.7</c:v>
                </c:pt>
                <c:pt idx="91">
                  <c:v>0.7</c:v>
                </c:pt>
                <c:pt idx="92">
                  <c:v>0.7</c:v>
                </c:pt>
                <c:pt idx="93">
                  <c:v>0.7</c:v>
                </c:pt>
                <c:pt idx="94">
                  <c:v>0.7</c:v>
                </c:pt>
                <c:pt idx="95">
                  <c:v>0.7</c:v>
                </c:pt>
                <c:pt idx="96">
                  <c:v>0.7</c:v>
                </c:pt>
                <c:pt idx="97">
                  <c:v>0.7</c:v>
                </c:pt>
                <c:pt idx="98">
                  <c:v>0.7</c:v>
                </c:pt>
                <c:pt idx="99">
                  <c:v>0.7</c:v>
                </c:pt>
                <c:pt idx="100">
                  <c:v>0.7</c:v>
                </c:pt>
                <c:pt idx="101">
                  <c:v>0.7</c:v>
                </c:pt>
                <c:pt idx="102">
                  <c:v>0.7</c:v>
                </c:pt>
                <c:pt idx="103">
                  <c:v>0.7</c:v>
                </c:pt>
                <c:pt idx="104">
                  <c:v>0.7</c:v>
                </c:pt>
                <c:pt idx="105">
                  <c:v>0.7</c:v>
                </c:pt>
                <c:pt idx="106">
                  <c:v>0.7</c:v>
                </c:pt>
                <c:pt idx="107">
                  <c:v>0.7</c:v>
                </c:pt>
                <c:pt idx="108">
                  <c:v>0.7</c:v>
                </c:pt>
                <c:pt idx="109">
                  <c:v>0.7</c:v>
                </c:pt>
                <c:pt idx="110">
                  <c:v>0.7</c:v>
                </c:pt>
                <c:pt idx="111">
                  <c:v>0.7</c:v>
                </c:pt>
                <c:pt idx="112">
                  <c:v>0.7</c:v>
                </c:pt>
                <c:pt idx="113">
                  <c:v>0.7</c:v>
                </c:pt>
                <c:pt idx="114">
                  <c:v>0.7</c:v>
                </c:pt>
                <c:pt idx="115">
                  <c:v>0.7</c:v>
                </c:pt>
                <c:pt idx="116">
                  <c:v>0.7</c:v>
                </c:pt>
                <c:pt idx="117">
                  <c:v>0.7</c:v>
                </c:pt>
                <c:pt idx="118">
                  <c:v>0.7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0.7</c:v>
                </c:pt>
                <c:pt idx="123">
                  <c:v>0.7</c:v>
                </c:pt>
                <c:pt idx="124">
                  <c:v>0.7</c:v>
                </c:pt>
                <c:pt idx="125">
                  <c:v>0.7</c:v>
                </c:pt>
                <c:pt idx="126">
                  <c:v>0.7</c:v>
                </c:pt>
                <c:pt idx="127">
                  <c:v>0.7</c:v>
                </c:pt>
                <c:pt idx="128">
                  <c:v>0.7</c:v>
                </c:pt>
                <c:pt idx="129">
                  <c:v>0.7</c:v>
                </c:pt>
                <c:pt idx="130">
                  <c:v>0.7</c:v>
                </c:pt>
                <c:pt idx="131">
                  <c:v>0.7</c:v>
                </c:pt>
                <c:pt idx="132">
                  <c:v>0.65</c:v>
                </c:pt>
                <c:pt idx="133">
                  <c:v>0.65</c:v>
                </c:pt>
                <c:pt idx="134">
                  <c:v>0.65</c:v>
                </c:pt>
                <c:pt idx="135">
                  <c:v>0.65</c:v>
                </c:pt>
                <c:pt idx="136">
                  <c:v>0.65</c:v>
                </c:pt>
                <c:pt idx="137">
                  <c:v>0.65</c:v>
                </c:pt>
                <c:pt idx="138">
                  <c:v>0.65</c:v>
                </c:pt>
                <c:pt idx="139">
                  <c:v>0.65</c:v>
                </c:pt>
                <c:pt idx="140">
                  <c:v>0.65</c:v>
                </c:pt>
                <c:pt idx="141">
                  <c:v>0.65</c:v>
                </c:pt>
                <c:pt idx="142">
                  <c:v>0.65</c:v>
                </c:pt>
                <c:pt idx="143">
                  <c:v>0.65</c:v>
                </c:pt>
                <c:pt idx="144">
                  <c:v>0.65</c:v>
                </c:pt>
                <c:pt idx="145">
                  <c:v>0.65</c:v>
                </c:pt>
                <c:pt idx="146">
                  <c:v>0.65</c:v>
                </c:pt>
                <c:pt idx="147">
                  <c:v>0.65</c:v>
                </c:pt>
                <c:pt idx="148">
                  <c:v>0.65</c:v>
                </c:pt>
                <c:pt idx="149">
                  <c:v>0.65</c:v>
                </c:pt>
                <c:pt idx="150">
                  <c:v>0.65</c:v>
                </c:pt>
                <c:pt idx="151">
                  <c:v>0.63</c:v>
                </c:pt>
                <c:pt idx="152">
                  <c:v>0.63</c:v>
                </c:pt>
                <c:pt idx="153">
                  <c:v>0.63</c:v>
                </c:pt>
                <c:pt idx="154">
                  <c:v>0.63</c:v>
                </c:pt>
                <c:pt idx="155">
                  <c:v>0.63</c:v>
                </c:pt>
                <c:pt idx="156">
                  <c:v>0.63</c:v>
                </c:pt>
                <c:pt idx="157">
                  <c:v>0.63</c:v>
                </c:pt>
                <c:pt idx="158">
                  <c:v>0.63</c:v>
                </c:pt>
                <c:pt idx="159">
                  <c:v>0.63</c:v>
                </c:pt>
                <c:pt idx="160">
                  <c:v>0.63</c:v>
                </c:pt>
                <c:pt idx="161">
                  <c:v>0.63</c:v>
                </c:pt>
                <c:pt idx="162">
                  <c:v>0.63</c:v>
                </c:pt>
                <c:pt idx="163">
                  <c:v>0.63</c:v>
                </c:pt>
                <c:pt idx="164">
                  <c:v>0.63</c:v>
                </c:pt>
                <c:pt idx="165">
                  <c:v>0.63</c:v>
                </c:pt>
                <c:pt idx="166">
                  <c:v>0.63</c:v>
                </c:pt>
                <c:pt idx="167">
                  <c:v>0.63</c:v>
                </c:pt>
                <c:pt idx="168">
                  <c:v>0.63</c:v>
                </c:pt>
                <c:pt idx="169">
                  <c:v>0.63</c:v>
                </c:pt>
                <c:pt idx="170">
                  <c:v>0.63</c:v>
                </c:pt>
                <c:pt idx="171">
                  <c:v>0.63</c:v>
                </c:pt>
                <c:pt idx="172">
                  <c:v>0.63</c:v>
                </c:pt>
                <c:pt idx="173">
                  <c:v>0.63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0.36</c:v>
                </c:pt>
                <c:pt idx="246">
                  <c:v>0.36</c:v>
                </c:pt>
                <c:pt idx="247">
                  <c:v>0.36</c:v>
                </c:pt>
                <c:pt idx="248">
                  <c:v>0.36</c:v>
                </c:pt>
                <c:pt idx="249">
                  <c:v>0.36</c:v>
                </c:pt>
                <c:pt idx="250">
                  <c:v>0.36</c:v>
                </c:pt>
                <c:pt idx="251">
                  <c:v>0.36</c:v>
                </c:pt>
                <c:pt idx="252">
                  <c:v>0.36</c:v>
                </c:pt>
                <c:pt idx="253">
                  <c:v>0.36</c:v>
                </c:pt>
                <c:pt idx="254">
                  <c:v>0.36</c:v>
                </c:pt>
                <c:pt idx="255">
                  <c:v>0.36</c:v>
                </c:pt>
                <c:pt idx="256">
                  <c:v>0.36</c:v>
                </c:pt>
                <c:pt idx="257">
                  <c:v>0.36</c:v>
                </c:pt>
                <c:pt idx="258">
                  <c:v>0.36</c:v>
                </c:pt>
                <c:pt idx="259">
                  <c:v>0.36</c:v>
                </c:pt>
                <c:pt idx="260">
                  <c:v>0.37</c:v>
                </c:pt>
                <c:pt idx="261">
                  <c:v>0.37</c:v>
                </c:pt>
                <c:pt idx="262">
                  <c:v>0.37</c:v>
                </c:pt>
                <c:pt idx="263">
                  <c:v>0.37</c:v>
                </c:pt>
                <c:pt idx="264">
                  <c:v>0.37</c:v>
                </c:pt>
                <c:pt idx="265">
                  <c:v>0.37</c:v>
                </c:pt>
                <c:pt idx="266">
                  <c:v>0.37</c:v>
                </c:pt>
                <c:pt idx="267">
                  <c:v>0.37</c:v>
                </c:pt>
                <c:pt idx="268">
                  <c:v>0.37</c:v>
                </c:pt>
                <c:pt idx="269">
                  <c:v>0.37</c:v>
                </c:pt>
                <c:pt idx="270">
                  <c:v>0.37</c:v>
                </c:pt>
                <c:pt idx="271">
                  <c:v>0.37</c:v>
                </c:pt>
                <c:pt idx="272">
                  <c:v>0.37</c:v>
                </c:pt>
                <c:pt idx="273">
                  <c:v>0.37</c:v>
                </c:pt>
                <c:pt idx="274">
                  <c:v>0.37</c:v>
                </c:pt>
                <c:pt idx="275">
                  <c:v>0.37</c:v>
                </c:pt>
                <c:pt idx="276">
                  <c:v>0.37</c:v>
                </c:pt>
                <c:pt idx="277">
                  <c:v>0.37</c:v>
                </c:pt>
                <c:pt idx="278">
                  <c:v>0.37</c:v>
                </c:pt>
                <c:pt idx="279">
                  <c:v>0.37</c:v>
                </c:pt>
                <c:pt idx="280">
                  <c:v>0.37</c:v>
                </c:pt>
                <c:pt idx="281">
                  <c:v>0.37</c:v>
                </c:pt>
                <c:pt idx="282">
                  <c:v>0.37</c:v>
                </c:pt>
                <c:pt idx="283">
                  <c:v>0.37</c:v>
                </c:pt>
                <c:pt idx="284">
                  <c:v>0.6</c:v>
                </c:pt>
                <c:pt idx="285">
                  <c:v>0.6</c:v>
                </c:pt>
                <c:pt idx="286">
                  <c:v>0.6</c:v>
                </c:pt>
                <c:pt idx="287">
                  <c:v>0.6</c:v>
                </c:pt>
                <c:pt idx="288">
                  <c:v>0.6</c:v>
                </c:pt>
                <c:pt idx="289">
                  <c:v>0.6</c:v>
                </c:pt>
                <c:pt idx="290">
                  <c:v>0.6</c:v>
                </c:pt>
                <c:pt idx="291">
                  <c:v>0.6</c:v>
                </c:pt>
                <c:pt idx="292">
                  <c:v>0.6</c:v>
                </c:pt>
                <c:pt idx="293">
                  <c:v>0.6</c:v>
                </c:pt>
                <c:pt idx="294">
                  <c:v>0.6</c:v>
                </c:pt>
                <c:pt idx="295">
                  <c:v>0.6</c:v>
                </c:pt>
                <c:pt idx="296">
                  <c:v>0.6</c:v>
                </c:pt>
                <c:pt idx="297">
                  <c:v>0.6</c:v>
                </c:pt>
                <c:pt idx="298">
                  <c:v>0.6</c:v>
                </c:pt>
                <c:pt idx="299">
                  <c:v>0.6</c:v>
                </c:pt>
                <c:pt idx="300">
                  <c:v>0.6</c:v>
                </c:pt>
                <c:pt idx="301">
                  <c:v>0.6</c:v>
                </c:pt>
                <c:pt idx="302">
                  <c:v>0.6</c:v>
                </c:pt>
                <c:pt idx="303">
                  <c:v>0.71</c:v>
                </c:pt>
                <c:pt idx="304">
                  <c:v>0.71</c:v>
                </c:pt>
                <c:pt idx="305">
                  <c:v>0.71</c:v>
                </c:pt>
                <c:pt idx="306">
                  <c:v>0.71</c:v>
                </c:pt>
                <c:pt idx="307">
                  <c:v>0.71</c:v>
                </c:pt>
                <c:pt idx="308">
                  <c:v>0.71</c:v>
                </c:pt>
                <c:pt idx="309">
                  <c:v>0.71</c:v>
                </c:pt>
                <c:pt idx="310">
                  <c:v>0.71</c:v>
                </c:pt>
                <c:pt idx="311">
                  <c:v>0.71</c:v>
                </c:pt>
                <c:pt idx="312">
                  <c:v>0.71</c:v>
                </c:pt>
                <c:pt idx="313">
                  <c:v>0.71</c:v>
                </c:pt>
                <c:pt idx="314">
                  <c:v>0.71</c:v>
                </c:pt>
                <c:pt idx="315">
                  <c:v>0.71</c:v>
                </c:pt>
                <c:pt idx="316">
                  <c:v>0.71</c:v>
                </c:pt>
                <c:pt idx="317">
                  <c:v>0.71</c:v>
                </c:pt>
                <c:pt idx="318">
                  <c:v>0.71</c:v>
                </c:pt>
                <c:pt idx="319">
                  <c:v>0.71</c:v>
                </c:pt>
                <c:pt idx="320">
                  <c:v>0.71</c:v>
                </c:pt>
                <c:pt idx="321">
                  <c:v>0.71</c:v>
                </c:pt>
                <c:pt idx="322">
                  <c:v>0.71</c:v>
                </c:pt>
                <c:pt idx="323">
                  <c:v>0.71</c:v>
                </c:pt>
                <c:pt idx="324">
                  <c:v>0.71</c:v>
                </c:pt>
                <c:pt idx="325">
                  <c:v>0.71</c:v>
                </c:pt>
                <c:pt idx="326">
                  <c:v>0.71</c:v>
                </c:pt>
                <c:pt idx="327">
                  <c:v>0.71</c:v>
                </c:pt>
                <c:pt idx="328">
                  <c:v>0.71</c:v>
                </c:pt>
                <c:pt idx="329">
                  <c:v>0.71</c:v>
                </c:pt>
                <c:pt idx="330">
                  <c:v>0.71</c:v>
                </c:pt>
                <c:pt idx="331">
                  <c:v>0.71</c:v>
                </c:pt>
                <c:pt idx="332">
                  <c:v>0.71</c:v>
                </c:pt>
                <c:pt idx="333">
                  <c:v>0.71</c:v>
                </c:pt>
                <c:pt idx="334">
                  <c:v>0.71</c:v>
                </c:pt>
                <c:pt idx="335">
                  <c:v>0.71</c:v>
                </c:pt>
                <c:pt idx="336">
                  <c:v>0.71</c:v>
                </c:pt>
                <c:pt idx="337">
                  <c:v>0.71</c:v>
                </c:pt>
                <c:pt idx="338">
                  <c:v>0.71</c:v>
                </c:pt>
                <c:pt idx="339">
                  <c:v>0.71</c:v>
                </c:pt>
                <c:pt idx="340">
                  <c:v>0.71</c:v>
                </c:pt>
                <c:pt idx="341">
                  <c:v>0.71</c:v>
                </c:pt>
                <c:pt idx="342">
                  <c:v>0.71</c:v>
                </c:pt>
                <c:pt idx="343">
                  <c:v>0.71</c:v>
                </c:pt>
                <c:pt idx="344">
                  <c:v>0.71</c:v>
                </c:pt>
                <c:pt idx="345">
                  <c:v>0.71</c:v>
                </c:pt>
                <c:pt idx="346">
                  <c:v>0.71</c:v>
                </c:pt>
                <c:pt idx="347">
                  <c:v>0.71</c:v>
                </c:pt>
                <c:pt idx="348">
                  <c:v>0.71</c:v>
                </c:pt>
                <c:pt idx="349">
                  <c:v>0.71</c:v>
                </c:pt>
                <c:pt idx="350">
                  <c:v>0.71</c:v>
                </c:pt>
                <c:pt idx="351">
                  <c:v>0.71</c:v>
                </c:pt>
                <c:pt idx="352">
                  <c:v>0.71</c:v>
                </c:pt>
                <c:pt idx="353">
                  <c:v>0.71</c:v>
                </c:pt>
                <c:pt idx="354">
                  <c:v>0.71</c:v>
                </c:pt>
                <c:pt idx="355">
                  <c:v>0.71</c:v>
                </c:pt>
                <c:pt idx="356">
                  <c:v>0.73</c:v>
                </c:pt>
                <c:pt idx="357">
                  <c:v>0.73</c:v>
                </c:pt>
                <c:pt idx="358">
                  <c:v>0.73</c:v>
                </c:pt>
                <c:pt idx="359">
                  <c:v>0.73</c:v>
                </c:pt>
                <c:pt idx="360">
                  <c:v>0.73</c:v>
                </c:pt>
                <c:pt idx="361">
                  <c:v>0.73</c:v>
                </c:pt>
                <c:pt idx="362">
                  <c:v>0.73</c:v>
                </c:pt>
                <c:pt idx="363">
                  <c:v>0.73</c:v>
                </c:pt>
                <c:pt idx="364">
                  <c:v>0.73</c:v>
                </c:pt>
                <c:pt idx="365">
                  <c:v>0.73</c:v>
                </c:pt>
                <c:pt idx="366">
                  <c:v>0.73</c:v>
                </c:pt>
                <c:pt idx="367">
                  <c:v>0.73</c:v>
                </c:pt>
                <c:pt idx="368">
                  <c:v>0.73</c:v>
                </c:pt>
                <c:pt idx="369">
                  <c:v>0.73</c:v>
                </c:pt>
                <c:pt idx="370">
                  <c:v>0.73</c:v>
                </c:pt>
                <c:pt idx="371">
                  <c:v>0.73</c:v>
                </c:pt>
                <c:pt idx="372">
                  <c:v>0.73</c:v>
                </c:pt>
                <c:pt idx="373">
                  <c:v>0.73</c:v>
                </c:pt>
                <c:pt idx="374">
                  <c:v>0.73</c:v>
                </c:pt>
                <c:pt idx="375">
                  <c:v>0.73</c:v>
                </c:pt>
                <c:pt idx="376">
                  <c:v>0.73</c:v>
                </c:pt>
                <c:pt idx="377">
                  <c:v>0.73</c:v>
                </c:pt>
                <c:pt idx="378">
                  <c:v>0.73</c:v>
                </c:pt>
                <c:pt idx="379">
                  <c:v>0.73</c:v>
                </c:pt>
                <c:pt idx="380">
                  <c:v>0.73</c:v>
                </c:pt>
                <c:pt idx="381">
                  <c:v>0.73</c:v>
                </c:pt>
                <c:pt idx="382">
                  <c:v>0.73</c:v>
                </c:pt>
                <c:pt idx="383">
                  <c:v>0.73</c:v>
                </c:pt>
                <c:pt idx="384">
                  <c:v>0.73</c:v>
                </c:pt>
                <c:pt idx="385">
                  <c:v>0.73</c:v>
                </c:pt>
                <c:pt idx="386">
                  <c:v>0.73</c:v>
                </c:pt>
                <c:pt idx="387">
                  <c:v>0.73</c:v>
                </c:pt>
                <c:pt idx="388">
                  <c:v>0.73</c:v>
                </c:pt>
                <c:pt idx="389">
                  <c:v>0.73</c:v>
                </c:pt>
                <c:pt idx="390">
                  <c:v>0.73</c:v>
                </c:pt>
                <c:pt idx="391">
                  <c:v>0.73</c:v>
                </c:pt>
                <c:pt idx="392">
                  <c:v>0.73</c:v>
                </c:pt>
                <c:pt idx="393">
                  <c:v>0.73</c:v>
                </c:pt>
                <c:pt idx="394">
                  <c:v>0.73</c:v>
                </c:pt>
                <c:pt idx="395">
                  <c:v>0.73</c:v>
                </c:pt>
                <c:pt idx="396">
                  <c:v>0.73</c:v>
                </c:pt>
                <c:pt idx="397">
                  <c:v>0.73</c:v>
                </c:pt>
                <c:pt idx="398">
                  <c:v>0.73</c:v>
                </c:pt>
                <c:pt idx="399">
                  <c:v>0.73</c:v>
                </c:pt>
                <c:pt idx="400">
                  <c:v>0.73</c:v>
                </c:pt>
                <c:pt idx="401">
                  <c:v>0.73</c:v>
                </c:pt>
                <c:pt idx="402">
                  <c:v>0.73</c:v>
                </c:pt>
                <c:pt idx="403">
                  <c:v>0.73</c:v>
                </c:pt>
                <c:pt idx="404">
                  <c:v>0.73</c:v>
                </c:pt>
                <c:pt idx="405">
                  <c:v>0.73</c:v>
                </c:pt>
                <c:pt idx="406">
                  <c:v>0.73</c:v>
                </c:pt>
                <c:pt idx="407">
                  <c:v>0.73</c:v>
                </c:pt>
                <c:pt idx="408">
                  <c:v>0.73</c:v>
                </c:pt>
                <c:pt idx="409">
                  <c:v>0.73</c:v>
                </c:pt>
                <c:pt idx="410">
                  <c:v>0.73</c:v>
                </c:pt>
                <c:pt idx="411">
                  <c:v>0.73</c:v>
                </c:pt>
                <c:pt idx="412">
                  <c:v>0.73</c:v>
                </c:pt>
                <c:pt idx="413">
                  <c:v>0.73</c:v>
                </c:pt>
                <c:pt idx="414">
                  <c:v>0.73</c:v>
                </c:pt>
                <c:pt idx="415">
                  <c:v>0.73</c:v>
                </c:pt>
                <c:pt idx="416">
                  <c:v>0.73</c:v>
                </c:pt>
                <c:pt idx="417">
                  <c:v>0.73</c:v>
                </c:pt>
                <c:pt idx="418">
                  <c:v>0.73</c:v>
                </c:pt>
                <c:pt idx="419">
                  <c:v>0.73</c:v>
                </c:pt>
                <c:pt idx="420">
                  <c:v>0.73</c:v>
                </c:pt>
                <c:pt idx="421">
                  <c:v>0.73</c:v>
                </c:pt>
                <c:pt idx="422">
                  <c:v>0.73</c:v>
                </c:pt>
                <c:pt idx="423">
                  <c:v>0.73</c:v>
                </c:pt>
                <c:pt idx="424">
                  <c:v>0.73</c:v>
                </c:pt>
                <c:pt idx="425">
                  <c:v>0.6</c:v>
                </c:pt>
                <c:pt idx="426">
                  <c:v>0.6</c:v>
                </c:pt>
                <c:pt idx="427">
                  <c:v>0.6</c:v>
                </c:pt>
                <c:pt idx="428">
                  <c:v>0.6</c:v>
                </c:pt>
                <c:pt idx="429">
                  <c:v>0.6</c:v>
                </c:pt>
                <c:pt idx="430">
                  <c:v>0.6</c:v>
                </c:pt>
                <c:pt idx="431">
                  <c:v>0.6</c:v>
                </c:pt>
                <c:pt idx="432">
                  <c:v>0.6</c:v>
                </c:pt>
                <c:pt idx="433">
                  <c:v>0.6</c:v>
                </c:pt>
                <c:pt idx="434">
                  <c:v>0.6</c:v>
                </c:pt>
                <c:pt idx="435">
                  <c:v>0.6</c:v>
                </c:pt>
                <c:pt idx="436">
                  <c:v>0.6</c:v>
                </c:pt>
                <c:pt idx="437">
                  <c:v>0.6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</c:v>
                </c:pt>
                <c:pt idx="442">
                  <c:v>0.6</c:v>
                </c:pt>
                <c:pt idx="443">
                  <c:v>0.6</c:v>
                </c:pt>
                <c:pt idx="444">
                  <c:v>0.6</c:v>
                </c:pt>
                <c:pt idx="445">
                  <c:v>0.6</c:v>
                </c:pt>
                <c:pt idx="446">
                  <c:v>0.6</c:v>
                </c:pt>
                <c:pt idx="447">
                  <c:v>0.6</c:v>
                </c:pt>
                <c:pt idx="448">
                  <c:v>0.6</c:v>
                </c:pt>
                <c:pt idx="449">
                  <c:v>0.6</c:v>
                </c:pt>
                <c:pt idx="450">
                  <c:v>0.6</c:v>
                </c:pt>
                <c:pt idx="451">
                  <c:v>0.6</c:v>
                </c:pt>
                <c:pt idx="452">
                  <c:v>0.6</c:v>
                </c:pt>
                <c:pt idx="453">
                  <c:v>0.6</c:v>
                </c:pt>
                <c:pt idx="454">
                  <c:v>0.6</c:v>
                </c:pt>
                <c:pt idx="455">
                  <c:v>0.6</c:v>
                </c:pt>
                <c:pt idx="456">
                  <c:v>0.6</c:v>
                </c:pt>
                <c:pt idx="457">
                  <c:v>0.6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0.6</c:v>
                </c:pt>
                <c:pt idx="463">
                  <c:v>0.6</c:v>
                </c:pt>
                <c:pt idx="464">
                  <c:v>0.6</c:v>
                </c:pt>
                <c:pt idx="465">
                  <c:v>0.6</c:v>
                </c:pt>
                <c:pt idx="466">
                  <c:v>0.6</c:v>
                </c:pt>
                <c:pt idx="467">
                  <c:v>0.6</c:v>
                </c:pt>
                <c:pt idx="468">
                  <c:v>0.6</c:v>
                </c:pt>
                <c:pt idx="469">
                  <c:v>0.6</c:v>
                </c:pt>
                <c:pt idx="470">
                  <c:v>0.6</c:v>
                </c:pt>
                <c:pt idx="471">
                  <c:v>0.6</c:v>
                </c:pt>
                <c:pt idx="472">
                  <c:v>0.6</c:v>
                </c:pt>
                <c:pt idx="473">
                  <c:v>0.6</c:v>
                </c:pt>
                <c:pt idx="474">
                  <c:v>0.6</c:v>
                </c:pt>
                <c:pt idx="475">
                  <c:v>0.6</c:v>
                </c:pt>
                <c:pt idx="476">
                  <c:v>0.6</c:v>
                </c:pt>
                <c:pt idx="477">
                  <c:v>0.6</c:v>
                </c:pt>
                <c:pt idx="478">
                  <c:v>0.6</c:v>
                </c:pt>
                <c:pt idx="479">
                  <c:v>0.6</c:v>
                </c:pt>
                <c:pt idx="480">
                  <c:v>0.6</c:v>
                </c:pt>
                <c:pt idx="481">
                  <c:v>0.6</c:v>
                </c:pt>
                <c:pt idx="482">
                  <c:v>0.6</c:v>
                </c:pt>
                <c:pt idx="483">
                  <c:v>0.6</c:v>
                </c:pt>
                <c:pt idx="484">
                  <c:v>0.6</c:v>
                </c:pt>
                <c:pt idx="485">
                  <c:v>0.6</c:v>
                </c:pt>
                <c:pt idx="486">
                  <c:v>0.6</c:v>
                </c:pt>
                <c:pt idx="487">
                  <c:v>0.6</c:v>
                </c:pt>
                <c:pt idx="488">
                  <c:v>0.6</c:v>
                </c:pt>
                <c:pt idx="489">
                  <c:v>0.6</c:v>
                </c:pt>
                <c:pt idx="490">
                  <c:v>0.6</c:v>
                </c:pt>
                <c:pt idx="491">
                  <c:v>0.6</c:v>
                </c:pt>
                <c:pt idx="492">
                  <c:v>0.6</c:v>
                </c:pt>
                <c:pt idx="493">
                  <c:v>0.6</c:v>
                </c:pt>
                <c:pt idx="494">
                  <c:v>0.6</c:v>
                </c:pt>
                <c:pt idx="495">
                  <c:v>0.6</c:v>
                </c:pt>
                <c:pt idx="496">
                  <c:v>0.6</c:v>
                </c:pt>
                <c:pt idx="497">
                  <c:v>0.6</c:v>
                </c:pt>
                <c:pt idx="498">
                  <c:v>0.6</c:v>
                </c:pt>
                <c:pt idx="499">
                  <c:v>0.6</c:v>
                </c:pt>
                <c:pt idx="500">
                  <c:v>0.6</c:v>
                </c:pt>
                <c:pt idx="501">
                  <c:v>0.6</c:v>
                </c:pt>
                <c:pt idx="502">
                  <c:v>0.6</c:v>
                </c:pt>
                <c:pt idx="503">
                  <c:v>0.6</c:v>
                </c:pt>
                <c:pt idx="504">
                  <c:v>0.6</c:v>
                </c:pt>
                <c:pt idx="505">
                  <c:v>0.6</c:v>
                </c:pt>
                <c:pt idx="506">
                  <c:v>0.6</c:v>
                </c:pt>
                <c:pt idx="507">
                  <c:v>0.6</c:v>
                </c:pt>
                <c:pt idx="508">
                  <c:v>0.6</c:v>
                </c:pt>
                <c:pt idx="509">
                  <c:v>0.6</c:v>
                </c:pt>
                <c:pt idx="510">
                  <c:v>0.6</c:v>
                </c:pt>
                <c:pt idx="511">
                  <c:v>0.6</c:v>
                </c:pt>
                <c:pt idx="512">
                  <c:v>0.6</c:v>
                </c:pt>
                <c:pt idx="513">
                  <c:v>0.6</c:v>
                </c:pt>
                <c:pt idx="514">
                  <c:v>0.6</c:v>
                </c:pt>
                <c:pt idx="515">
                  <c:v>0.6</c:v>
                </c:pt>
                <c:pt idx="516">
                  <c:v>0.6</c:v>
                </c:pt>
                <c:pt idx="517">
                  <c:v>0.6</c:v>
                </c:pt>
                <c:pt idx="518">
                  <c:v>0.6</c:v>
                </c:pt>
                <c:pt idx="519">
                  <c:v>0.6</c:v>
                </c:pt>
                <c:pt idx="520">
                  <c:v>0.6</c:v>
                </c:pt>
                <c:pt idx="521">
                  <c:v>0.6</c:v>
                </c:pt>
                <c:pt idx="522">
                  <c:v>0.6</c:v>
                </c:pt>
                <c:pt idx="523">
                  <c:v>0.6</c:v>
                </c:pt>
                <c:pt idx="524">
                  <c:v>0.6</c:v>
                </c:pt>
                <c:pt idx="525">
                  <c:v>0.6</c:v>
                </c:pt>
                <c:pt idx="526">
                  <c:v>0.6</c:v>
                </c:pt>
                <c:pt idx="527">
                  <c:v>0.6</c:v>
                </c:pt>
                <c:pt idx="528">
                  <c:v>0.6</c:v>
                </c:pt>
                <c:pt idx="529">
                  <c:v>0.6</c:v>
                </c:pt>
                <c:pt idx="530">
                  <c:v>0.6</c:v>
                </c:pt>
                <c:pt idx="531">
                  <c:v>0.6</c:v>
                </c:pt>
                <c:pt idx="532">
                  <c:v>0.6</c:v>
                </c:pt>
                <c:pt idx="533">
                  <c:v>0.6</c:v>
                </c:pt>
                <c:pt idx="534">
                  <c:v>0.6</c:v>
                </c:pt>
                <c:pt idx="535">
                  <c:v>0.6</c:v>
                </c:pt>
                <c:pt idx="536">
                  <c:v>0.6</c:v>
                </c:pt>
                <c:pt idx="537">
                  <c:v>0.6</c:v>
                </c:pt>
                <c:pt idx="538">
                  <c:v>0.6</c:v>
                </c:pt>
                <c:pt idx="539">
                  <c:v>0.6</c:v>
                </c:pt>
                <c:pt idx="540">
                  <c:v>0.6</c:v>
                </c:pt>
                <c:pt idx="541">
                  <c:v>0.6</c:v>
                </c:pt>
                <c:pt idx="542">
                  <c:v>0.6</c:v>
                </c:pt>
                <c:pt idx="543">
                  <c:v>0.6</c:v>
                </c:pt>
                <c:pt idx="544">
                  <c:v>0.6</c:v>
                </c:pt>
                <c:pt idx="545">
                  <c:v>0.6</c:v>
                </c:pt>
                <c:pt idx="546">
                  <c:v>0.6</c:v>
                </c:pt>
                <c:pt idx="547">
                  <c:v>0.6</c:v>
                </c:pt>
                <c:pt idx="548">
                  <c:v>0.6</c:v>
                </c:pt>
                <c:pt idx="549">
                  <c:v>0.6</c:v>
                </c:pt>
                <c:pt idx="550">
                  <c:v>0.6</c:v>
                </c:pt>
                <c:pt idx="551">
                  <c:v>0.6</c:v>
                </c:pt>
                <c:pt idx="552">
                  <c:v>0.6</c:v>
                </c:pt>
                <c:pt idx="553">
                  <c:v>0.6</c:v>
                </c:pt>
                <c:pt idx="554">
                  <c:v>0.6</c:v>
                </c:pt>
                <c:pt idx="555">
                  <c:v>0.6</c:v>
                </c:pt>
                <c:pt idx="556">
                  <c:v>0.6</c:v>
                </c:pt>
                <c:pt idx="557">
                  <c:v>0.6</c:v>
                </c:pt>
                <c:pt idx="558">
                  <c:v>0.6</c:v>
                </c:pt>
                <c:pt idx="559">
                  <c:v>0.6</c:v>
                </c:pt>
                <c:pt idx="560">
                  <c:v>0.6</c:v>
                </c:pt>
                <c:pt idx="561">
                  <c:v>0.6</c:v>
                </c:pt>
                <c:pt idx="562">
                  <c:v>0.6</c:v>
                </c:pt>
                <c:pt idx="563">
                  <c:v>0.6</c:v>
                </c:pt>
                <c:pt idx="564">
                  <c:v>0.6</c:v>
                </c:pt>
                <c:pt idx="565">
                  <c:v>0.6</c:v>
                </c:pt>
                <c:pt idx="566">
                  <c:v>0.6</c:v>
                </c:pt>
                <c:pt idx="567">
                  <c:v>0.6</c:v>
                </c:pt>
                <c:pt idx="568">
                  <c:v>0.6</c:v>
                </c:pt>
                <c:pt idx="569">
                  <c:v>0.6</c:v>
                </c:pt>
                <c:pt idx="570">
                  <c:v>0.6</c:v>
                </c:pt>
                <c:pt idx="571">
                  <c:v>0.6</c:v>
                </c:pt>
                <c:pt idx="572">
                  <c:v>0.6</c:v>
                </c:pt>
                <c:pt idx="573">
                  <c:v>0.6</c:v>
                </c:pt>
                <c:pt idx="574">
                  <c:v>0.6</c:v>
                </c:pt>
                <c:pt idx="575">
                  <c:v>0.6</c:v>
                </c:pt>
                <c:pt idx="576">
                  <c:v>0.6</c:v>
                </c:pt>
                <c:pt idx="577">
                  <c:v>0.6</c:v>
                </c:pt>
                <c:pt idx="578">
                  <c:v>0.6</c:v>
                </c:pt>
                <c:pt idx="579">
                  <c:v>0.6</c:v>
                </c:pt>
                <c:pt idx="580">
                  <c:v>0.6</c:v>
                </c:pt>
                <c:pt idx="581">
                  <c:v>0.6</c:v>
                </c:pt>
                <c:pt idx="582">
                  <c:v>0.6</c:v>
                </c:pt>
                <c:pt idx="583">
                  <c:v>0.6</c:v>
                </c:pt>
                <c:pt idx="584">
                  <c:v>0.6</c:v>
                </c:pt>
                <c:pt idx="585">
                  <c:v>0.6</c:v>
                </c:pt>
                <c:pt idx="586">
                  <c:v>0.6</c:v>
                </c:pt>
                <c:pt idx="587">
                  <c:v>0.6</c:v>
                </c:pt>
                <c:pt idx="588">
                  <c:v>0.6</c:v>
                </c:pt>
                <c:pt idx="589">
                  <c:v>0.6</c:v>
                </c:pt>
                <c:pt idx="590">
                  <c:v>0.6</c:v>
                </c:pt>
                <c:pt idx="591">
                  <c:v>0.6</c:v>
                </c:pt>
                <c:pt idx="592">
                  <c:v>0.6</c:v>
                </c:pt>
                <c:pt idx="593">
                  <c:v>0.6</c:v>
                </c:pt>
                <c:pt idx="594">
                  <c:v>0.6</c:v>
                </c:pt>
                <c:pt idx="595">
                  <c:v>0.6</c:v>
                </c:pt>
                <c:pt idx="596">
                  <c:v>0.6</c:v>
                </c:pt>
                <c:pt idx="597">
                  <c:v>0.6</c:v>
                </c:pt>
                <c:pt idx="598">
                  <c:v>0.6</c:v>
                </c:pt>
                <c:pt idx="599">
                  <c:v>0.6</c:v>
                </c:pt>
                <c:pt idx="600">
                  <c:v>0.6</c:v>
                </c:pt>
                <c:pt idx="601">
                  <c:v>0.6</c:v>
                </c:pt>
                <c:pt idx="602">
                  <c:v>0.6</c:v>
                </c:pt>
                <c:pt idx="603">
                  <c:v>0.6</c:v>
                </c:pt>
                <c:pt idx="604">
                  <c:v>0.6</c:v>
                </c:pt>
                <c:pt idx="605">
                  <c:v>0.6</c:v>
                </c:pt>
                <c:pt idx="606">
                  <c:v>0.6</c:v>
                </c:pt>
                <c:pt idx="607">
                  <c:v>0.6</c:v>
                </c:pt>
                <c:pt idx="608">
                  <c:v>0.6</c:v>
                </c:pt>
                <c:pt idx="609">
                  <c:v>0.6</c:v>
                </c:pt>
                <c:pt idx="610">
                  <c:v>0.6</c:v>
                </c:pt>
                <c:pt idx="611">
                  <c:v>0.6</c:v>
                </c:pt>
                <c:pt idx="612">
                  <c:v>0.6</c:v>
                </c:pt>
                <c:pt idx="613">
                  <c:v>0.6</c:v>
                </c:pt>
                <c:pt idx="614">
                  <c:v>0.6</c:v>
                </c:pt>
                <c:pt idx="615">
                  <c:v>0.6</c:v>
                </c:pt>
                <c:pt idx="616">
                  <c:v>0.6</c:v>
                </c:pt>
                <c:pt idx="617">
                  <c:v>0.6</c:v>
                </c:pt>
                <c:pt idx="618">
                  <c:v>0.6</c:v>
                </c:pt>
                <c:pt idx="619">
                  <c:v>0.6</c:v>
                </c:pt>
                <c:pt idx="620">
                  <c:v>0.6</c:v>
                </c:pt>
                <c:pt idx="621">
                  <c:v>0.6</c:v>
                </c:pt>
                <c:pt idx="622">
                  <c:v>0.6</c:v>
                </c:pt>
                <c:pt idx="623">
                  <c:v>0.6</c:v>
                </c:pt>
                <c:pt idx="624">
                  <c:v>0.6</c:v>
                </c:pt>
                <c:pt idx="625">
                  <c:v>0.6</c:v>
                </c:pt>
                <c:pt idx="626">
                  <c:v>0.6</c:v>
                </c:pt>
                <c:pt idx="627">
                  <c:v>0.6</c:v>
                </c:pt>
                <c:pt idx="628">
                  <c:v>0.6</c:v>
                </c:pt>
                <c:pt idx="629">
                  <c:v>0.6</c:v>
                </c:pt>
                <c:pt idx="630">
                  <c:v>0.6</c:v>
                </c:pt>
                <c:pt idx="631">
                  <c:v>0.6</c:v>
                </c:pt>
                <c:pt idx="632">
                  <c:v>0.6</c:v>
                </c:pt>
                <c:pt idx="633">
                  <c:v>0.6</c:v>
                </c:pt>
                <c:pt idx="634">
                  <c:v>0.6</c:v>
                </c:pt>
                <c:pt idx="635">
                  <c:v>0.6</c:v>
                </c:pt>
                <c:pt idx="636">
                  <c:v>0.6</c:v>
                </c:pt>
                <c:pt idx="637">
                  <c:v>0.6</c:v>
                </c:pt>
                <c:pt idx="638">
                  <c:v>0.6</c:v>
                </c:pt>
                <c:pt idx="639">
                  <c:v>0.6</c:v>
                </c:pt>
                <c:pt idx="640">
                  <c:v>0.6</c:v>
                </c:pt>
                <c:pt idx="641">
                  <c:v>0.6</c:v>
                </c:pt>
                <c:pt idx="642">
                  <c:v>0.6</c:v>
                </c:pt>
                <c:pt idx="643">
                  <c:v>0.6</c:v>
                </c:pt>
                <c:pt idx="644">
                  <c:v>0.6</c:v>
                </c:pt>
                <c:pt idx="645">
                  <c:v>0.6</c:v>
                </c:pt>
                <c:pt idx="646">
                  <c:v>0.6</c:v>
                </c:pt>
                <c:pt idx="647">
                  <c:v>0.6</c:v>
                </c:pt>
                <c:pt idx="648">
                  <c:v>0.6</c:v>
                </c:pt>
                <c:pt idx="649">
                  <c:v>0.6</c:v>
                </c:pt>
                <c:pt idx="650">
                  <c:v>0.6</c:v>
                </c:pt>
                <c:pt idx="651">
                  <c:v>0.6</c:v>
                </c:pt>
                <c:pt idx="652">
                  <c:v>0.6</c:v>
                </c:pt>
                <c:pt idx="653">
                  <c:v>0.6</c:v>
                </c:pt>
                <c:pt idx="654">
                  <c:v>0.6</c:v>
                </c:pt>
                <c:pt idx="655">
                  <c:v>0.6</c:v>
                </c:pt>
                <c:pt idx="656">
                  <c:v>0.6</c:v>
                </c:pt>
                <c:pt idx="657">
                  <c:v>0.6</c:v>
                </c:pt>
                <c:pt idx="658">
                  <c:v>0.6</c:v>
                </c:pt>
                <c:pt idx="659">
                  <c:v>0.6</c:v>
                </c:pt>
                <c:pt idx="660">
                  <c:v>0.6</c:v>
                </c:pt>
                <c:pt idx="661">
                  <c:v>0.6</c:v>
                </c:pt>
                <c:pt idx="662">
                  <c:v>0.6</c:v>
                </c:pt>
                <c:pt idx="663">
                  <c:v>0.6</c:v>
                </c:pt>
                <c:pt idx="664">
                  <c:v>0.6</c:v>
                </c:pt>
                <c:pt idx="665">
                  <c:v>0.6</c:v>
                </c:pt>
                <c:pt idx="666">
                  <c:v>0.6</c:v>
                </c:pt>
                <c:pt idx="667">
                  <c:v>0.6</c:v>
                </c:pt>
                <c:pt idx="668">
                  <c:v>0.6</c:v>
                </c:pt>
                <c:pt idx="669">
                  <c:v>0.6</c:v>
                </c:pt>
                <c:pt idx="670">
                  <c:v>0.6</c:v>
                </c:pt>
                <c:pt idx="671">
                  <c:v>0.6</c:v>
                </c:pt>
                <c:pt idx="672">
                  <c:v>0.6</c:v>
                </c:pt>
                <c:pt idx="673">
                  <c:v>0.6</c:v>
                </c:pt>
                <c:pt idx="674">
                  <c:v>0.6</c:v>
                </c:pt>
                <c:pt idx="675">
                  <c:v>0.6</c:v>
                </c:pt>
                <c:pt idx="676">
                  <c:v>0.6</c:v>
                </c:pt>
                <c:pt idx="677">
                  <c:v>0.6</c:v>
                </c:pt>
                <c:pt idx="678">
                  <c:v>0.6</c:v>
                </c:pt>
                <c:pt idx="679">
                  <c:v>0.6</c:v>
                </c:pt>
                <c:pt idx="680">
                  <c:v>0.6</c:v>
                </c:pt>
                <c:pt idx="681">
                  <c:v>0.6</c:v>
                </c:pt>
                <c:pt idx="682">
                  <c:v>0.6</c:v>
                </c:pt>
                <c:pt idx="683">
                  <c:v>0.6</c:v>
                </c:pt>
                <c:pt idx="684">
                  <c:v>0.6</c:v>
                </c:pt>
                <c:pt idx="685">
                  <c:v>0.6</c:v>
                </c:pt>
                <c:pt idx="686">
                  <c:v>0.6</c:v>
                </c:pt>
                <c:pt idx="687">
                  <c:v>0.6</c:v>
                </c:pt>
                <c:pt idx="688">
                  <c:v>0.6</c:v>
                </c:pt>
                <c:pt idx="689">
                  <c:v>0.6</c:v>
                </c:pt>
                <c:pt idx="690">
                  <c:v>0.6</c:v>
                </c:pt>
                <c:pt idx="691">
                  <c:v>0.6</c:v>
                </c:pt>
                <c:pt idx="692">
                  <c:v>0.6</c:v>
                </c:pt>
                <c:pt idx="693">
                  <c:v>0.6</c:v>
                </c:pt>
                <c:pt idx="694">
                  <c:v>0.6</c:v>
                </c:pt>
                <c:pt idx="695">
                  <c:v>0.6</c:v>
                </c:pt>
                <c:pt idx="696">
                  <c:v>0.6</c:v>
                </c:pt>
                <c:pt idx="697">
                  <c:v>0.6</c:v>
                </c:pt>
                <c:pt idx="698">
                  <c:v>0.6</c:v>
                </c:pt>
                <c:pt idx="699">
                  <c:v>0.6</c:v>
                </c:pt>
                <c:pt idx="700">
                  <c:v>0.6</c:v>
                </c:pt>
                <c:pt idx="701">
                  <c:v>0.6</c:v>
                </c:pt>
                <c:pt idx="702">
                  <c:v>0.6</c:v>
                </c:pt>
                <c:pt idx="703">
                  <c:v>0.6</c:v>
                </c:pt>
                <c:pt idx="704">
                  <c:v>0.6</c:v>
                </c:pt>
                <c:pt idx="705">
                  <c:v>0.6</c:v>
                </c:pt>
                <c:pt idx="706">
                  <c:v>0.6</c:v>
                </c:pt>
                <c:pt idx="707">
                  <c:v>0.6</c:v>
                </c:pt>
                <c:pt idx="708">
                  <c:v>0.6</c:v>
                </c:pt>
                <c:pt idx="709">
                  <c:v>0.6</c:v>
                </c:pt>
                <c:pt idx="710">
                  <c:v>0.6</c:v>
                </c:pt>
                <c:pt idx="711">
                  <c:v>0.6</c:v>
                </c:pt>
                <c:pt idx="712">
                  <c:v>0.6</c:v>
                </c:pt>
                <c:pt idx="713">
                  <c:v>0.6</c:v>
                </c:pt>
                <c:pt idx="714">
                  <c:v>0.6</c:v>
                </c:pt>
                <c:pt idx="715">
                  <c:v>0.6</c:v>
                </c:pt>
                <c:pt idx="716">
                  <c:v>0.6</c:v>
                </c:pt>
                <c:pt idx="717">
                  <c:v>0.6</c:v>
                </c:pt>
                <c:pt idx="718">
                  <c:v>0.6</c:v>
                </c:pt>
                <c:pt idx="719">
                  <c:v>0.6</c:v>
                </c:pt>
                <c:pt idx="720">
                  <c:v>0.6</c:v>
                </c:pt>
                <c:pt idx="721">
                  <c:v>0.6</c:v>
                </c:pt>
                <c:pt idx="722">
                  <c:v>0.6</c:v>
                </c:pt>
                <c:pt idx="723">
                  <c:v>0.6</c:v>
                </c:pt>
                <c:pt idx="724">
                  <c:v>0.6</c:v>
                </c:pt>
                <c:pt idx="725">
                  <c:v>0.6</c:v>
                </c:pt>
                <c:pt idx="726">
                  <c:v>0.6</c:v>
                </c:pt>
                <c:pt idx="727">
                  <c:v>0.6</c:v>
                </c:pt>
                <c:pt idx="728">
                  <c:v>0.6</c:v>
                </c:pt>
                <c:pt idx="7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BAD-A046-AA8A-605FF694A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2536911"/>
        <c:axId val="952683343"/>
      </c:lineChart>
      <c:dateAx>
        <c:axId val="952536911"/>
        <c:scaling>
          <c:orientation val="minMax"/>
          <c:max val="44348"/>
          <c:min val="4386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mmm\-yy;@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2683343"/>
        <c:crosses val="autoZero"/>
        <c:auto val="1"/>
        <c:lblOffset val="100"/>
        <c:baseTimeUnit val="days"/>
        <c:majorUnit val="3"/>
        <c:majorTimeUnit val="months"/>
      </c:dateAx>
      <c:valAx>
        <c:axId val="952683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Mitigation Coefficient </a:t>
                </a:r>
                <a:r>
                  <a:rPr lang="en-US" b="1" i="1" dirty="0"/>
                  <a:t>M</a:t>
                </a:r>
                <a:r>
                  <a:rPr lang="en-US" b="1" dirty="0"/>
                  <a:t>(</a:t>
                </a:r>
                <a:r>
                  <a:rPr lang="en-US" b="1" i="1" dirty="0"/>
                  <a:t>t</a:t>
                </a:r>
                <a:r>
                  <a:rPr lang="en-US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7.5801749271136969E-4"/>
              <c:y val="0.146199793658804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25369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98719093925753"/>
          <c:y val="0.57735171951220021"/>
          <c:w val="0.33740945215625517"/>
          <c:h val="0.2746827140980300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937" cy="366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180" y="0"/>
            <a:ext cx="4160937" cy="366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84CA2-105F-41CF-95FA-79E2DEDCE6D5}" type="datetimeFigureOut">
              <a:rPr lang="en-US" smtClean="0"/>
              <a:t>7/23/21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715"/>
            <a:ext cx="4160937" cy="3664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180" y="6948715"/>
            <a:ext cx="4160937" cy="3664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2E61D-2080-44C1-8D97-F4B80BAE8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58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937" cy="3652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180" y="0"/>
            <a:ext cx="4160937" cy="3652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A38D9882-8E9E-4CF6-8AEF-BEC3B7A09D95}" type="datetimeFigureOut">
              <a:rPr lang="en-US"/>
              <a:pPr>
                <a:defRPr/>
              </a:pPr>
              <a:t>7/23/21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538" y="3474963"/>
            <a:ext cx="7680127" cy="3291114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715"/>
            <a:ext cx="4160937" cy="36527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0529AF4-9733-4245-A38E-6E2258071B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666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Hello, My name is Mohammed </a:t>
            </a:r>
            <a:r>
              <a:rPr lang="en-US" altLang="zh-CN" dirty="0" err="1"/>
              <a:t>Alser</a:t>
            </a:r>
            <a:r>
              <a:rPr lang="en-US" altLang="zh-CN" dirty="0"/>
              <a:t>, and I will be presenting </a:t>
            </a:r>
            <a:r>
              <a:rPr lang="en-US" altLang="zh-CN" dirty="0" err="1"/>
              <a:t>COVIDHunter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69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200" b="0" dirty="0">
                <a:solidFill>
                  <a:schemeClr val="accent6"/>
                </a:solidFill>
                <a:latin typeface="Cambria" panose="02040503050406030204" pitchFamily="18" charset="0"/>
              </a:rPr>
              <a:t>No model is capable of simulating the pandemic while accounting for environmental conditions and considering a low number of assumptions.</a:t>
            </a:r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b="1" baseline="0" dirty="0"/>
              <a:t>Our goal is to develop such a simulation model, and we call it </a:t>
            </a:r>
            <a:r>
              <a:rPr lang="en-US" b="1" baseline="0" dirty="0" err="1"/>
              <a:t>COVIDHunter</a:t>
            </a:r>
            <a:endParaRPr lang="en-US" b="1" baseline="0" dirty="0"/>
          </a:p>
          <a:p>
            <a:endParaRPr lang="en-US" b="1" baseline="0" dirty="0"/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 </a:t>
            </a:r>
            <a:r>
              <a:rPr lang="en-US" b="1" baseline="0" dirty="0"/>
              <a:t>Existing models either don’t provide future prediction and try to account for reporting delay or under-reporting.</a:t>
            </a:r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Some other models provide inaccurate predictions and require large number of assumptions and parameters.</a:t>
            </a:r>
            <a:endParaRPr lang="en-US" sz="1200" b="1" baseline="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endParaRPr lang="en-US" sz="1200" b="1" baseline="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To improve this, we propose </a:t>
            </a:r>
            <a:r>
              <a:rPr lang="en-US" sz="1200" b="1" u="sng" dirty="0" err="1">
                <a:solidFill>
                  <a:srgbClr val="00B0F0"/>
                </a:solidFill>
                <a:latin typeface="Cambria" panose="02040503050406030204" pitchFamily="18" charset="0"/>
              </a:rPr>
              <a:t>COVIDHunter</a:t>
            </a:r>
            <a:r>
              <a:rPr lang="en-US" sz="1200" u="sng" dirty="0">
                <a:solidFill>
                  <a:srgbClr val="00B0F0"/>
                </a:solidFill>
                <a:latin typeface="Cambria" panose="02040503050406030204" pitchFamily="18" charset="0"/>
              </a:rPr>
              <a:t>:  </a:t>
            </a:r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The </a:t>
            </a:r>
            <a:r>
              <a:rPr lang="en-US" sz="1200" b="1" dirty="0">
                <a:solidFill>
                  <a:srgbClr val="00B0F0"/>
                </a:solidFill>
                <a:latin typeface="Cambria" panose="02040503050406030204" pitchFamily="18" charset="0"/>
              </a:rPr>
              <a:t>Key idea is to </a:t>
            </a:r>
            <a:r>
              <a:rPr lang="en-US" sz="1200" dirty="0">
                <a:solidFill>
                  <a:srgbClr val="00B0F0"/>
                </a:solidFill>
                <a:latin typeface="Cambria" panose="02040503050406030204" pitchFamily="18" charset="0"/>
              </a:rPr>
              <a:t>quantify the spread of COVID-19 by calculating the daily reproduction number based on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clustering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HEALTHY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INFECTED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CONTAGIOUS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IMMUNE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and 4)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infected travelers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8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also use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COVID-19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hospitalizations-to-cases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deaths-to-cases ratios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calculating the number of hospitalizations and deaths.</a:t>
            </a:r>
          </a:p>
          <a:p>
            <a:endParaRPr lang="en-US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166" indent="-274320">
              <a:lnSpc>
                <a:spcPts val="1700"/>
              </a:lnSpc>
              <a:spcBef>
                <a:spcPts val="400"/>
              </a:spcBef>
            </a:pPr>
            <a:r>
              <a:rPr lang="en-US" sz="2000" u="sng" dirty="0">
                <a:solidFill>
                  <a:srgbClr val="B21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results:</a:t>
            </a:r>
          </a:p>
          <a:p>
            <a:pPr marL="182166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sz="1800" b="0" baseline="0" dirty="0" err="1">
                <a:solidFill>
                  <a:schemeClr val="accent6"/>
                </a:solidFill>
                <a:latin typeface="Cambria" panose="02040503050406030204" pitchFamily="18" charset="0"/>
              </a:rPr>
              <a:t>COVIDHunter</a:t>
            </a:r>
            <a:r>
              <a:rPr lang="en-US" sz="18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 provides </a:t>
            </a: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accurate estimation with no prediction delay, compared to prominent policy-making models (IBZ, LSHTM, ICL, and IHME).</a:t>
            </a:r>
          </a:p>
          <a:p>
            <a:pPr marL="182166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1◦C rise in daytime temperature, there is a 3.67% decrease in the daily number of confirmed cases.</a:t>
            </a:r>
          </a:p>
          <a:p>
            <a:pPr marL="182166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</a:t>
            </a: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to use and flexible to configure due to the simple modeling approach that uses a small number of parameters.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2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COVIDHunter</a:t>
            </a:r>
            <a:r>
              <a:rPr lang="en-US" dirty="0"/>
              <a:t> includes four main steps </a:t>
            </a:r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First, it predicts the daily reproduction number using input information about the mitigation measures and environmental conditions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Second, it labels each individual in a population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according to different stages of the COVID-19 infection timeline. This step uses </a:t>
            </a:r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input information about the population and infected travelers (such as cross-boarder travelers)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Third, it predicts the daily number of cases</a:t>
            </a:r>
          </a:p>
          <a:p>
            <a:r>
              <a:rPr lang="en-US" sz="1200" b="0" baseline="0" dirty="0">
                <a:solidFill>
                  <a:schemeClr val="accent6"/>
                </a:solidFill>
                <a:latin typeface="Cambria" panose="02040503050406030204" pitchFamily="18" charset="0"/>
              </a:rPr>
              <a:t>== click == Fourth, it predicts the daily number of hospitalizations and deaths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19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We use Switzerland as a use-case for all the experiments. However, our model is not limited to any specific region as the parameters it uses are completely configurable.</a:t>
            </a:r>
          </a:p>
          <a:p>
            <a:endParaRPr lang="en-US" altLang="zh-CN" dirty="0"/>
          </a:p>
          <a:p>
            <a:r>
              <a:rPr lang="en-US" altLang="zh-CN" dirty="0"/>
              <a:t>== click == All workloads and evaluation results are publicly available</a:t>
            </a:r>
          </a:p>
          <a:p>
            <a:r>
              <a:rPr lang="en-US" altLang="zh-CN" dirty="0"/>
              <a:t>== click == We compare the predictions of </a:t>
            </a:r>
            <a:r>
              <a:rPr lang="en-US" altLang="zh-CN" dirty="0" err="1"/>
              <a:t>COVIDHunter</a:t>
            </a:r>
            <a:r>
              <a:rPr lang="en-US" altLang="zh-CN" dirty="0"/>
              <a:t> with that of four prominent simulation models that are used to assist in decision-making such as: ICL, IHME, IBZ, and LSHTM.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9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mitigation measures (only mandatory of wearing mask on public transport) applied during the summer of 2020 are only 14% more relaxed compared to the mitigation measures (e.g., closure of schools, restaurants, and borders, ban on small and large events) applied during the first wave, which is implausible.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70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invite you to check our </a:t>
            </a:r>
            <a:r>
              <a:rPr lang="en-US" dirty="0" err="1"/>
              <a:t>COVIDHunter</a:t>
            </a:r>
            <a:r>
              <a:rPr lang="en-US" dirty="0"/>
              <a:t> webpage and read our full paper for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3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 you so much for your time and attention.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41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1"/>
            <a:ext cx="8839200" cy="3048001"/>
          </a:xfrm>
        </p:spPr>
        <p:txBody>
          <a:bodyPr/>
          <a:lstStyle>
            <a:lvl1pPr algn="ctr">
              <a:defRPr sz="3600" spc="-9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22098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69696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D4D4D4"/>
                </a:solidFill>
              </a:defRPr>
            </a:lvl1pPr>
          </a:lstStyle>
          <a:p>
            <a:r>
              <a:rPr lang="en-US" altLang="en-US" dirty="0"/>
              <a:t>Page </a:t>
            </a:r>
            <a:fld id="{C0114C80-A684-4FC2-9290-3D6457BFA549}" type="slidenum">
              <a:rPr lang="en-US" altLang="en-US" smtClean="0"/>
              <a:pPr/>
              <a:t>‹#›</a:t>
            </a:fld>
            <a:r>
              <a:rPr lang="en-US" altLang="en-US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14649313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83363"/>
            <a:ext cx="6172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D0BF8F6E-232C-4479-8873-848D6BC8E6C3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26753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38202"/>
            <a:ext cx="2057400" cy="5105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38201"/>
            <a:ext cx="6629400" cy="5105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83363"/>
            <a:ext cx="6172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8C84A859-EC2B-4CC2-841B-A4A94D4856AA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61272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>
            <a:lvl1pPr>
              <a:defRPr sz="16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‹#›</a:t>
            </a:fld>
            <a:r>
              <a:rPr lang="en-US" altLang="en-US" dirty="0"/>
              <a:t> of 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16D22C-426A-744D-94E9-F455C0DB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3261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09600"/>
            <a:ext cx="9144000" cy="62023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85800"/>
            <a:ext cx="7772400" cy="5334000"/>
          </a:xfrm>
        </p:spPr>
        <p:txBody>
          <a:bodyPr anchorCtr="1"/>
          <a:lstStyle>
            <a:lvl1pPr algn="ctr">
              <a:defRPr sz="3600" b="0" cap="none" spc="-1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4572000"/>
            <a:ext cx="7772400" cy="82550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1252D094-1F6F-4D58-85D9-7DD94883DE43}" type="slidenum">
              <a:rPr lang="en-US" altLang="en-US"/>
              <a:pPr/>
              <a:t>‹#›</a:t>
            </a:fld>
            <a:r>
              <a:rPr lang="en-US" altLang="en-US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2196827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D2B8100E-AEB3-45CD-B31C-E5D9AB46F8E2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354047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4344988" cy="685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4344988" cy="4419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38200"/>
            <a:ext cx="4346575" cy="685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24000"/>
            <a:ext cx="4346575" cy="4419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B98A4ED6-624C-4BEA-BCDE-327289EF7D9F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630855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AB72A377-ED4A-4672-A396-DD11146850F5}" type="slidenum">
              <a:rPr lang="en-US" altLang="en-US"/>
              <a:pPr/>
              <a:t>‹#›</a:t>
            </a:fld>
            <a:r>
              <a:rPr lang="en-US" altLang="en-US" dirty="0"/>
              <a:t> of 22</a:t>
            </a: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FC6244C4-715A-4076-A755-A7C4861B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77346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A4A31649-8929-48A0-9489-E8D4C8D91F05}" type="slidenum">
              <a:rPr lang="en-US" altLang="en-US"/>
              <a:pPr/>
              <a:t>‹#›</a:t>
            </a:fld>
            <a:r>
              <a:rPr lang="en-US" altLang="en-US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154586673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838200"/>
            <a:ext cx="3313113" cy="11430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5416550" cy="51054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981200"/>
            <a:ext cx="3313113" cy="39624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3E8FA7CC-2CE5-41D8-B4C4-AD442D4B12B0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64854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720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2001"/>
            <a:ext cx="5486400" cy="381000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7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FC7E1FD5-A6B1-43EF-B5D9-E1445DE766F6}" type="slidenum">
              <a:rPr lang="en-US" altLang="en-US"/>
              <a:pPr/>
              <a:t>‹#›</a:t>
            </a:fld>
            <a:r>
              <a:rPr lang="en-US" altLang="en-US" dirty="0"/>
              <a:t> of 2</a:t>
            </a:r>
            <a:r>
              <a:rPr lang="en-US" altLang="zh-CN" dirty="0"/>
              <a:t>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03399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9377"/>
            <a:ext cx="7943850" cy="429389"/>
          </a:xfrm>
          <a:prstGeom prst="rect">
            <a:avLst/>
          </a:prstGeom>
        </p:spPr>
        <p:txBody>
          <a:bodyPr vert="horz" lIns="45720" tIns="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810545"/>
            <a:ext cx="8839200" cy="572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6490023"/>
            <a:ext cx="1371600" cy="228600"/>
          </a:xfrm>
          <a:prstGeom prst="rect">
            <a:avLst/>
          </a:prstGeom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>
            <a:lvl1pPr algn="r">
              <a:defRPr sz="1600" b="0" baseline="0">
                <a:solidFill>
                  <a:schemeClr val="bg1">
                    <a:lumMod val="75000"/>
                  </a:schemeClr>
                </a:solidFill>
                <a:latin typeface="Whitney-Medium" panose="02000603040000020004" pitchFamily="2" charset="0"/>
                <a:ea typeface="Whitney-Medium" panose="02000603040000020004" pitchFamily="2" charset="0"/>
                <a:cs typeface="Arial" panose="020B0604020202020204" pitchFamily="34" charset="0"/>
              </a:defRPr>
            </a:lvl1pPr>
          </a:lstStyle>
          <a:p>
            <a:fld id="{BBF05047-ADC6-47BF-A318-424F854A849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1"/>
            <a:ext cx="1295400" cy="2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 cap="none" spc="-1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9pPr>
    </p:titleStyle>
    <p:bodyStyle>
      <a:lvl1pPr marL="204788" indent="-204788" algn="l" rtl="0" eaLnBrk="1" fontAlgn="base" hangingPunct="1">
        <a:spcBef>
          <a:spcPts val="450"/>
        </a:spcBef>
        <a:spcAft>
          <a:spcPct val="0"/>
        </a:spcAft>
        <a:buFont typeface="Wingdings" panose="05000000000000000000" pitchFamily="2" charset="2"/>
        <a:buChar char="§"/>
        <a:defRPr sz="2600" b="1" kern="1200" baseline="0">
          <a:solidFill>
            <a:srgbClr val="404040"/>
          </a:solidFill>
          <a:latin typeface="Adobe Garamond Pro" panose="02020502060506020403" pitchFamily="18" charset="0"/>
          <a:ea typeface="+mn-ea"/>
          <a:cs typeface="+mn-cs"/>
        </a:defRPr>
      </a:lvl1pPr>
      <a:lvl2pPr marL="479822" indent="-171450" algn="l" rtl="0" eaLnBrk="1" fontAlgn="base" hangingPunct="1"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2pPr>
      <a:lvl3pPr marL="857250" indent="-171450" algn="l" rtl="0" eaLnBrk="1" fontAlgn="base" hangingPunct="1">
        <a:spcBef>
          <a:spcPts val="225"/>
        </a:spcBef>
        <a:spcAft>
          <a:spcPct val="0"/>
        </a:spcAft>
        <a:buFont typeface="Palatino Linotype" panose="02040502050505030304" pitchFamily="18" charset="0"/>
        <a:buChar char="»"/>
        <a:defRPr sz="18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4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alserm@ethz.ch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hyperlink" Target="https://mealser.github.io/COVIDHunter/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alser.github.io/COVIDHunt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ithub.com/CMU-SAFARI/COVIDHunter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medrxiv.org/content/10.1101/2021.02.06.21251265v1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mailto:alserm@ethz.ch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ealser.github.io/COVIDHunter/" TargetMode="External"/><Relationship Id="rId3" Type="http://schemas.openxmlformats.org/officeDocument/2006/relationships/audio" Target="../media/media4.m4a"/><Relationship Id="rId7" Type="http://schemas.openxmlformats.org/officeDocument/2006/relationships/hyperlink" Target="https://github.com/CMU-SAFARI/COVIDHunter" TargetMode="Externa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hyperlink" Target="https://github.com/CMU-SAFARI/COVIDHunter/tree/main/Reproduce-Switzerland-Case-Study-Results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1291F8-E834-3343-8F91-3C3ADE581730}"/>
              </a:ext>
            </a:extLst>
          </p:cNvPr>
          <p:cNvSpPr/>
          <p:nvPr/>
        </p:nvSpPr>
        <p:spPr>
          <a:xfrm>
            <a:off x="-13800" y="6172200"/>
            <a:ext cx="1995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200400"/>
          </a:xfrm>
          <a:solidFill>
            <a:srgbClr val="C00000"/>
          </a:solidFill>
        </p:spPr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An Accurate, Flexible, and Environment-Aware Open-Source 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Outbreak Simulation Model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169801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Mohammed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Alser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Jeremie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S. Kim, 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Almadhoun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Alserr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Stefan W. Tell, 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2400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alserm@ethz.ch</a:t>
            </a:r>
            <a:r>
              <a:rPr lang="en-US" sz="2400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1B40D-842A-DF4F-A699-6C41F4677EF6}"/>
              </a:ext>
            </a:extLst>
          </p:cNvPr>
          <p:cNvSpPr>
            <a:spLocks noChangeAspect="1"/>
          </p:cNvSpPr>
          <p:nvPr/>
        </p:nvSpPr>
        <p:spPr>
          <a:xfrm>
            <a:off x="4558200" y="5075082"/>
            <a:ext cx="2414096" cy="399303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08866-1632-6B40-87F3-4FB8573CC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5044763"/>
            <a:ext cx="1981200" cy="5178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20B930-CE2B-C64F-AF08-19F333B42623}"/>
              </a:ext>
            </a:extLst>
          </p:cNvPr>
          <p:cNvSpPr/>
          <p:nvPr/>
        </p:nvSpPr>
        <p:spPr>
          <a:xfrm>
            <a:off x="2606109" y="6074928"/>
            <a:ext cx="3931782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at ISMB/ECCB 2021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2689A4-23AE-C443-94A7-F29A55AAA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85917"/>
      </p:ext>
    </p:extLst>
  </p:cSld>
  <p:clrMapOvr>
    <a:masterClrMapping/>
  </p:clrMapOvr>
  <p:transition advTm="57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51EC32D-6544-E04E-A604-A6E02C90C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b="17022"/>
          <a:stretch/>
        </p:blipFill>
        <p:spPr>
          <a:xfrm>
            <a:off x="-1" y="0"/>
            <a:ext cx="9144001" cy="5513387"/>
          </a:xfrm>
        </p:spPr>
      </p:pic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38B64CB-9B4F-9941-BC31-6E8F2D4CF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592F15-D2B7-FD45-9839-396BFC5DCEC8}"/>
              </a:ext>
            </a:extLst>
          </p:cNvPr>
          <p:cNvSpPr/>
          <p:nvPr/>
        </p:nvSpPr>
        <p:spPr>
          <a:xfrm>
            <a:off x="30437" y="5513387"/>
            <a:ext cx="9113563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7FF"/>
                </a:solidFill>
              </a:rPr>
              <a:t>COVIDHunter</a:t>
            </a:r>
            <a:r>
              <a:rPr lang="en-US" sz="2800" dirty="0"/>
              <a:t> forecasts that </a:t>
            </a:r>
            <a:r>
              <a:rPr lang="en-US" sz="2800" b="1" dirty="0"/>
              <a:t>further tightening </a:t>
            </a:r>
            <a:r>
              <a:rPr lang="en-US" sz="2800" dirty="0"/>
              <a:t>of mitigation measures is needed before </a:t>
            </a:r>
            <a:r>
              <a:rPr lang="en-US" sz="2800" b="1" dirty="0"/>
              <a:t>October 2021 </a:t>
            </a:r>
            <a:r>
              <a:rPr lang="en-US" sz="2800" dirty="0"/>
              <a:t>to avoid overwhelming healthcare system in Switzerland.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58785E-72F1-E141-9C14-62C854816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217334"/>
      </p:ext>
    </p:extLst>
  </p:cSld>
  <p:clrMapOvr>
    <a:masterClrMapping/>
  </p:clrMapOvr>
  <p:transition advTm="275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2BC1CE-B15F-2F41-9268-D834615F2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/>
        </p:blipFill>
        <p:spPr>
          <a:xfrm>
            <a:off x="0" y="509466"/>
            <a:ext cx="8686800" cy="5427578"/>
          </a:xfrm>
          <a:ln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DF0622-EE68-2444-9717-F62940A89E5E}"/>
              </a:ext>
            </a:extLst>
          </p:cNvPr>
          <p:cNvSpPr/>
          <p:nvPr/>
        </p:nvSpPr>
        <p:spPr>
          <a:xfrm>
            <a:off x="155864" y="71256"/>
            <a:ext cx="8366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https://github.com/CMU-SAFARI/COVIDHunter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E9EBD-3CD7-B845-B582-396954044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357" r="53333" b="24214"/>
          <a:stretch/>
        </p:blipFill>
        <p:spPr>
          <a:xfrm>
            <a:off x="5213400" y="3032127"/>
            <a:ext cx="3733800" cy="3505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2938A42-95C4-6B43-88D1-0FD28DE1BA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9CFD72-3E57-9F47-A9BD-C38AB07DC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01281"/>
      </p:ext>
    </p:extLst>
  </p:cSld>
  <p:clrMapOvr>
    <a:masterClrMapping/>
  </p:clrMapOvr>
  <p:transition advTm="62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1927D1-EBF3-1247-BF61-B7401B7C6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5" y="609600"/>
            <a:ext cx="7407589" cy="5726112"/>
          </a:xfrm>
          <a:ln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3EA1D-09C6-1146-92B5-73947E4EB1A7}"/>
              </a:ext>
            </a:extLst>
          </p:cNvPr>
          <p:cNvSpPr/>
          <p:nvPr/>
        </p:nvSpPr>
        <p:spPr>
          <a:xfrm>
            <a:off x="-380999" y="76200"/>
            <a:ext cx="9753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runs and visualization: </a:t>
            </a:r>
            <a:r>
              <a:rPr lang="en-US" sz="22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https://mealser.github.io/COVIDHunter/</a:t>
            </a:r>
            <a:r>
              <a:rPr lang="en-US" sz="22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8C7D16F-65CD-584F-94D4-E065DA682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953C22-B4E9-B84B-8F5F-1660AECE7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88729"/>
      </p:ext>
    </p:extLst>
  </p:cSld>
  <p:clrMapOvr>
    <a:masterClrMapping/>
  </p:clrMapOvr>
  <p:transition advTm="45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0A5CF-49B1-344F-8E65-F11545FDB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" y="381000"/>
            <a:ext cx="8839200" cy="3688209"/>
          </a:xfrm>
          <a:ln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01E827-9157-2A4A-B8B7-46048ABDEEA4}"/>
              </a:ext>
            </a:extLst>
          </p:cNvPr>
          <p:cNvSpPr/>
          <p:nvPr/>
        </p:nvSpPr>
        <p:spPr>
          <a:xfrm>
            <a:off x="108000" y="4382111"/>
            <a:ext cx="89650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Alser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+, 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COVIDHunter: An Accurate, Flexible, and Environment-Aware Open-Source COVID-19 Outbreak Simulation Model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medRxiv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2021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Source code: 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https://github.com/CMU-SAFARI/COVIDHunter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Simulation runs and visualization: 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https://mealser.github.io/COVIDHunter/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dirty="0">
              <a:solidFill>
                <a:srgbClr val="0007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DDE9900-9609-CD47-9EDC-E3A190E935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CD9357-C09C-7647-90B9-2469F57B7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1198"/>
      </p:ext>
    </p:extLst>
  </p:cSld>
  <p:clrMapOvr>
    <a:masterClrMapping/>
  </p:clrMapOvr>
  <p:transition advTm="9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1291F8-E834-3343-8F91-3C3ADE581730}"/>
              </a:ext>
            </a:extLst>
          </p:cNvPr>
          <p:cNvSpPr/>
          <p:nvPr/>
        </p:nvSpPr>
        <p:spPr>
          <a:xfrm>
            <a:off x="-13800" y="6172200"/>
            <a:ext cx="1995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200400"/>
          </a:xfrm>
          <a:solidFill>
            <a:srgbClr val="C00000"/>
          </a:solidFill>
        </p:spPr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An Accurate, Flexible, and Environment-Aware Open-Source 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Outbreak Simulation Model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169801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Mohammed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Alser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Jeremie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S. Kim, 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Almadhoun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Alserr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Stefan W. Tell, 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Onur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sz="2400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alserm@ethz.ch</a:t>
            </a:r>
            <a:r>
              <a:rPr lang="en-US" sz="2400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0000"/>
              </a:lnSpc>
            </a:pPr>
            <a:endParaRPr lang="en-US" altLang="zh-CN" sz="2400" b="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1B40D-842A-DF4F-A699-6C41F4677EF6}"/>
              </a:ext>
            </a:extLst>
          </p:cNvPr>
          <p:cNvSpPr>
            <a:spLocks noChangeAspect="1"/>
          </p:cNvSpPr>
          <p:nvPr/>
        </p:nvSpPr>
        <p:spPr>
          <a:xfrm>
            <a:off x="4558200" y="5075082"/>
            <a:ext cx="2414096" cy="399303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08866-1632-6B40-87F3-4FB8573CC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5044763"/>
            <a:ext cx="1981200" cy="5178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20B930-CE2B-C64F-AF08-19F333B42623}"/>
              </a:ext>
            </a:extLst>
          </p:cNvPr>
          <p:cNvSpPr/>
          <p:nvPr/>
        </p:nvSpPr>
        <p:spPr>
          <a:xfrm>
            <a:off x="2606109" y="6074928"/>
            <a:ext cx="3931782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at ISMB/ECCB 2021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CAF69E-2CC4-5E4A-8847-4FA9372C0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32824"/>
      </p:ext>
    </p:extLst>
  </p:cSld>
  <p:clrMapOvr>
    <a:masterClrMapping/>
  </p:clrMapOvr>
  <p:transition advTm="85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0F802A-41FB-7045-811C-71C992CA21BE}"/>
              </a:ext>
            </a:extLst>
          </p:cNvPr>
          <p:cNvSpPr/>
          <p:nvPr/>
        </p:nvSpPr>
        <p:spPr>
          <a:xfrm>
            <a:off x="-76200" y="4487236"/>
            <a:ext cx="9296400" cy="1796766"/>
          </a:xfrm>
          <a:prstGeom prst="rect">
            <a:avLst/>
          </a:prstGeom>
          <a:solidFill>
            <a:srgbClr val="8064A2">
              <a:alpha val="1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076CFD-E5F8-434D-8822-B90D3CD59159}"/>
              </a:ext>
            </a:extLst>
          </p:cNvPr>
          <p:cNvSpPr/>
          <p:nvPr/>
        </p:nvSpPr>
        <p:spPr>
          <a:xfrm>
            <a:off x="-76200" y="2819400"/>
            <a:ext cx="9296400" cy="1667836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C8BF33-1B3A-944F-B927-74323123113F}"/>
              </a:ext>
            </a:extLst>
          </p:cNvPr>
          <p:cNvSpPr/>
          <p:nvPr/>
        </p:nvSpPr>
        <p:spPr>
          <a:xfrm>
            <a:off x="-76200" y="1407481"/>
            <a:ext cx="9296400" cy="1177462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F7282-C080-AD45-88FD-621C70F0434D}"/>
              </a:ext>
            </a:extLst>
          </p:cNvPr>
          <p:cNvSpPr/>
          <p:nvPr/>
        </p:nvSpPr>
        <p:spPr>
          <a:xfrm>
            <a:off x="-1104" y="2553000"/>
            <a:ext cx="9151603" cy="266400"/>
          </a:xfrm>
          <a:prstGeom prst="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D18522-7A31-8C4C-9FC5-7744545636B6}"/>
              </a:ext>
            </a:extLst>
          </p:cNvPr>
          <p:cNvSpPr/>
          <p:nvPr/>
        </p:nvSpPr>
        <p:spPr>
          <a:xfrm>
            <a:off x="0" y="665718"/>
            <a:ext cx="9144000" cy="741763"/>
          </a:xfrm>
          <a:prstGeom prst="rect">
            <a:avLst/>
          </a:prstGeom>
          <a:solidFill>
            <a:schemeClr val="accent6">
              <a:lumMod val="20000"/>
              <a:lumOff val="80000"/>
              <a:alpha val="57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943850" cy="429389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Executive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706" y="685800"/>
            <a:ext cx="9165706" cy="5831445"/>
          </a:xfrm>
        </p:spPr>
        <p:txBody>
          <a:bodyPr/>
          <a:lstStyle/>
          <a:p>
            <a:pPr marL="274320" indent="-274320">
              <a:lnSpc>
                <a:spcPts val="1700"/>
              </a:lnSpc>
              <a:spcBef>
                <a:spcPts val="400"/>
              </a:spcBef>
            </a:pPr>
            <a:r>
              <a:rPr lang="en-US" sz="20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>
                <a:solidFill>
                  <a:schemeClr val="accent6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 model is capable of accurately simulating the epidemiological situation while accounting for the effects of environmental conditions and considering a reasonably low number of assumptions and model parameters.</a:t>
            </a:r>
          </a:p>
          <a:p>
            <a:pPr marL="549354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future prediction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Accounting for reporting delays and under-reporting due to inefficiencies such as low number of COVID-19 tests.</a:t>
            </a:r>
          </a:p>
          <a:p>
            <a:pPr marL="549354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 prediction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Don’t rely on the observed (laboratory-confirmed) number of cases, lack environment-awareness, and require a large number of assumptions and various input parameters.</a:t>
            </a:r>
          </a:p>
          <a:p>
            <a:pPr marL="274320" indent="-274320">
              <a:lnSpc>
                <a:spcPts val="1700"/>
              </a:lnSpc>
              <a:spcBef>
                <a:spcPts val="400"/>
              </a:spcBef>
            </a:pPr>
            <a:r>
              <a:rPr lang="en-US" sz="2000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Develop such a COVID-19 outbreak simulation model.</a:t>
            </a:r>
          </a:p>
          <a:p>
            <a:pPr marL="274320" indent="-274320">
              <a:lnSpc>
                <a:spcPts val="1700"/>
              </a:lnSpc>
              <a:spcBef>
                <a:spcPts val="400"/>
              </a:spcBef>
            </a:pPr>
            <a:r>
              <a:rPr lang="en-US" sz="2000" b="1" u="sng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2000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ideas: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Quantifies the spread of COVID-19 in a geographical region by calculating the daily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reproduction number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R, based on 1)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clustering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HEALTHY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INFECTED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CONTAGIOUS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18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IMMUNE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and 4)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infected travelers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COVID-19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hospitalizations-to-cases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deaths-to-cases ratios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calculating the number of hospitalizations and deaths.</a:t>
            </a:r>
          </a:p>
          <a:p>
            <a:pPr marL="182166" indent="-274320">
              <a:lnSpc>
                <a:spcPts val="1700"/>
              </a:lnSpc>
              <a:spcBef>
                <a:spcPts val="400"/>
              </a:spcBef>
            </a:pPr>
            <a:r>
              <a:rPr lang="en-US" sz="2000" u="sng" dirty="0">
                <a:solidFill>
                  <a:srgbClr val="B21B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results:</a:t>
            </a:r>
          </a:p>
          <a:p>
            <a:pPr marL="457200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 to prominent policy-making models (IBZ, LSHTM, ICL, and IHME), </a:t>
            </a:r>
            <a:r>
              <a:rPr lang="en-US" sz="1800" dirty="0" err="1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achieves more accurate estimation and provides no prediction delay.</a:t>
            </a:r>
          </a:p>
          <a:p>
            <a:pPr marL="457200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1◦C rise in daytime temperature, there is a 3.67% decrease in the daily number of confirmed cases.</a:t>
            </a:r>
          </a:p>
          <a:p>
            <a:pPr marL="457200" lvl="1" indent="-274320">
              <a:lnSpc>
                <a:spcPts val="1700"/>
              </a:lnSpc>
              <a:spcBef>
                <a:spcPts val="400"/>
              </a:spcBef>
            </a:pPr>
            <a:r>
              <a:rPr lang="en-US" sz="1800" dirty="0" err="1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1800" dirty="0">
                <a:solidFill>
                  <a:srgbClr val="B31B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easy to use and flexible to configure due to the simple modeling approach that uses a small number of parameters.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FD2539D-5F7D-5C41-9457-35D99EA8FB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410E8AA-F967-3741-BD8A-54242D5469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153046"/>
      </p:ext>
    </p:extLst>
  </p:cSld>
  <p:clrMapOvr>
    <a:masterClrMapping/>
  </p:clrMapOvr>
  <p:transition advTm="1075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1" animBg="1"/>
      <p:bldP spid="9" grpId="1" animBg="1"/>
      <p:bldP spid="8" grpId="1" animBg="1"/>
      <p:bldP spid="7" grpId="1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59A68E-DEEC-CD4A-AB50-23303AF4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Does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Work?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9FD1211-339C-2546-B166-AF17E0B30D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2787BC-1396-E84A-9C45-C912DB2A856A}"/>
              </a:ext>
            </a:extLst>
          </p:cNvPr>
          <p:cNvSpPr/>
          <p:nvPr/>
        </p:nvSpPr>
        <p:spPr>
          <a:xfrm>
            <a:off x="1600200" y="6519446"/>
            <a:ext cx="701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 describes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average number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of new infections caused by each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infected person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E3097CB5-8BBF-6141-9CE9-AA0D7A4FAE2E}"/>
              </a:ext>
            </a:extLst>
          </p:cNvPr>
          <p:cNvSpPr/>
          <p:nvPr/>
        </p:nvSpPr>
        <p:spPr>
          <a:xfrm>
            <a:off x="5919096" y="927438"/>
            <a:ext cx="1768920" cy="21121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A44D290E-859D-624E-82E2-E453F1BE98DF}"/>
              </a:ext>
            </a:extLst>
          </p:cNvPr>
          <p:cNvSpPr/>
          <p:nvPr/>
        </p:nvSpPr>
        <p:spPr>
          <a:xfrm>
            <a:off x="1730902" y="914400"/>
            <a:ext cx="2037240" cy="211215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4D49B12-F49C-374E-8F09-03601EDA9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95" y="1072308"/>
            <a:ext cx="797645" cy="79764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ACBE42E-6A68-7D48-893A-D0D06D2B1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63" t="13072" r="15625" b="11928"/>
          <a:stretch/>
        </p:blipFill>
        <p:spPr>
          <a:xfrm>
            <a:off x="260460" y="1926878"/>
            <a:ext cx="756740" cy="807190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467797B-69F9-5E46-BEC4-2003DD4C19D0}"/>
              </a:ext>
            </a:extLst>
          </p:cNvPr>
          <p:cNvCxnSpPr>
            <a:cxnSpLocks/>
          </p:cNvCxnSpPr>
          <p:nvPr/>
        </p:nvCxnSpPr>
        <p:spPr>
          <a:xfrm>
            <a:off x="1228617" y="2014095"/>
            <a:ext cx="382205" cy="0"/>
          </a:xfrm>
          <a:prstGeom prst="straightConnector1">
            <a:avLst/>
          </a:prstGeom>
          <a:ln w="889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A425F2A4-E089-5D47-BD12-8F2BFC0D1614}"/>
              </a:ext>
            </a:extLst>
          </p:cNvPr>
          <p:cNvSpPr/>
          <p:nvPr/>
        </p:nvSpPr>
        <p:spPr>
          <a:xfrm>
            <a:off x="0" y="2768427"/>
            <a:ext cx="1481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Mitigation measures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&amp; environmental conditions</a:t>
            </a:r>
            <a:endParaRPr lang="en-US" sz="1600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3A99DA9-DA41-5F48-AA2E-BF5978B6DFDA}"/>
              </a:ext>
            </a:extLst>
          </p:cNvPr>
          <p:cNvCxnSpPr>
            <a:cxnSpLocks/>
          </p:cNvCxnSpPr>
          <p:nvPr/>
        </p:nvCxnSpPr>
        <p:spPr>
          <a:xfrm>
            <a:off x="3899215" y="2014095"/>
            <a:ext cx="382205" cy="0"/>
          </a:xfrm>
          <a:prstGeom prst="straightConnector1">
            <a:avLst/>
          </a:prstGeom>
          <a:ln w="889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F0CD608-F4A5-A643-921C-149D4A94590A}"/>
              </a:ext>
            </a:extLst>
          </p:cNvPr>
          <p:cNvSpPr/>
          <p:nvPr/>
        </p:nvSpPr>
        <p:spPr>
          <a:xfrm>
            <a:off x="4322924" y="921849"/>
            <a:ext cx="1793553" cy="21121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697F52-A842-FB4A-856C-9B5BA9461E60}"/>
              </a:ext>
            </a:extLst>
          </p:cNvPr>
          <p:cNvCxnSpPr>
            <a:cxnSpLocks/>
          </p:cNvCxnSpPr>
          <p:nvPr/>
        </p:nvCxnSpPr>
        <p:spPr>
          <a:xfrm rot="5400000" flipV="1">
            <a:off x="5180365" y="3340616"/>
            <a:ext cx="382205" cy="0"/>
          </a:xfrm>
          <a:prstGeom prst="straightConnector1">
            <a:avLst/>
          </a:prstGeom>
          <a:ln w="889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97C20EAC-1528-D14E-99F1-0FD12FC1F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472" y="2097946"/>
            <a:ext cx="750946" cy="75094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0338873-DB60-8840-9DC2-EE5FCE1D9B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8" t="14238" r="6170" b="12727"/>
          <a:stretch/>
        </p:blipFill>
        <p:spPr>
          <a:xfrm>
            <a:off x="7870023" y="1190120"/>
            <a:ext cx="1099576" cy="773712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1594C47-420E-1944-9AFD-FC66326D3321}"/>
              </a:ext>
            </a:extLst>
          </p:cNvPr>
          <p:cNvCxnSpPr>
            <a:cxnSpLocks/>
          </p:cNvCxnSpPr>
          <p:nvPr/>
        </p:nvCxnSpPr>
        <p:spPr>
          <a:xfrm rot="10800000">
            <a:off x="7532805" y="1997032"/>
            <a:ext cx="382205" cy="0"/>
          </a:xfrm>
          <a:prstGeom prst="straightConnector1">
            <a:avLst/>
          </a:prstGeom>
          <a:ln w="889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029F9F1C-BF02-574D-99F3-7FECB1327F66}"/>
              </a:ext>
            </a:extLst>
          </p:cNvPr>
          <p:cNvSpPr/>
          <p:nvPr/>
        </p:nvSpPr>
        <p:spPr>
          <a:xfrm>
            <a:off x="1762680" y="3647055"/>
            <a:ext cx="2037241" cy="21121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3174395-6DDC-7B4C-866D-AABACB63457D}"/>
              </a:ext>
            </a:extLst>
          </p:cNvPr>
          <p:cNvCxnSpPr>
            <a:cxnSpLocks/>
          </p:cNvCxnSpPr>
          <p:nvPr/>
        </p:nvCxnSpPr>
        <p:spPr>
          <a:xfrm flipH="1">
            <a:off x="3848152" y="4704835"/>
            <a:ext cx="382205" cy="0"/>
          </a:xfrm>
          <a:prstGeom prst="straightConnector1">
            <a:avLst/>
          </a:prstGeom>
          <a:ln w="889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72AAE6B0-68D3-7240-861C-C59386C77E05}"/>
              </a:ext>
            </a:extLst>
          </p:cNvPr>
          <p:cNvSpPr/>
          <p:nvPr/>
        </p:nvSpPr>
        <p:spPr>
          <a:xfrm>
            <a:off x="4353611" y="3599684"/>
            <a:ext cx="2036978" cy="211215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CE5DC5E-2974-E448-A11B-C4DADC2B309B}"/>
              </a:ext>
            </a:extLst>
          </p:cNvPr>
          <p:cNvSpPr/>
          <p:nvPr/>
        </p:nvSpPr>
        <p:spPr>
          <a:xfrm>
            <a:off x="7349198" y="2874704"/>
            <a:ext cx="1826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Population statistics and number of infected travelers</a:t>
            </a:r>
            <a:endParaRPr lang="en-US" sz="1600" dirty="0"/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AF85B7E-58BD-EF47-B673-14B6CC0772A0}"/>
              </a:ext>
            </a:extLst>
          </p:cNvPr>
          <p:cNvSpPr/>
          <p:nvPr/>
        </p:nvSpPr>
        <p:spPr>
          <a:xfrm>
            <a:off x="6251194" y="963852"/>
            <a:ext cx="1194380" cy="19340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HEALTHY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C6C7C350-7CED-B043-ACB1-30566502AE50}"/>
              </a:ext>
            </a:extLst>
          </p:cNvPr>
          <p:cNvSpPr/>
          <p:nvPr/>
        </p:nvSpPr>
        <p:spPr>
          <a:xfrm>
            <a:off x="6251194" y="1346748"/>
            <a:ext cx="1194380" cy="193401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INFECTED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153305E-A502-7043-88E0-121063734917}"/>
              </a:ext>
            </a:extLst>
          </p:cNvPr>
          <p:cNvSpPr/>
          <p:nvPr/>
        </p:nvSpPr>
        <p:spPr>
          <a:xfrm>
            <a:off x="6250776" y="1724836"/>
            <a:ext cx="1195214" cy="193401"/>
          </a:xfrm>
          <a:prstGeom prst="round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CONTAGIOUS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A723EBDB-C5E2-C94B-8714-2929B8B61717}"/>
              </a:ext>
            </a:extLst>
          </p:cNvPr>
          <p:cNvSpPr/>
          <p:nvPr/>
        </p:nvSpPr>
        <p:spPr>
          <a:xfrm>
            <a:off x="6250776" y="2114493"/>
            <a:ext cx="1193051" cy="193401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HOSPITALIZED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45991BE9-22AE-7440-ACB6-6C628699BF4E}"/>
              </a:ext>
            </a:extLst>
          </p:cNvPr>
          <p:cNvSpPr/>
          <p:nvPr/>
        </p:nvSpPr>
        <p:spPr>
          <a:xfrm>
            <a:off x="6722673" y="2796556"/>
            <a:ext cx="721155" cy="193401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urier" pitchFamily="2" charset="0"/>
                <a:cs typeface="Calibri" panose="020F0502020204030204" pitchFamily="34" charset="0"/>
              </a:rPr>
              <a:t>DEAD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40A4ADDB-1543-E848-9F65-8F10D61B7E1E}"/>
              </a:ext>
            </a:extLst>
          </p:cNvPr>
          <p:cNvSpPr/>
          <p:nvPr/>
        </p:nvSpPr>
        <p:spPr>
          <a:xfrm>
            <a:off x="6250776" y="2485560"/>
            <a:ext cx="723317" cy="19340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IMMUNE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99C6D74-732F-E04F-9E18-7D62237EF95B}"/>
              </a:ext>
            </a:extLst>
          </p:cNvPr>
          <p:cNvCxnSpPr>
            <a:cxnSpLocks/>
          </p:cNvCxnSpPr>
          <p:nvPr/>
        </p:nvCxnSpPr>
        <p:spPr>
          <a:xfrm rot="5400000" flipV="1">
            <a:off x="6780693" y="1262712"/>
            <a:ext cx="135380" cy="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5250062-D6CC-284F-9830-5C645A8E7BF7}"/>
              </a:ext>
            </a:extLst>
          </p:cNvPr>
          <p:cNvCxnSpPr>
            <a:cxnSpLocks/>
          </p:cNvCxnSpPr>
          <p:nvPr/>
        </p:nvCxnSpPr>
        <p:spPr>
          <a:xfrm rot="5400000" flipV="1">
            <a:off x="6705911" y="1635262"/>
            <a:ext cx="135380" cy="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D61BB8B-D38D-D64E-8F59-DC1850B20447}"/>
              </a:ext>
            </a:extLst>
          </p:cNvPr>
          <p:cNvCxnSpPr>
            <a:cxnSpLocks/>
          </p:cNvCxnSpPr>
          <p:nvPr/>
        </p:nvCxnSpPr>
        <p:spPr>
          <a:xfrm rot="5400000" flipV="1">
            <a:off x="6780693" y="2018887"/>
            <a:ext cx="135380" cy="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2AC54AF-9078-0E48-9B1B-7A54A00413C0}"/>
              </a:ext>
            </a:extLst>
          </p:cNvPr>
          <p:cNvCxnSpPr>
            <a:cxnSpLocks/>
          </p:cNvCxnSpPr>
          <p:nvPr/>
        </p:nvCxnSpPr>
        <p:spPr>
          <a:xfrm rot="5400000" flipV="1">
            <a:off x="6519602" y="2401524"/>
            <a:ext cx="135380" cy="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613387-DA74-9342-B31F-DC8FD14DD0A1}"/>
              </a:ext>
            </a:extLst>
          </p:cNvPr>
          <p:cNvCxnSpPr>
            <a:cxnSpLocks/>
          </p:cNvCxnSpPr>
          <p:nvPr/>
        </p:nvCxnSpPr>
        <p:spPr>
          <a:xfrm>
            <a:off x="7109474" y="2333833"/>
            <a:ext cx="0" cy="44978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03D0941-5206-DB40-B292-E5C82D516AC0}"/>
              </a:ext>
            </a:extLst>
          </p:cNvPr>
          <p:cNvCxnSpPr>
            <a:cxnSpLocks/>
          </p:cNvCxnSpPr>
          <p:nvPr/>
        </p:nvCxnSpPr>
        <p:spPr>
          <a:xfrm rot="16200000">
            <a:off x="6828720" y="1635262"/>
            <a:ext cx="135380" cy="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7D86A784-0D10-E949-8D97-A0EE80F27EA0}"/>
              </a:ext>
            </a:extLst>
          </p:cNvPr>
          <p:cNvSpPr/>
          <p:nvPr/>
        </p:nvSpPr>
        <p:spPr>
          <a:xfrm>
            <a:off x="1873222" y="1370313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R value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CC0D843-93C1-6349-B5C6-D6063616E967}"/>
              </a:ext>
            </a:extLst>
          </p:cNvPr>
          <p:cNvSpPr/>
          <p:nvPr/>
        </p:nvSpPr>
        <p:spPr>
          <a:xfrm>
            <a:off x="4191000" y="1377762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each individual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1C7AC24-F00E-6347-A886-E1C7F2492D09}"/>
              </a:ext>
            </a:extLst>
          </p:cNvPr>
          <p:cNvSpPr/>
          <p:nvPr/>
        </p:nvSpPr>
        <p:spPr>
          <a:xfrm>
            <a:off x="1675091" y="3918302"/>
            <a:ext cx="2211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number of hospitalizations and deaths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F9D1BA8-85E9-7943-9669-7673B521540A}"/>
              </a:ext>
            </a:extLst>
          </p:cNvPr>
          <p:cNvSpPr/>
          <p:nvPr/>
        </p:nvSpPr>
        <p:spPr>
          <a:xfrm>
            <a:off x="4343400" y="4055597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number of cases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F0A970-602D-F44F-B2C8-754849B5B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256"/>
      </p:ext>
    </p:extLst>
  </p:cSld>
  <p:clrMapOvr>
    <a:masterClrMapping/>
  </p:clrMapOvr>
  <p:transition advTm="540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377"/>
            <a:ext cx="8915400" cy="429389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Epidemiological Situation in Switzerland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4864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 Switzerland as a use-case for all the experiments. </a:t>
            </a:r>
          </a:p>
          <a:p>
            <a:pPr lvl="1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completely configurable for other countries: </a:t>
            </a:r>
          </a:p>
          <a:p>
            <a:pPr lvl="1"/>
            <a:r>
              <a:rPr lang="en-US" sz="16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https://github.com/CMU-SAFARI/COVIDHunter/tree/main/Reproduce-Switzerland-Case-Study-Results</a:t>
            </a:r>
            <a:r>
              <a:rPr lang="en-US" sz="16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08372" lvl="1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FF00F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Workloads</a:t>
            </a:r>
            <a:endParaRPr lang="en-US" sz="2800" b="1" dirty="0">
              <a:solidFill>
                <a:srgbClr val="FF00F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solidFill>
                  <a:srgbClr val="FF00F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and source code: 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https://github.com/CMU-SAFARI/COVIDHunter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0007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solidFill>
                  <a:srgbClr val="FF00F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runs and visualization: 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https://mealser.github.io/COVIDHunter/</a:t>
            </a:r>
            <a:r>
              <a:rPr lang="en-US" sz="20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endParaRPr lang="en-US" sz="1400" dirty="0">
              <a:solidFill>
                <a:srgbClr val="FF00F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points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Prominent simulation models used to assist in decision-making for policy-makers in countries:</a:t>
            </a:r>
          </a:p>
          <a:p>
            <a:pPr lvl="2"/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Kingdom, ICL 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[Flaxman+, Nature 2020]. 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States, IHME 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[Reiner+, Nature Medicine 2020].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Switzerland, IBZ 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[Huisman+, </a:t>
            </a:r>
            <a:r>
              <a:rPr lang="en-US" sz="2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medRxiv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2020] </a:t>
            </a:r>
          </a:p>
          <a:p>
            <a:pPr lvl="2"/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LSHTM 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[Russell+, BMC Medicine 2020].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7994326-8EB8-9246-9540-DF9FE8891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3703817-6D3D-6049-B6B4-95E41FD7A3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761015"/>
      </p:ext>
    </p:extLst>
  </p:cSld>
  <p:clrMapOvr>
    <a:masterClrMapping/>
  </p:clrMapOvr>
  <p:transition advTm="32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FE9A49E-9AA4-B445-9325-7A7168E5D0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228333"/>
              </p:ext>
            </p:extLst>
          </p:nvPr>
        </p:nvGraphicFramePr>
        <p:xfrm>
          <a:off x="923232" y="952829"/>
          <a:ext cx="7745767" cy="484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A598FC-3E21-564F-BB77-25754CD294F1}"/>
              </a:ext>
            </a:extLst>
          </p:cNvPr>
          <p:cNvCxnSpPr>
            <a:cxnSpLocks/>
          </p:cNvCxnSpPr>
          <p:nvPr/>
        </p:nvCxnSpPr>
        <p:spPr>
          <a:xfrm flipV="1">
            <a:off x="7570155" y="1105229"/>
            <a:ext cx="0" cy="40562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6606A7-D144-1C42-BDF4-6DAA3D048BF9}"/>
              </a:ext>
            </a:extLst>
          </p:cNvPr>
          <p:cNvSpPr txBox="1"/>
          <p:nvPr/>
        </p:nvSpPr>
        <p:spPr>
          <a:xfrm>
            <a:off x="7509044" y="1186222"/>
            <a:ext cx="63736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0.73</a:t>
            </a:r>
          </a:p>
          <a:p>
            <a:pPr algn="ct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0.6</a:t>
            </a:r>
          </a:p>
          <a:p>
            <a:pPr algn="ctr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0.5</a:t>
            </a:r>
          </a:p>
          <a:p>
            <a:pPr algn="ctr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0.4</a:t>
            </a:r>
          </a:p>
          <a:p>
            <a:pPr algn="ctr"/>
            <a:endParaRPr lang="en-US" sz="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3CE5C-00C5-934F-9595-42438A1A709F}"/>
              </a:ext>
            </a:extLst>
          </p:cNvPr>
          <p:cNvSpPr txBox="1"/>
          <p:nvPr/>
        </p:nvSpPr>
        <p:spPr>
          <a:xfrm>
            <a:off x="6257232" y="3925395"/>
            <a:ext cx="2503624" cy="35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  Predicting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45A058-3848-6A48-BD8E-37579D6964A5}"/>
              </a:ext>
            </a:extLst>
          </p:cNvPr>
          <p:cNvCxnSpPr/>
          <p:nvPr/>
        </p:nvCxnSpPr>
        <p:spPr>
          <a:xfrm flipH="1">
            <a:off x="7180071" y="4295717"/>
            <a:ext cx="37554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E23FB8-AF66-A348-908D-4B0D53822957}"/>
              </a:ext>
            </a:extLst>
          </p:cNvPr>
          <p:cNvCxnSpPr>
            <a:cxnSpLocks/>
          </p:cNvCxnSpPr>
          <p:nvPr/>
        </p:nvCxnSpPr>
        <p:spPr>
          <a:xfrm>
            <a:off x="7552568" y="4295429"/>
            <a:ext cx="37554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97C836-65F5-AE46-81F1-628C25136654}"/>
              </a:ext>
            </a:extLst>
          </p:cNvPr>
          <p:cNvSpPr/>
          <p:nvPr/>
        </p:nvSpPr>
        <p:spPr>
          <a:xfrm>
            <a:off x="3130326" y="853356"/>
            <a:ext cx="2895600" cy="2880444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F6CA0A-0C9F-3E4E-940E-045F7F59F3D5}"/>
              </a:ext>
            </a:extLst>
          </p:cNvPr>
          <p:cNvCxnSpPr>
            <a:cxnSpLocks/>
          </p:cNvCxnSpPr>
          <p:nvPr/>
        </p:nvCxnSpPr>
        <p:spPr>
          <a:xfrm flipH="1">
            <a:off x="4121096" y="1600200"/>
            <a:ext cx="222304" cy="4582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11BB10E-6EF4-6E46-808C-CBD20D42F7D7}"/>
              </a:ext>
            </a:extLst>
          </p:cNvPr>
          <p:cNvSpPr/>
          <p:nvPr/>
        </p:nvSpPr>
        <p:spPr>
          <a:xfrm>
            <a:off x="113619" y="5613737"/>
            <a:ext cx="891676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Mitigation measures applied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during the summer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2020 are </a:t>
            </a:r>
            <a:r>
              <a:rPr lang="en-US" sz="24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14% more relaxed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compared to the mitigation measures applied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during the first wave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which is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implausible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C8F5B36-04DB-254B-B87F-9EB111FC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Evaluating the Mitigation Measures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C39D0BD-DF98-CA42-B548-40D3EF2E28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355773-157A-6B4F-AED2-E6DB822491B4}"/>
              </a:ext>
            </a:extLst>
          </p:cNvPr>
          <p:cNvSpPr txBox="1"/>
          <p:nvPr/>
        </p:nvSpPr>
        <p:spPr>
          <a:xfrm>
            <a:off x="3306919" y="1072000"/>
            <a:ext cx="258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Without considering the effect of environmental conditions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48A918-2B47-7C46-9FFF-E5A143B2307C}"/>
              </a:ext>
            </a:extLst>
          </p:cNvPr>
          <p:cNvCxnSpPr>
            <a:cxnSpLocks/>
          </p:cNvCxnSpPr>
          <p:nvPr/>
        </p:nvCxnSpPr>
        <p:spPr>
          <a:xfrm flipH="1" flipV="1">
            <a:off x="4055783" y="3167968"/>
            <a:ext cx="928940" cy="127772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D67B23C-92BA-9B49-8A3A-D8F331E035B9}"/>
              </a:ext>
            </a:extLst>
          </p:cNvPr>
          <p:cNvSpPr txBox="1"/>
          <p:nvPr/>
        </p:nvSpPr>
        <p:spPr>
          <a:xfrm>
            <a:off x="4984723" y="4345895"/>
            <a:ext cx="258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considering the effect of environmental conditions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63E8E79-F43E-8B4F-911E-F8652E65C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780249"/>
      </p:ext>
    </p:extLst>
  </p:cSld>
  <p:clrMapOvr>
    <a:masterClrMapping/>
  </p:clrMapOvr>
  <p:transition advTm="632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A34342-3204-2743-BA31-C17C2FAE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04"/>
          <a:stretch/>
        </p:blipFill>
        <p:spPr>
          <a:xfrm>
            <a:off x="76200" y="1027362"/>
            <a:ext cx="4500000" cy="288850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08EF20-3224-0342-8F74-7DD4E868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377"/>
            <a:ext cx="9076200" cy="429389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Predicted Number of COVID-19 Cases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4F57D8-5CC7-694E-A327-8FB172F71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b="51409"/>
          <a:stretch/>
        </p:blipFill>
        <p:spPr>
          <a:xfrm>
            <a:off x="4576200" y="1027362"/>
            <a:ext cx="4500000" cy="2945656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E6D137C-D190-7748-8EE2-E5DF826D16A5}"/>
              </a:ext>
            </a:extLst>
          </p:cNvPr>
          <p:cNvSpPr/>
          <p:nvPr/>
        </p:nvSpPr>
        <p:spPr>
          <a:xfrm>
            <a:off x="3429000" y="2554038"/>
            <a:ext cx="990600" cy="1027362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8B780A-5F1D-1442-A15A-EA77C8DA1068}"/>
              </a:ext>
            </a:extLst>
          </p:cNvPr>
          <p:cNvCxnSpPr/>
          <p:nvPr/>
        </p:nvCxnSpPr>
        <p:spPr>
          <a:xfrm flipH="1">
            <a:off x="3940947" y="2777836"/>
            <a:ext cx="304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DC1F74B-52EE-8240-8A88-33482C6A5C1A}"/>
              </a:ext>
            </a:extLst>
          </p:cNvPr>
          <p:cNvSpPr/>
          <p:nvPr/>
        </p:nvSpPr>
        <p:spPr>
          <a:xfrm>
            <a:off x="7721094" y="2972870"/>
            <a:ext cx="990600" cy="1027362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798ACD-10A9-5E4D-9159-E3623DF34D95}"/>
              </a:ext>
            </a:extLst>
          </p:cNvPr>
          <p:cNvCxnSpPr/>
          <p:nvPr/>
        </p:nvCxnSpPr>
        <p:spPr>
          <a:xfrm flipH="1">
            <a:off x="8077200" y="3124200"/>
            <a:ext cx="304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A299E15-D413-5A46-8367-06171DFDB764}"/>
              </a:ext>
            </a:extLst>
          </p:cNvPr>
          <p:cNvSpPr/>
          <p:nvPr/>
        </p:nvSpPr>
        <p:spPr>
          <a:xfrm>
            <a:off x="113619" y="4419600"/>
            <a:ext cx="8916763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model provides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overestimated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COVID-19 cases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(3.8× compared to </a:t>
            </a:r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CTC_100%_M(t)=0.7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as demonstrated using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two different simulation runs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January 2021 and April 2021.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B08486-A406-0441-B9DD-A9DDD3EEBCD0}"/>
              </a:ext>
            </a:extLst>
          </p:cNvPr>
          <p:cNvSpPr/>
          <p:nvPr/>
        </p:nvSpPr>
        <p:spPr>
          <a:xfrm>
            <a:off x="1035279" y="703171"/>
            <a:ext cx="725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run: January 2021          		Simulation run: April 2021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F6335B-311D-8C4D-B1D9-BF6842D8B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D706F9-219F-1C4F-B57B-071C522C8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60333"/>
      </p:ext>
    </p:extLst>
  </p:cSld>
  <p:clrMapOvr>
    <a:masterClrMapping/>
  </p:clrMapOvr>
  <p:transition advTm="19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A34342-3204-2743-BA31-C17C2FAE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7"/>
          <a:stretch/>
        </p:blipFill>
        <p:spPr>
          <a:xfrm>
            <a:off x="76200" y="1082001"/>
            <a:ext cx="4500000" cy="289725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4F57D8-5CC7-694E-A327-8FB172F71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1"/>
          <a:stretch/>
        </p:blipFill>
        <p:spPr>
          <a:xfrm>
            <a:off x="4562284" y="1079715"/>
            <a:ext cx="4500000" cy="290183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C12CBDC-A824-E141-B077-09202B4CBF9A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9906000" cy="429389"/>
          </a:xfrm>
          <a:prstGeom prst="rect">
            <a:avLst/>
          </a:prstGeom>
        </p:spPr>
        <p:txBody>
          <a:bodyPr vert="horz" lIns="45720" tIns="0" rIns="4572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 cap="none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9pPr>
          </a:lstStyle>
          <a:p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Predicted Number of COVID-19 Hospitalizations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071816E-2309-2B4A-9B0F-DCA58A18019B}"/>
              </a:ext>
            </a:extLst>
          </p:cNvPr>
          <p:cNvSpPr/>
          <p:nvPr/>
        </p:nvSpPr>
        <p:spPr>
          <a:xfrm>
            <a:off x="2667000" y="1328246"/>
            <a:ext cx="990600" cy="2253333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38E99D-5DE7-0544-9A21-AEDB4C5BF472}"/>
              </a:ext>
            </a:extLst>
          </p:cNvPr>
          <p:cNvCxnSpPr>
            <a:cxnSpLocks/>
          </p:cNvCxnSpPr>
          <p:nvPr/>
        </p:nvCxnSpPr>
        <p:spPr>
          <a:xfrm flipH="1">
            <a:off x="3200400" y="1460718"/>
            <a:ext cx="304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0705727-5832-EB41-985E-DB4B6FE417F8}"/>
              </a:ext>
            </a:extLst>
          </p:cNvPr>
          <p:cNvSpPr/>
          <p:nvPr/>
        </p:nvSpPr>
        <p:spPr>
          <a:xfrm>
            <a:off x="113619" y="4203918"/>
            <a:ext cx="894866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model and </a:t>
            </a:r>
            <a:r>
              <a:rPr lang="en-US" sz="28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IHME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model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overestimate the number of hospitalizations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(18.6× and 10.6× higher than the observed number of hospitalizations),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using January and April 2021 simulation runs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respectively, which is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unlikely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8FA6C7-571C-9843-88CC-B1E3949436ED}"/>
              </a:ext>
            </a:extLst>
          </p:cNvPr>
          <p:cNvSpPr/>
          <p:nvPr/>
        </p:nvSpPr>
        <p:spPr>
          <a:xfrm>
            <a:off x="6908547" y="1328246"/>
            <a:ext cx="990600" cy="2253333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D83A15-FEAB-F34C-94F6-C768FC53D53B}"/>
              </a:ext>
            </a:extLst>
          </p:cNvPr>
          <p:cNvCxnSpPr>
            <a:cxnSpLocks/>
          </p:cNvCxnSpPr>
          <p:nvPr/>
        </p:nvCxnSpPr>
        <p:spPr>
          <a:xfrm flipH="1">
            <a:off x="7441947" y="1460718"/>
            <a:ext cx="304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EFB55-9750-E24C-A945-04B453A6DB6C}"/>
              </a:ext>
            </a:extLst>
          </p:cNvPr>
          <p:cNvSpPr/>
          <p:nvPr/>
        </p:nvSpPr>
        <p:spPr>
          <a:xfrm>
            <a:off x="1035279" y="786586"/>
            <a:ext cx="725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run: January 2021          		Simulation run: April 2021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0BE111-6A31-C64E-9EDB-6B57292F85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FD1830-A7E2-8940-AA6B-E7B7F99CC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11616"/>
      </p:ext>
    </p:extLst>
  </p:cSld>
  <p:clrMapOvr>
    <a:masterClrMapping/>
  </p:clrMapOvr>
  <p:transition advTm="44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CBF184-DCE2-4343-9DDB-30AB69BED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" y="1278029"/>
            <a:ext cx="4500000" cy="291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8679E-5A16-4641-88BC-4F10B2F4F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00" y="1282974"/>
            <a:ext cx="4500000" cy="290769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8BF4ACE-C18F-D44A-BDE8-67FC4E571808}"/>
              </a:ext>
            </a:extLst>
          </p:cNvPr>
          <p:cNvSpPr txBox="1">
            <a:spLocks/>
          </p:cNvSpPr>
          <p:nvPr/>
        </p:nvSpPr>
        <p:spPr>
          <a:xfrm>
            <a:off x="0" y="139377"/>
            <a:ext cx="9076200" cy="429389"/>
          </a:xfrm>
          <a:prstGeom prst="rect">
            <a:avLst/>
          </a:prstGeom>
        </p:spPr>
        <p:txBody>
          <a:bodyPr vert="horz" lIns="45720" tIns="0" rIns="4572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 cap="none" spc="-1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Whitney-Bold" pitchFamily="2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Whitney-Bold" pitchFamily="2" charset="0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Predicted Number of COVID-19 Deaths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D089238-15B6-DE49-946A-F07B71445EE2}"/>
              </a:ext>
            </a:extLst>
          </p:cNvPr>
          <p:cNvSpPr/>
          <p:nvPr/>
        </p:nvSpPr>
        <p:spPr>
          <a:xfrm>
            <a:off x="2514600" y="2802029"/>
            <a:ext cx="762000" cy="1027362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2A24D2-A35D-5443-B23F-825842169457}"/>
              </a:ext>
            </a:extLst>
          </p:cNvPr>
          <p:cNvCxnSpPr>
            <a:cxnSpLocks/>
          </p:cNvCxnSpPr>
          <p:nvPr/>
        </p:nvCxnSpPr>
        <p:spPr>
          <a:xfrm flipH="1" flipV="1">
            <a:off x="2997453" y="3566666"/>
            <a:ext cx="279147" cy="6069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92DB16-D343-EA48-9ABD-3E23CE2AA442}"/>
              </a:ext>
            </a:extLst>
          </p:cNvPr>
          <p:cNvSpPr/>
          <p:nvPr/>
        </p:nvSpPr>
        <p:spPr>
          <a:xfrm>
            <a:off x="6896100" y="2949944"/>
            <a:ext cx="990600" cy="1027362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2B299A-5D7F-6F41-BD82-21509D075811}"/>
              </a:ext>
            </a:extLst>
          </p:cNvPr>
          <p:cNvCxnSpPr>
            <a:cxnSpLocks/>
          </p:cNvCxnSpPr>
          <p:nvPr/>
        </p:nvCxnSpPr>
        <p:spPr>
          <a:xfrm flipH="1" flipV="1">
            <a:off x="7429500" y="3668867"/>
            <a:ext cx="495300" cy="6703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1DB2E-891B-814B-8A51-E0373FBA91C6}"/>
              </a:ext>
            </a:extLst>
          </p:cNvPr>
          <p:cNvSpPr/>
          <p:nvPr/>
        </p:nvSpPr>
        <p:spPr>
          <a:xfrm>
            <a:off x="113619" y="4581371"/>
            <a:ext cx="891676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ICL and IHME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models provide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prediction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(their curves are shifted by 5-10 days from that of other models).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79DC19-2727-6948-95DE-CB6910FE9DE0}"/>
              </a:ext>
            </a:extLst>
          </p:cNvPr>
          <p:cNvSpPr/>
          <p:nvPr/>
        </p:nvSpPr>
        <p:spPr>
          <a:xfrm>
            <a:off x="1035279" y="990600"/>
            <a:ext cx="725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run: January 2021          		Simulation run: April 2021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01C9C725-A60A-4F4D-96DF-513A1B854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6754A1-E091-F549-8D20-9F33A9778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03858"/>
      </p:ext>
    </p:extLst>
  </p:cSld>
  <p:clrMapOvr>
    <a:masterClrMapping/>
  </p:clrMapOvr>
  <p:transition advTm="172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D664C65-69DB-6C4A-A6BB-3E8160FB6CF4}"/>
              </a:ext>
            </a:extLst>
          </p:cNvPr>
          <p:cNvSpPr/>
          <p:nvPr/>
        </p:nvSpPr>
        <p:spPr>
          <a:xfrm>
            <a:off x="0" y="2743200"/>
            <a:ext cx="9144000" cy="304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325C1-833D-C747-A0A7-FC5D91660BB6}"/>
              </a:ext>
            </a:extLst>
          </p:cNvPr>
          <p:cNvSpPr/>
          <p:nvPr/>
        </p:nvSpPr>
        <p:spPr>
          <a:xfrm>
            <a:off x="0" y="914400"/>
            <a:ext cx="9144000" cy="14478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A3893-93F4-DA4F-BCE3-FB886CCF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37E3A-3B2A-CD4E-9E6E-C6872854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914400"/>
            <a:ext cx="8713694" cy="5127627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for a mutated virus with a different R0 value.</a:t>
            </a:r>
          </a:p>
          <a:p>
            <a:r>
              <a:rPr lang="en-US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for asymptomatic cases.</a:t>
            </a:r>
          </a:p>
          <a:p>
            <a:r>
              <a:rPr lang="en-US" b="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for vaccinations.</a:t>
            </a:r>
          </a:p>
          <a:p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Compatible with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1.0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reproduction number, R.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of infected persons.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of hospitalized persons.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of deaths.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of individuals at each stage of the COVID-19 infection (healthy, infected, contagious, and immune).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strength and the duration of each mitigation measure.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0CE2AF-FB91-6B4C-97A9-2F6B28646BB7}"/>
              </a:ext>
            </a:extLst>
          </p:cNvPr>
          <p:cNvSpPr/>
          <p:nvPr/>
        </p:nvSpPr>
        <p:spPr>
          <a:xfrm>
            <a:off x="388564" y="5816025"/>
            <a:ext cx="8366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https://github.com/CMU-SAFARI/COVIDHunter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264D4BE-A429-7348-8A08-42A0A70988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499400" y="6537327"/>
            <a:ext cx="1447800" cy="274636"/>
          </a:xfrm>
        </p:spPr>
        <p:txBody>
          <a:bodyPr/>
          <a:lstStyle/>
          <a:p>
            <a:r>
              <a:rPr lang="en-US" altLang="en-US" dirty="0"/>
              <a:t> </a:t>
            </a:r>
            <a:fld id="{56E643E9-8232-44D4-8A76-E691A7C80D3B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590BFD-321E-904B-8CE1-37997E6F54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242594"/>
      </p:ext>
    </p:extLst>
  </p:cSld>
  <p:clrMapOvr>
    <a:masterClrMapping/>
  </p:clrMapOvr>
  <p:transition advTm="223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9|11.9|5.5|23.9|12.9|9.5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heme/theme1.xml><?xml version="1.0" encoding="utf-8"?>
<a:theme xmlns:a="http://schemas.openxmlformats.org/drawingml/2006/main" name="1_CMU-SAFAR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-SAFARI" id="{B15788EB-35F8-49D3-8BDF-2EB8D26A72D0}" vid="{7C2D58BB-235D-4341-930F-6DE16E8DC6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18146</TotalTime>
  <Words>1443</Words>
  <Application>Microsoft Macintosh PowerPoint</Application>
  <PresentationFormat>On-screen Show (4:3)</PresentationFormat>
  <Paragraphs>152</Paragraphs>
  <Slides>14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Adobe Garamond Pro</vt:lpstr>
      <vt:lpstr>Arial</vt:lpstr>
      <vt:lpstr>Calibri</vt:lpstr>
      <vt:lpstr>Cambria</vt:lpstr>
      <vt:lpstr>Courier</vt:lpstr>
      <vt:lpstr>Courier New</vt:lpstr>
      <vt:lpstr>Palatino Linotype</vt:lpstr>
      <vt:lpstr>Tahoma</vt:lpstr>
      <vt:lpstr>Whitney-Bold</vt:lpstr>
      <vt:lpstr>Whitney-Medium</vt:lpstr>
      <vt:lpstr>Wingdings</vt:lpstr>
      <vt:lpstr>1_CMU-SAFARI</vt:lpstr>
      <vt:lpstr>COVIDHunter: An Accurate, Flexible, and Environment-Aware Open-Source  COVID-19 Outbreak Simulation Model</vt:lpstr>
      <vt:lpstr>Executive Summary</vt:lpstr>
      <vt:lpstr>How Does COVIDHunter Work?</vt:lpstr>
      <vt:lpstr>Epidemiological Situation in Switzerland</vt:lpstr>
      <vt:lpstr>Evaluating the Mitigation Measures</vt:lpstr>
      <vt:lpstr>Predicted Number of COVID-19 Cases</vt:lpstr>
      <vt:lpstr>PowerPoint Presentation</vt:lpstr>
      <vt:lpstr>PowerPoint Presentation</vt:lpstr>
      <vt:lpstr>COVIDHunter 2.0</vt:lpstr>
      <vt:lpstr>PowerPoint Presentation</vt:lpstr>
      <vt:lpstr>PowerPoint Presentation</vt:lpstr>
      <vt:lpstr>PowerPoint Presentation</vt:lpstr>
      <vt:lpstr>PowerPoint Presentation</vt:lpstr>
      <vt:lpstr>COVIDHunter: An Accurate, Flexible, and Environment-Aware Open-Source  COVID-19 Outbreak Simulation Model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Detailed Energy Model for DDR DRAM</dc:title>
  <dc:creator>Saugata Ghose</dc:creator>
  <cp:lastModifiedBy>Microsoft Office User</cp:lastModifiedBy>
  <cp:revision>2240</cp:revision>
  <cp:lastPrinted>2021-07-18T14:25:14Z</cp:lastPrinted>
  <dcterms:created xsi:type="dcterms:W3CDTF">2016-02-04T18:31:04Z</dcterms:created>
  <dcterms:modified xsi:type="dcterms:W3CDTF">2021-07-23T19:35:26Z</dcterms:modified>
</cp:coreProperties>
</file>