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12" r:id="rId2"/>
    <p:sldMasterId id="2147484571" r:id="rId3"/>
    <p:sldMasterId id="2147485714" r:id="rId4"/>
    <p:sldMasterId id="2147488302" r:id="rId5"/>
  </p:sldMasterIdLst>
  <p:notesMasterIdLst>
    <p:notesMasterId r:id="rId46"/>
  </p:notesMasterIdLst>
  <p:handoutMasterIdLst>
    <p:handoutMasterId r:id="rId47"/>
  </p:handoutMasterIdLst>
  <p:sldIdLst>
    <p:sldId id="4681" r:id="rId6"/>
    <p:sldId id="4816" r:id="rId7"/>
    <p:sldId id="4817" r:id="rId8"/>
    <p:sldId id="4818" r:id="rId9"/>
    <p:sldId id="4874" r:id="rId10"/>
    <p:sldId id="4893" r:id="rId11"/>
    <p:sldId id="4894" r:id="rId12"/>
    <p:sldId id="4879" r:id="rId13"/>
    <p:sldId id="4880" r:id="rId14"/>
    <p:sldId id="4896" r:id="rId15"/>
    <p:sldId id="4895" r:id="rId16"/>
    <p:sldId id="4897" r:id="rId17"/>
    <p:sldId id="4898" r:id="rId18"/>
    <p:sldId id="4899" r:id="rId19"/>
    <p:sldId id="4881" r:id="rId20"/>
    <p:sldId id="4911" r:id="rId21"/>
    <p:sldId id="4883" r:id="rId22"/>
    <p:sldId id="4884" r:id="rId23"/>
    <p:sldId id="4912" r:id="rId24"/>
    <p:sldId id="4913" r:id="rId25"/>
    <p:sldId id="4819" r:id="rId26"/>
    <p:sldId id="4885" r:id="rId27"/>
    <p:sldId id="4914" r:id="rId28"/>
    <p:sldId id="4886" r:id="rId29"/>
    <p:sldId id="4822" r:id="rId30"/>
    <p:sldId id="4916" r:id="rId31"/>
    <p:sldId id="4917" r:id="rId32"/>
    <p:sldId id="4918" r:id="rId33"/>
    <p:sldId id="4890" r:id="rId34"/>
    <p:sldId id="4888" r:id="rId35"/>
    <p:sldId id="4919" r:id="rId36"/>
    <p:sldId id="4922" r:id="rId37"/>
    <p:sldId id="4923" r:id="rId38"/>
    <p:sldId id="4924" r:id="rId39"/>
    <p:sldId id="4925" r:id="rId40"/>
    <p:sldId id="4926" r:id="rId41"/>
    <p:sldId id="4927" r:id="rId42"/>
    <p:sldId id="4929" r:id="rId43"/>
    <p:sldId id="4928" r:id="rId44"/>
    <p:sldId id="4933" r:id="rId4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AFC"/>
    <a:srgbClr val="FFDFE2"/>
    <a:srgbClr val="F2F8FF"/>
    <a:srgbClr val="B7C3FC"/>
    <a:srgbClr val="A4A6EF"/>
    <a:srgbClr val="ECCDFF"/>
    <a:srgbClr val="D185FF"/>
    <a:srgbClr val="A3A0FC"/>
    <a:srgbClr val="A0A9B8"/>
    <a:srgbClr val="B5D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11" autoAdjust="0"/>
    <p:restoredTop sz="65484" autoAdjust="0"/>
  </p:normalViewPr>
  <p:slideViewPr>
    <p:cSldViewPr>
      <p:cViewPr varScale="1">
        <p:scale>
          <a:sx n="78" d="100"/>
          <a:sy n="78" d="100"/>
        </p:scale>
        <p:origin x="2622" y="84"/>
      </p:cViewPr>
      <p:guideLst>
        <p:guide orient="horz" pos="2160"/>
        <p:guide pos="2880"/>
      </p:guideLst>
    </p:cSldViewPr>
  </p:slideViewPr>
  <p:notesTextViewPr>
    <p:cViewPr>
      <p:scale>
        <a:sx n="120" d="100"/>
        <a:sy n="1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408" y="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C167E78-EA36-40A1-A9A0-B443C6CB1F60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01BE2-F7AC-4C50-A6E5-F6C806E13D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8D89EF4-2B2A-4F54-A6DD-1EB35DCF17B3}" type="datetimeFigureOut">
              <a:rPr lang="en-US" smtClean="0"/>
              <a:pPr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B959945-7217-484B-8E74-88DC87A74B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586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5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77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1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792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52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033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77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16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66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81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rtl="0"/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37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13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072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19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89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402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16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57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524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722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7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977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877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052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196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555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905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1324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737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4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031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59945-7217-484B-8E74-88DC87A74B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55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621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5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31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1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9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0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959945-7217-484B-8E74-88DC87A74BB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6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375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59496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9637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19762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1434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6310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6302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7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515297"/>
            <a:ext cx="2895600" cy="283885"/>
          </a:xfrm>
          <a:ln/>
        </p:spPr>
        <p:txBody>
          <a:bodyPr anchor="ctr"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718676" y="6501102"/>
            <a:ext cx="2133600" cy="312274"/>
          </a:xfrm>
          <a:ln/>
        </p:spPr>
        <p:txBody>
          <a:bodyPr anchor="ctr"/>
          <a:lstStyle>
            <a:lvl1pPr>
              <a:defRPr sz="1400"/>
            </a:lvl1pPr>
          </a:lstStyle>
          <a:p>
            <a:fld id="{323594FA-E141-4234-AE05-360401972BE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8956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819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2107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98746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33473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7461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4892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4448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7768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152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00974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857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656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82387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17578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242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6562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7538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01111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26546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52016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5305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9214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88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41063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3997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56521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5628655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66017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231738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606780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529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51432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764768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182357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Juan Gómez Luna. NTNU Gjøvik, 16/August/2016</a:t>
            </a: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60270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40639"/>
            <a:ext cx="8610600" cy="7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764703"/>
            <a:ext cx="8610600" cy="568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90351"/>
            <a:ext cx="2895600" cy="3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Cambria" panose="02040503050406030204" pitchFamily="18" charset="0"/>
              </a:defRPr>
            </a:lvl1pPr>
          </a:lstStyle>
          <a:p>
            <a:endParaRPr lang="en-US" altLang="en-US" dirty="0">
              <a:ea typeface="Cambria" panose="02040503050406030204" pitchFamily="18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2774" y="6485589"/>
            <a:ext cx="2133600" cy="3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mbria" panose="02040503050406030204" pitchFamily="18" charset="0"/>
              </a:defRPr>
            </a:lvl1pPr>
          </a:lstStyle>
          <a:p>
            <a:fld id="{6F400BD0-49BF-48FC-8114-37C1D4F5AB3D}" type="slidenum">
              <a:rPr lang="en-US" altLang="en-US" smtClean="0">
                <a:ea typeface="Cambria" panose="02040503050406030204" pitchFamily="18" charset="0"/>
              </a:rPr>
              <a:pPr/>
              <a:t>‹#›</a:t>
            </a:fld>
            <a:endParaRPr lang="en-US" altLang="en-US" dirty="0">
              <a:ea typeface="Cambria" panose="02040503050406030204" pitchFamily="18" charset="0"/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444936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5774" y="76470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2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latin typeface="Helvetica" pitchFamily="2" charset="0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Helvetica" pitchFamily="2" charset="0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Helvetica" pitchFamily="2" charset="0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Helvetica" pitchFamily="2" charset="0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1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0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 userDrawn="1"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7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5" r:id="rId1"/>
    <p:sldLayoutId id="2147485716" r:id="rId2"/>
    <p:sldLayoutId id="2147485717" r:id="rId3"/>
    <p:sldLayoutId id="2147485718" r:id="rId4"/>
    <p:sldLayoutId id="2147485719" r:id="rId5"/>
    <p:sldLayoutId id="2147485720" r:id="rId6"/>
    <p:sldLayoutId id="2147485721" r:id="rId7"/>
    <p:sldLayoutId id="2147485722" r:id="rId8"/>
    <p:sldLayoutId id="2147485723" r:id="rId9"/>
    <p:sldLayoutId id="2147485724" r:id="rId10"/>
    <p:sldLayoutId id="2147485725" r:id="rId11"/>
    <p:sldLayoutId id="2147485726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38132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7" descr="safari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6453336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32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03" r:id="rId1"/>
    <p:sldLayoutId id="2147488304" r:id="rId2"/>
    <p:sldLayoutId id="2147488305" r:id="rId3"/>
    <p:sldLayoutId id="2147488306" r:id="rId4"/>
    <p:sldLayoutId id="2147488307" r:id="rId5"/>
    <p:sldLayoutId id="2147488308" r:id="rId6"/>
    <p:sldLayoutId id="2147488309" r:id="rId7"/>
    <p:sldLayoutId id="2147488310" r:id="rId8"/>
    <p:sldLayoutId id="2147488311" r:id="rId9"/>
    <p:sldLayoutId id="2147488312" r:id="rId10"/>
    <p:sldLayoutId id="2147488313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13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microsoft.com/office/2007/relationships/hdphoto" Target="../media/hdphoto6.wdp"/><Relationship Id="rId17" Type="http://schemas.microsoft.com/office/2007/relationships/hdphoto" Target="../media/hdphoto10.wdp"/><Relationship Id="rId2" Type="http://schemas.openxmlformats.org/officeDocument/2006/relationships/notesSlide" Target="../notesSlides/notesSlide5.xml"/><Relationship Id="rId16" Type="http://schemas.microsoft.com/office/2007/relationships/hdphoto" Target="../media/hdphoto9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11" Type="http://schemas.microsoft.com/office/2007/relationships/hdphoto" Target="../media/hdphoto2.wdp"/><Relationship Id="rId5" Type="http://schemas.openxmlformats.org/officeDocument/2006/relationships/image" Target="../media/image8.png"/><Relationship Id="rId15" Type="http://schemas.microsoft.com/office/2007/relationships/hdphoto" Target="../media/hdphoto3.wdp"/><Relationship Id="rId10" Type="http://schemas.microsoft.com/office/2007/relationships/hdphoto" Target="../media/hdphoto5.wdp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f"/><Relationship Id="rId5" Type="http://schemas.openxmlformats.org/officeDocument/2006/relationships/image" Target="../media/image8.png"/><Relationship Id="rId10" Type="http://schemas.microsoft.com/office/2007/relationships/hdphoto" Target="../media/hdphoto11.wdp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9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microsoft.com/office/2007/relationships/hdphoto" Target="../media/hdphoto11.wdp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0" y="3356992"/>
            <a:ext cx="9120101" cy="3240360"/>
          </a:xfrm>
        </p:spPr>
        <p:txBody>
          <a:bodyPr lIns="0" rIns="0">
            <a:noAutofit/>
          </a:bodyPr>
          <a:lstStyle/>
          <a:p>
            <a:endParaRPr lang="en-US" sz="1800" b="1" dirty="0">
              <a:latin typeface="Helvetica" pitchFamily="2" charset="0"/>
              <a:ea typeface="APPLE LIGOTHIC MEDIUM" pitchFamily="2" charset="-120"/>
            </a:endParaRPr>
          </a:p>
          <a:p>
            <a:r>
              <a:rPr lang="en-US" sz="2000" b="1" dirty="0" err="1">
                <a:latin typeface="Helvetica" pitchFamily="2" charset="0"/>
                <a:ea typeface="APPLE LIGOTHIC MEDIUM" pitchFamily="2" charset="-120"/>
              </a:rPr>
              <a:t>Jisung</a:t>
            </a:r>
            <a:r>
              <a:rPr lang="en-US" sz="2000" b="1" dirty="0">
                <a:latin typeface="Helvetica" pitchFamily="2" charset="0"/>
                <a:ea typeface="APPLE LIGOTHIC MEDIUM" pitchFamily="2" charset="-120"/>
              </a:rPr>
              <a:t> Park</a:t>
            </a:r>
            <a:r>
              <a:rPr lang="en-US" sz="2000" b="1" baseline="30000" dirty="0">
                <a:latin typeface="Helvetica" pitchFamily="2" charset="0"/>
                <a:ea typeface="APPLE LIGOTHIC MEDIUM" pitchFamily="2" charset="-120"/>
              </a:rPr>
              <a:t>1*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, </a:t>
            </a:r>
            <a:r>
              <a:rPr lang="en-US" sz="2000" dirty="0" err="1">
                <a:latin typeface="Helvetica" pitchFamily="2" charset="0"/>
                <a:ea typeface="Apple LiGothic Medium" pitchFamily="2" charset="-120"/>
              </a:rPr>
              <a:t>Jeonggyun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 Kim</a:t>
            </a:r>
            <a:r>
              <a:rPr lang="en-US" sz="2000" baseline="30000" dirty="0">
                <a:latin typeface="Helvetica" pitchFamily="2" charset="0"/>
                <a:ea typeface="Apple LiGothic Medium" pitchFamily="2" charset="-120"/>
              </a:rPr>
              <a:t>2*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, </a:t>
            </a:r>
            <a:r>
              <a:rPr lang="en-US" sz="2000" dirty="0" err="1">
                <a:ea typeface="Apple LiGothic Medium" pitchFamily="2" charset="-120"/>
              </a:rPr>
              <a:t>Yeseong</a:t>
            </a:r>
            <a:r>
              <a:rPr lang="en-US" sz="2000" dirty="0">
                <a:ea typeface="Apple LiGothic Medium" pitchFamily="2" charset="-120"/>
              </a:rPr>
              <a:t> Kim</a:t>
            </a:r>
            <a:r>
              <a:rPr lang="en-US" sz="2000" baseline="30000" dirty="0">
                <a:latin typeface="Helvetica" pitchFamily="2" charset="0"/>
                <a:ea typeface="Apple LiGothic Medium" pitchFamily="2" charset="-120"/>
              </a:rPr>
              <a:t>2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, </a:t>
            </a:r>
            <a:br>
              <a:rPr lang="en-US" sz="2000" dirty="0">
                <a:latin typeface="Helvetica" pitchFamily="2" charset="0"/>
                <a:ea typeface="Apple LiGothic Medium" pitchFamily="2" charset="-120"/>
              </a:rPr>
            </a:br>
            <a:r>
              <a:rPr lang="en-US" sz="2000" dirty="0" err="1">
                <a:latin typeface="Helvetica" pitchFamily="2" charset="0"/>
                <a:ea typeface="Apple LiGothic Medium" pitchFamily="2" charset="-120"/>
              </a:rPr>
              <a:t>Sungjin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 Lee</a:t>
            </a:r>
            <a:r>
              <a:rPr lang="en-US" sz="2000" baseline="30000" dirty="0">
                <a:latin typeface="Helvetica" pitchFamily="2" charset="0"/>
                <a:ea typeface="Apple LiGothic Medium" pitchFamily="2" charset="-120"/>
              </a:rPr>
              <a:t>2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, and </a:t>
            </a:r>
            <a:r>
              <a:rPr lang="en-US" sz="2000" dirty="0" err="1">
                <a:latin typeface="Helvetica" pitchFamily="2" charset="0"/>
                <a:ea typeface="Apple LiGothic Medium" pitchFamily="2" charset="-120"/>
              </a:rPr>
              <a:t>Onur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 Mutlu</a:t>
            </a:r>
            <a:r>
              <a:rPr lang="en-US" sz="2000" baseline="30000" dirty="0">
                <a:latin typeface="Helvetica" pitchFamily="2" charset="0"/>
                <a:ea typeface="Apple LiGothic Medium" pitchFamily="2" charset="-120"/>
              </a:rPr>
              <a:t>1</a:t>
            </a:r>
          </a:p>
          <a:p>
            <a:endParaRPr lang="en-US" sz="2000" dirty="0">
              <a:latin typeface="Helvetica" pitchFamily="2" charset="0"/>
              <a:ea typeface="Apple LiGothic Medium" pitchFamily="2" charset="-120"/>
            </a:endParaRPr>
          </a:p>
          <a:p>
            <a:endParaRPr lang="en-US" sz="2000" b="1" dirty="0">
              <a:latin typeface="Helvetica" pitchFamily="2" charset="0"/>
              <a:ea typeface="APPLE LIGOTHIC MEDIUM" pitchFamily="2" charset="-120"/>
            </a:endParaRPr>
          </a:p>
          <a:p>
            <a:endParaRPr lang="en-US" sz="2000" b="1" dirty="0">
              <a:latin typeface="Helvetica" pitchFamily="2" charset="0"/>
              <a:ea typeface="APPLE LIGOTHIC MEDIUM" pitchFamily="2" charset="-120"/>
            </a:endParaRPr>
          </a:p>
          <a:p>
            <a:endParaRPr lang="en-US" sz="2000" b="1" dirty="0">
              <a:latin typeface="Helvetica" pitchFamily="2" charset="0"/>
              <a:ea typeface="APPLE LIGOTHIC MEDIUM" pitchFamily="2" charset="-120"/>
            </a:endParaRPr>
          </a:p>
          <a:p>
            <a:r>
              <a:rPr lang="en-US" b="1" dirty="0">
                <a:solidFill>
                  <a:srgbClr val="0039AA"/>
                </a:solidFill>
                <a:latin typeface="Helvetica" pitchFamily="2" charset="0"/>
                <a:ea typeface="APPLE LIGOTHIC MEDIUM" pitchFamily="2" charset="-120"/>
              </a:rPr>
              <a:t>USENIX FAST 2022</a:t>
            </a:r>
            <a:endParaRPr lang="en-US" sz="1800" b="1" dirty="0">
              <a:latin typeface="Helvetica" pitchFamily="2" charset="0"/>
              <a:ea typeface="APPLE LIGOTHIC MEDIUM" pitchFamily="2" charset="-12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5FD59E3-2B19-4087-BD2E-3871A7155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48" y="1196752"/>
            <a:ext cx="8653257" cy="2088232"/>
          </a:xfrm>
        </p:spPr>
        <p:txBody>
          <a:bodyPr lIns="0" tIns="0" rIns="0" bIns="0" anchor="ctr"/>
          <a:lstStyle/>
          <a:p>
            <a:pPr algn="ctr"/>
            <a:r>
              <a:rPr lang="en-US" altLang="ko-KR" sz="3200" dirty="0" err="1">
                <a:latin typeface="Helvetica" pitchFamily="2" charset="0"/>
                <a:ea typeface="Apple LiGothic Medium" pitchFamily="2" charset="-120"/>
              </a:rPr>
              <a:t>DeepSketch</a:t>
            </a:r>
            <a:r>
              <a:rPr lang="en-US" altLang="ko-KR" sz="3200" dirty="0">
                <a:latin typeface="Helvetica" pitchFamily="2" charset="0"/>
                <a:ea typeface="Apple LiGothic Medium" pitchFamily="2" charset="-120"/>
              </a:rPr>
              <a:t>: </a:t>
            </a:r>
            <a:br>
              <a:rPr lang="en-US" altLang="ko-KR" sz="3200" b="0" dirty="0">
                <a:latin typeface="Helvetica" pitchFamily="2" charset="0"/>
                <a:ea typeface="Apple LiGothic Medium" pitchFamily="2" charset="-120"/>
              </a:rPr>
            </a:br>
            <a:r>
              <a:rPr lang="en-US" altLang="ko-KR" sz="3200" b="0" dirty="0">
                <a:latin typeface="Helvetica" pitchFamily="2" charset="0"/>
                <a:ea typeface="Apple LiGothic Medium" pitchFamily="2" charset="-120"/>
              </a:rPr>
              <a:t>A New Machine Learning-Based </a:t>
            </a:r>
            <a:br>
              <a:rPr lang="en-US" altLang="ko-KR" sz="3200" b="0" dirty="0">
                <a:latin typeface="Helvetica" pitchFamily="2" charset="0"/>
                <a:ea typeface="Apple LiGothic Medium" pitchFamily="2" charset="-120"/>
              </a:rPr>
            </a:br>
            <a:r>
              <a:rPr lang="en-US" altLang="ko-KR" sz="3200" b="0" dirty="0">
                <a:latin typeface="Helvetica" pitchFamily="2" charset="0"/>
                <a:ea typeface="Apple LiGothic Medium" pitchFamily="2" charset="-120"/>
              </a:rPr>
              <a:t>Reference Search Technique </a:t>
            </a:r>
            <a:br>
              <a:rPr lang="en-US" altLang="ko-KR" sz="3200" b="0" dirty="0">
                <a:latin typeface="Helvetica" pitchFamily="2" charset="0"/>
                <a:ea typeface="Apple LiGothic Medium" pitchFamily="2" charset="-120"/>
              </a:rPr>
            </a:br>
            <a:r>
              <a:rPr lang="en-US" altLang="ko-KR" sz="3200" b="0" dirty="0">
                <a:latin typeface="Helvetica" pitchFamily="2" charset="0"/>
                <a:ea typeface="Apple LiGothic Medium" pitchFamily="2" charset="-120"/>
              </a:rPr>
              <a:t>for Post-Deduplication Delta Compression</a:t>
            </a:r>
            <a:endParaRPr lang="ko-KR" altLang="en-US" sz="3200" b="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40D69-4AA7-DD48-B85C-F761EF935798}"/>
              </a:ext>
            </a:extLst>
          </p:cNvPr>
          <p:cNvSpPr/>
          <p:nvPr/>
        </p:nvSpPr>
        <p:spPr>
          <a:xfrm>
            <a:off x="1855107" y="4596130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>
                <a:latin typeface="Helvetica" pitchFamily="2" charset="0"/>
                <a:ea typeface="Apple LiGothic Medium" pitchFamily="2" charset="-120"/>
              </a:rPr>
              <a:t>1</a:t>
            </a:r>
            <a:endParaRPr lang="en-CH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35213-14E1-1F48-8A74-3B93474C42D8}"/>
              </a:ext>
            </a:extLst>
          </p:cNvPr>
          <p:cNvSpPr txBox="1"/>
          <p:nvPr/>
        </p:nvSpPr>
        <p:spPr>
          <a:xfrm>
            <a:off x="-2493818" y="2701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CH" sz="1600" dirty="0">
              <a:latin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425E3-8A74-D840-B645-7F7D8C98FCE0}"/>
              </a:ext>
            </a:extLst>
          </p:cNvPr>
          <p:cNvSpPr/>
          <p:nvPr/>
        </p:nvSpPr>
        <p:spPr>
          <a:xfrm>
            <a:off x="5528126" y="4596130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>
                <a:latin typeface="Helvetica" pitchFamily="2" charset="0"/>
                <a:ea typeface="Apple LiGothic Medium" pitchFamily="2" charset="-120"/>
              </a:rPr>
              <a:t>2</a:t>
            </a:r>
            <a:endParaRPr lang="en-CH" sz="2400" dirty="0"/>
          </a:p>
        </p:txBody>
      </p:sp>
      <p:pic>
        <p:nvPicPr>
          <p:cNvPr id="1026" name="Picture 2" descr="ETH-Logo ">
            <a:extLst>
              <a:ext uri="{FF2B5EF4-FFF2-40B4-BE49-F238E27FC236}">
                <a16:creationId xmlns:a16="http://schemas.microsoft.com/office/drawing/2014/main" id="{12C2F9D3-C67C-4041-998C-8CDEDBFC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98825"/>
            <a:ext cx="2607638" cy="9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433A0296-7468-4B5A-AE11-2C09F0533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0818" y="4740146"/>
            <a:ext cx="1557989" cy="2997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CEFD93-A99A-ED4F-B574-4F9F8E242F4F}"/>
              </a:ext>
            </a:extLst>
          </p:cNvPr>
          <p:cNvGrpSpPr/>
          <p:nvPr/>
        </p:nvGrpSpPr>
        <p:grpSpPr>
          <a:xfrm>
            <a:off x="5763974" y="4585340"/>
            <a:ext cx="1544330" cy="1022360"/>
            <a:chOff x="1230975" y="2852941"/>
            <a:chExt cx="3599369" cy="2382813"/>
          </a:xfrm>
        </p:grpSpPr>
        <p:pic>
          <p:nvPicPr>
            <p:cNvPr id="14" name="Picture 13" descr="Company name&#10;&#10;Description automatically generated with low confidence">
              <a:extLst>
                <a:ext uri="{FF2B5EF4-FFF2-40B4-BE49-F238E27FC236}">
                  <a16:creationId xmlns:a16="http://schemas.microsoft.com/office/drawing/2014/main" id="{1C3AF531-2AD9-4240-8DC2-ADBDBBE2D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4" b="24"/>
            <a:stretch/>
          </p:blipFill>
          <p:spPr>
            <a:xfrm>
              <a:off x="1230975" y="3978771"/>
              <a:ext cx="3599369" cy="1256983"/>
            </a:xfrm>
            <a:prstGeom prst="rect">
              <a:avLst/>
            </a:prstGeom>
          </p:spPr>
        </p:pic>
        <p:pic>
          <p:nvPicPr>
            <p:cNvPr id="8" name="Picture 7" descr="Company name&#10;&#10;Description automatically generated with low confidence">
              <a:extLst>
                <a:ext uri="{FF2B5EF4-FFF2-40B4-BE49-F238E27FC236}">
                  <a16:creationId xmlns:a16="http://schemas.microsoft.com/office/drawing/2014/main" id="{F8D80D34-E071-6144-BFB3-9B5BCE756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427" b="24"/>
            <a:stretch/>
          </p:blipFill>
          <p:spPr>
            <a:xfrm>
              <a:off x="1313783" y="2852941"/>
              <a:ext cx="3433754" cy="111816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50FFF2-D7EA-BA48-938B-B7AEAC8393B8}"/>
              </a:ext>
            </a:extLst>
          </p:cNvPr>
          <p:cNvSpPr txBox="1"/>
          <p:nvPr/>
        </p:nvSpPr>
        <p:spPr>
          <a:xfrm>
            <a:off x="1691680" y="6474677"/>
            <a:ext cx="7296354" cy="409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altLang="ko-KR" sz="1400" i="1" dirty="0">
                <a:latin typeface="Cambria" panose="02040503050406030204" pitchFamily="18" charset="0"/>
              </a:rPr>
              <a:t> *J. Park and J. Kim are co-primary authors.</a:t>
            </a:r>
            <a:endParaRPr lang="ko-KR" altLang="en-US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255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23CF91A-7751-7944-BA97-9313A54A8810}"/>
              </a:ext>
            </a:extLst>
          </p:cNvPr>
          <p:cNvSpPr/>
          <p:nvPr/>
        </p:nvSpPr>
        <p:spPr>
          <a:xfrm>
            <a:off x="228600" y="10527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1: Deduplication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CF31C-53AA-9C45-B640-EAE126675497}"/>
              </a:ext>
            </a:extLst>
          </p:cNvPr>
          <p:cNvSpPr/>
          <p:nvPr/>
        </p:nvSpPr>
        <p:spPr>
          <a:xfrm>
            <a:off x="1115616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F7F6E-00E2-D441-925D-3BF4AB1A4DAA}"/>
              </a:ext>
            </a:extLst>
          </p:cNvPr>
          <p:cNvSpPr/>
          <p:nvPr/>
        </p:nvSpPr>
        <p:spPr>
          <a:xfrm>
            <a:off x="1547664" y="170080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EE1AE-1366-A948-8CAB-9C02E5DCF254}"/>
              </a:ext>
            </a:extLst>
          </p:cNvPr>
          <p:cNvSpPr/>
          <p:nvPr/>
        </p:nvSpPr>
        <p:spPr>
          <a:xfrm>
            <a:off x="1979712" y="1700808"/>
            <a:ext cx="432048" cy="792088"/>
          </a:xfrm>
          <a:prstGeom prst="rect">
            <a:avLst/>
          </a:prstGeom>
          <a:solidFill>
            <a:srgbClr val="DDEA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0F04F-3F2E-324F-AAAA-8248D98FDE4C}"/>
              </a:ext>
            </a:extLst>
          </p:cNvPr>
          <p:cNvSpPr/>
          <p:nvPr/>
        </p:nvSpPr>
        <p:spPr>
          <a:xfrm>
            <a:off x="284380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CDA6C-BDF5-9946-A7B7-8A02A7870CBA}"/>
              </a:ext>
            </a:extLst>
          </p:cNvPr>
          <p:cNvSpPr/>
          <p:nvPr/>
        </p:nvSpPr>
        <p:spPr>
          <a:xfrm>
            <a:off x="327585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DC49AC-D6F9-744E-AA44-E285575F689A}"/>
              </a:ext>
            </a:extLst>
          </p:cNvPr>
          <p:cNvSpPr/>
          <p:nvPr/>
        </p:nvSpPr>
        <p:spPr>
          <a:xfrm>
            <a:off x="370790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FF8584-BCB9-A349-896A-6FD36A95F559}"/>
              </a:ext>
            </a:extLst>
          </p:cNvPr>
          <p:cNvSpPr/>
          <p:nvPr/>
        </p:nvSpPr>
        <p:spPr>
          <a:xfrm>
            <a:off x="413995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3A74D-C8BD-3B42-8CC8-E3DEAD30661E}"/>
              </a:ext>
            </a:extLst>
          </p:cNvPr>
          <p:cNvSpPr/>
          <p:nvPr/>
        </p:nvSpPr>
        <p:spPr>
          <a:xfrm>
            <a:off x="457200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527674-E47E-EB46-A60F-7C583157ADF1}"/>
              </a:ext>
            </a:extLst>
          </p:cNvPr>
          <p:cNvSpPr/>
          <p:nvPr/>
        </p:nvSpPr>
        <p:spPr>
          <a:xfrm>
            <a:off x="500404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CD6E1-AEA8-3A4F-A5FA-339CE5BB114E}"/>
              </a:ext>
            </a:extLst>
          </p:cNvPr>
          <p:cNvSpPr/>
          <p:nvPr/>
        </p:nvSpPr>
        <p:spPr>
          <a:xfrm>
            <a:off x="543609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2BD533-C2EC-3D42-83D7-1A6A02645102}"/>
              </a:ext>
            </a:extLst>
          </p:cNvPr>
          <p:cNvSpPr/>
          <p:nvPr/>
        </p:nvSpPr>
        <p:spPr>
          <a:xfrm>
            <a:off x="586814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6B9BB-3AEE-054D-863E-22C7E749EE50}"/>
              </a:ext>
            </a:extLst>
          </p:cNvPr>
          <p:cNvSpPr/>
          <p:nvPr/>
        </p:nvSpPr>
        <p:spPr>
          <a:xfrm>
            <a:off x="630019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C8BEE-9B9D-984C-88FE-B8C60EC9CF63}"/>
              </a:ext>
            </a:extLst>
          </p:cNvPr>
          <p:cNvSpPr/>
          <p:nvPr/>
        </p:nvSpPr>
        <p:spPr>
          <a:xfrm>
            <a:off x="673224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4F803-14A8-4647-B3F6-9C83D9D1CC1B}"/>
              </a:ext>
            </a:extLst>
          </p:cNvPr>
          <p:cNvSpPr/>
          <p:nvPr/>
        </p:nvSpPr>
        <p:spPr>
          <a:xfrm>
            <a:off x="716428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F26D5-5F36-8048-B786-8F78D1AE4CA7}"/>
              </a:ext>
            </a:extLst>
          </p:cNvPr>
          <p:cNvSpPr/>
          <p:nvPr/>
        </p:nvSpPr>
        <p:spPr>
          <a:xfrm>
            <a:off x="759633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248CCF0-C6BE-3C43-A473-F9012F7BC385}"/>
              </a:ext>
            </a:extLst>
          </p:cNvPr>
          <p:cNvSpPr/>
          <p:nvPr/>
        </p:nvSpPr>
        <p:spPr>
          <a:xfrm>
            <a:off x="228600" y="46531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Storage Device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0A35F9-52E1-0C40-8FBD-AA51D66AD6FA}"/>
              </a:ext>
            </a:extLst>
          </p:cNvPr>
          <p:cNvSpPr/>
          <p:nvPr/>
        </p:nvSpPr>
        <p:spPr>
          <a:xfrm>
            <a:off x="1115616" y="4797724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8BAB4F-FF86-B240-9268-3693388D3250}"/>
              </a:ext>
            </a:extLst>
          </p:cNvPr>
          <p:cNvSpPr/>
          <p:nvPr/>
        </p:nvSpPr>
        <p:spPr>
          <a:xfrm>
            <a:off x="1547664" y="4797724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C38C9C1-2706-9F43-8A34-641F4C3FEF1A}"/>
              </a:ext>
            </a:extLst>
          </p:cNvPr>
          <p:cNvSpPr/>
          <p:nvPr/>
        </p:nvSpPr>
        <p:spPr>
          <a:xfrm>
            <a:off x="1979712" y="4797724"/>
            <a:ext cx="432048" cy="792088"/>
          </a:xfrm>
          <a:prstGeom prst="rect">
            <a:avLst/>
          </a:prstGeom>
          <a:solidFill>
            <a:srgbClr val="DDEA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E17BB2E-0F19-2540-9D59-96C4BA0254C0}"/>
              </a:ext>
            </a:extLst>
          </p:cNvPr>
          <p:cNvSpPr/>
          <p:nvPr/>
        </p:nvSpPr>
        <p:spPr>
          <a:xfrm>
            <a:off x="241176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4FD467-5310-6F44-849E-A4A9050D70A2}"/>
              </a:ext>
            </a:extLst>
          </p:cNvPr>
          <p:cNvSpPr/>
          <p:nvPr/>
        </p:nvSpPr>
        <p:spPr>
          <a:xfrm>
            <a:off x="284380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6499F1-95E1-5743-9127-39BC4D976042}"/>
              </a:ext>
            </a:extLst>
          </p:cNvPr>
          <p:cNvSpPr/>
          <p:nvPr/>
        </p:nvSpPr>
        <p:spPr>
          <a:xfrm>
            <a:off x="327585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E93F953-114C-D341-A42C-588B99D25858}"/>
              </a:ext>
            </a:extLst>
          </p:cNvPr>
          <p:cNvSpPr/>
          <p:nvPr/>
        </p:nvSpPr>
        <p:spPr>
          <a:xfrm>
            <a:off x="370790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E97A6D-6539-1745-B373-A8B417D725E1}"/>
              </a:ext>
            </a:extLst>
          </p:cNvPr>
          <p:cNvSpPr/>
          <p:nvPr/>
        </p:nvSpPr>
        <p:spPr>
          <a:xfrm>
            <a:off x="413995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0A4270-C7DF-FD49-84E2-F401CE1B19AE}"/>
              </a:ext>
            </a:extLst>
          </p:cNvPr>
          <p:cNvSpPr/>
          <p:nvPr/>
        </p:nvSpPr>
        <p:spPr>
          <a:xfrm>
            <a:off x="457200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2F954-6B0E-2A4E-971C-8E405979718A}"/>
              </a:ext>
            </a:extLst>
          </p:cNvPr>
          <p:cNvSpPr/>
          <p:nvPr/>
        </p:nvSpPr>
        <p:spPr>
          <a:xfrm>
            <a:off x="500404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662BABE-4C55-8349-9017-06EAD4611D5B}"/>
              </a:ext>
            </a:extLst>
          </p:cNvPr>
          <p:cNvSpPr/>
          <p:nvPr/>
        </p:nvSpPr>
        <p:spPr>
          <a:xfrm>
            <a:off x="543609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61FEB36-D051-8B46-BC53-24CE7A0BE734}"/>
              </a:ext>
            </a:extLst>
          </p:cNvPr>
          <p:cNvSpPr/>
          <p:nvPr/>
        </p:nvSpPr>
        <p:spPr>
          <a:xfrm>
            <a:off x="586814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B97929-FB62-564A-A9C8-E4C56B63673F}"/>
              </a:ext>
            </a:extLst>
          </p:cNvPr>
          <p:cNvSpPr/>
          <p:nvPr/>
        </p:nvSpPr>
        <p:spPr>
          <a:xfrm>
            <a:off x="630019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BCD8D4-1E8A-E14D-962C-E6B0AC54AB4B}"/>
              </a:ext>
            </a:extLst>
          </p:cNvPr>
          <p:cNvSpPr/>
          <p:nvPr/>
        </p:nvSpPr>
        <p:spPr>
          <a:xfrm>
            <a:off x="673224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E72D751-A78C-5443-A969-055A045795F4}"/>
              </a:ext>
            </a:extLst>
          </p:cNvPr>
          <p:cNvSpPr/>
          <p:nvPr/>
        </p:nvSpPr>
        <p:spPr>
          <a:xfrm>
            <a:off x="716428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0E7ED2-401D-2F45-967A-110B969BDBF4}"/>
              </a:ext>
            </a:extLst>
          </p:cNvPr>
          <p:cNvSpPr/>
          <p:nvPr/>
        </p:nvSpPr>
        <p:spPr>
          <a:xfrm>
            <a:off x="759633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0C3A9C25-474E-394B-9620-8F2C0A087D92}"/>
              </a:ext>
            </a:extLst>
          </p:cNvPr>
          <p:cNvSpPr/>
          <p:nvPr/>
        </p:nvSpPr>
        <p:spPr>
          <a:xfrm>
            <a:off x="228600" y="2875502"/>
            <a:ext cx="861060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 Reduction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C4647-C6B9-7946-A683-B2E0B4645932}"/>
              </a:ext>
            </a:extLst>
          </p:cNvPr>
          <p:cNvSpPr/>
          <p:nvPr/>
        </p:nvSpPr>
        <p:spPr>
          <a:xfrm>
            <a:off x="2411760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329289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23CF91A-7751-7944-BA97-9313A54A8810}"/>
              </a:ext>
            </a:extLst>
          </p:cNvPr>
          <p:cNvSpPr/>
          <p:nvPr/>
        </p:nvSpPr>
        <p:spPr>
          <a:xfrm>
            <a:off x="228600" y="10527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1: Deduplication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CF31C-53AA-9C45-B640-EAE126675497}"/>
              </a:ext>
            </a:extLst>
          </p:cNvPr>
          <p:cNvSpPr/>
          <p:nvPr/>
        </p:nvSpPr>
        <p:spPr>
          <a:xfrm>
            <a:off x="1115616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F7F6E-00E2-D441-925D-3BF4AB1A4DAA}"/>
              </a:ext>
            </a:extLst>
          </p:cNvPr>
          <p:cNvSpPr/>
          <p:nvPr/>
        </p:nvSpPr>
        <p:spPr>
          <a:xfrm>
            <a:off x="1547664" y="170080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EE1AE-1366-A948-8CAB-9C02E5DCF254}"/>
              </a:ext>
            </a:extLst>
          </p:cNvPr>
          <p:cNvSpPr/>
          <p:nvPr/>
        </p:nvSpPr>
        <p:spPr>
          <a:xfrm>
            <a:off x="1979712" y="1700808"/>
            <a:ext cx="432048" cy="792088"/>
          </a:xfrm>
          <a:prstGeom prst="rect">
            <a:avLst/>
          </a:prstGeom>
          <a:solidFill>
            <a:srgbClr val="DDEA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0F04F-3F2E-324F-AAAA-8248D98FDE4C}"/>
              </a:ext>
            </a:extLst>
          </p:cNvPr>
          <p:cNvSpPr/>
          <p:nvPr/>
        </p:nvSpPr>
        <p:spPr>
          <a:xfrm>
            <a:off x="284380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CDA6C-BDF5-9946-A7B7-8A02A7870CBA}"/>
              </a:ext>
            </a:extLst>
          </p:cNvPr>
          <p:cNvSpPr/>
          <p:nvPr/>
        </p:nvSpPr>
        <p:spPr>
          <a:xfrm>
            <a:off x="327585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DC49AC-D6F9-744E-AA44-E285575F689A}"/>
              </a:ext>
            </a:extLst>
          </p:cNvPr>
          <p:cNvSpPr/>
          <p:nvPr/>
        </p:nvSpPr>
        <p:spPr>
          <a:xfrm>
            <a:off x="370790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FF8584-BCB9-A349-896A-6FD36A95F559}"/>
              </a:ext>
            </a:extLst>
          </p:cNvPr>
          <p:cNvSpPr/>
          <p:nvPr/>
        </p:nvSpPr>
        <p:spPr>
          <a:xfrm>
            <a:off x="413995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3A74D-C8BD-3B42-8CC8-E3DEAD30661E}"/>
              </a:ext>
            </a:extLst>
          </p:cNvPr>
          <p:cNvSpPr/>
          <p:nvPr/>
        </p:nvSpPr>
        <p:spPr>
          <a:xfrm>
            <a:off x="457200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527674-E47E-EB46-A60F-7C583157ADF1}"/>
              </a:ext>
            </a:extLst>
          </p:cNvPr>
          <p:cNvSpPr/>
          <p:nvPr/>
        </p:nvSpPr>
        <p:spPr>
          <a:xfrm>
            <a:off x="500404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CD6E1-AEA8-3A4F-A5FA-339CE5BB114E}"/>
              </a:ext>
            </a:extLst>
          </p:cNvPr>
          <p:cNvSpPr/>
          <p:nvPr/>
        </p:nvSpPr>
        <p:spPr>
          <a:xfrm>
            <a:off x="543609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2BD533-C2EC-3D42-83D7-1A6A02645102}"/>
              </a:ext>
            </a:extLst>
          </p:cNvPr>
          <p:cNvSpPr/>
          <p:nvPr/>
        </p:nvSpPr>
        <p:spPr>
          <a:xfrm>
            <a:off x="586814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6B9BB-3AEE-054D-863E-22C7E749EE50}"/>
              </a:ext>
            </a:extLst>
          </p:cNvPr>
          <p:cNvSpPr/>
          <p:nvPr/>
        </p:nvSpPr>
        <p:spPr>
          <a:xfrm>
            <a:off x="630019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C8BEE-9B9D-984C-88FE-B8C60EC9CF63}"/>
              </a:ext>
            </a:extLst>
          </p:cNvPr>
          <p:cNvSpPr/>
          <p:nvPr/>
        </p:nvSpPr>
        <p:spPr>
          <a:xfrm>
            <a:off x="673224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4F803-14A8-4647-B3F6-9C83D9D1CC1B}"/>
              </a:ext>
            </a:extLst>
          </p:cNvPr>
          <p:cNvSpPr/>
          <p:nvPr/>
        </p:nvSpPr>
        <p:spPr>
          <a:xfrm>
            <a:off x="716428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F26D5-5F36-8048-B786-8F78D1AE4CA7}"/>
              </a:ext>
            </a:extLst>
          </p:cNvPr>
          <p:cNvSpPr/>
          <p:nvPr/>
        </p:nvSpPr>
        <p:spPr>
          <a:xfrm>
            <a:off x="759633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248CCF0-C6BE-3C43-A473-F9012F7BC385}"/>
              </a:ext>
            </a:extLst>
          </p:cNvPr>
          <p:cNvSpPr/>
          <p:nvPr/>
        </p:nvSpPr>
        <p:spPr>
          <a:xfrm>
            <a:off x="228600" y="46531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Storage Device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8BAB4F-FF86-B240-9268-3693388D3250}"/>
              </a:ext>
            </a:extLst>
          </p:cNvPr>
          <p:cNvSpPr/>
          <p:nvPr/>
        </p:nvSpPr>
        <p:spPr>
          <a:xfrm>
            <a:off x="1547664" y="4797724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C38C9C1-2706-9F43-8A34-641F4C3FEF1A}"/>
              </a:ext>
            </a:extLst>
          </p:cNvPr>
          <p:cNvSpPr/>
          <p:nvPr/>
        </p:nvSpPr>
        <p:spPr>
          <a:xfrm>
            <a:off x="1979712" y="4797724"/>
            <a:ext cx="432048" cy="792088"/>
          </a:xfrm>
          <a:prstGeom prst="rect">
            <a:avLst/>
          </a:prstGeom>
          <a:solidFill>
            <a:srgbClr val="DDEA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E17BB2E-0F19-2540-9D59-96C4BA0254C0}"/>
              </a:ext>
            </a:extLst>
          </p:cNvPr>
          <p:cNvSpPr/>
          <p:nvPr/>
        </p:nvSpPr>
        <p:spPr>
          <a:xfrm>
            <a:off x="241176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4FD467-5310-6F44-849E-A4A9050D70A2}"/>
              </a:ext>
            </a:extLst>
          </p:cNvPr>
          <p:cNvSpPr/>
          <p:nvPr/>
        </p:nvSpPr>
        <p:spPr>
          <a:xfrm>
            <a:off x="284380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6499F1-95E1-5743-9127-39BC4D976042}"/>
              </a:ext>
            </a:extLst>
          </p:cNvPr>
          <p:cNvSpPr/>
          <p:nvPr/>
        </p:nvSpPr>
        <p:spPr>
          <a:xfrm>
            <a:off x="327585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E93F953-114C-D341-A42C-588B99D25858}"/>
              </a:ext>
            </a:extLst>
          </p:cNvPr>
          <p:cNvSpPr/>
          <p:nvPr/>
        </p:nvSpPr>
        <p:spPr>
          <a:xfrm>
            <a:off x="370790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E97A6D-6539-1745-B373-A8B417D725E1}"/>
              </a:ext>
            </a:extLst>
          </p:cNvPr>
          <p:cNvSpPr/>
          <p:nvPr/>
        </p:nvSpPr>
        <p:spPr>
          <a:xfrm>
            <a:off x="413995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0A4270-C7DF-FD49-84E2-F401CE1B19AE}"/>
              </a:ext>
            </a:extLst>
          </p:cNvPr>
          <p:cNvSpPr/>
          <p:nvPr/>
        </p:nvSpPr>
        <p:spPr>
          <a:xfrm>
            <a:off x="457200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2F954-6B0E-2A4E-971C-8E405979718A}"/>
              </a:ext>
            </a:extLst>
          </p:cNvPr>
          <p:cNvSpPr/>
          <p:nvPr/>
        </p:nvSpPr>
        <p:spPr>
          <a:xfrm>
            <a:off x="500404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662BABE-4C55-8349-9017-06EAD4611D5B}"/>
              </a:ext>
            </a:extLst>
          </p:cNvPr>
          <p:cNvSpPr/>
          <p:nvPr/>
        </p:nvSpPr>
        <p:spPr>
          <a:xfrm>
            <a:off x="543609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61FEB36-D051-8B46-BC53-24CE7A0BE734}"/>
              </a:ext>
            </a:extLst>
          </p:cNvPr>
          <p:cNvSpPr/>
          <p:nvPr/>
        </p:nvSpPr>
        <p:spPr>
          <a:xfrm>
            <a:off x="586814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B97929-FB62-564A-A9C8-E4C56B63673F}"/>
              </a:ext>
            </a:extLst>
          </p:cNvPr>
          <p:cNvSpPr/>
          <p:nvPr/>
        </p:nvSpPr>
        <p:spPr>
          <a:xfrm>
            <a:off x="630019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BCD8D4-1E8A-E14D-962C-E6B0AC54AB4B}"/>
              </a:ext>
            </a:extLst>
          </p:cNvPr>
          <p:cNvSpPr/>
          <p:nvPr/>
        </p:nvSpPr>
        <p:spPr>
          <a:xfrm>
            <a:off x="673224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E72D751-A78C-5443-A969-055A045795F4}"/>
              </a:ext>
            </a:extLst>
          </p:cNvPr>
          <p:cNvSpPr/>
          <p:nvPr/>
        </p:nvSpPr>
        <p:spPr>
          <a:xfrm>
            <a:off x="716428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0E7ED2-401D-2F45-967A-110B969BDBF4}"/>
              </a:ext>
            </a:extLst>
          </p:cNvPr>
          <p:cNvSpPr/>
          <p:nvPr/>
        </p:nvSpPr>
        <p:spPr>
          <a:xfrm>
            <a:off x="759633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0C3A9C25-474E-394B-9620-8F2C0A087D92}"/>
              </a:ext>
            </a:extLst>
          </p:cNvPr>
          <p:cNvSpPr/>
          <p:nvPr/>
        </p:nvSpPr>
        <p:spPr>
          <a:xfrm>
            <a:off x="228600" y="2875502"/>
            <a:ext cx="861060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 Reduction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C4647-C6B9-7946-A683-B2E0B4645932}"/>
              </a:ext>
            </a:extLst>
          </p:cNvPr>
          <p:cNvSpPr/>
          <p:nvPr/>
        </p:nvSpPr>
        <p:spPr>
          <a:xfrm>
            <a:off x="2411760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884C5C1-5C94-AB4B-95B9-0086DC0ECE97}"/>
              </a:ext>
            </a:extLst>
          </p:cNvPr>
          <p:cNvGrpSpPr/>
          <p:nvPr/>
        </p:nvGrpSpPr>
        <p:grpSpPr>
          <a:xfrm>
            <a:off x="1183372" y="2492896"/>
            <a:ext cx="1714679" cy="2304828"/>
            <a:chOff x="1183372" y="2492896"/>
            <a:chExt cx="1714679" cy="2304828"/>
          </a:xfrm>
        </p:grpSpPr>
        <p:cxnSp>
          <p:nvCxnSpPr>
            <p:cNvPr id="7" name="Curved Connector 6">
              <a:extLst>
                <a:ext uri="{FF2B5EF4-FFF2-40B4-BE49-F238E27FC236}">
                  <a16:creationId xmlns:a16="http://schemas.microsoft.com/office/drawing/2014/main" id="{DAE1D29A-0872-A441-B3A9-2AD0F616B245}"/>
                </a:ext>
              </a:extLst>
            </p:cNvPr>
            <p:cNvCxnSpPr>
              <a:stCxn id="11" idx="2"/>
              <a:endCxn id="78" idx="0"/>
            </p:cNvCxnSpPr>
            <p:nvPr/>
          </p:nvCxnSpPr>
          <p:spPr>
            <a:xfrm rot="5400000">
              <a:off x="827298" y="2997238"/>
              <a:ext cx="2304828" cy="1296144"/>
            </a:xfrm>
            <a:prstGeom prst="curvedConnector3">
              <a:avLst/>
            </a:prstGeom>
            <a:ln w="19050">
              <a:solidFill>
                <a:srgbClr val="0070C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D4215A0-BDB3-3C48-BB8F-ADCC17CF12BF}"/>
                </a:ext>
              </a:extLst>
            </p:cNvPr>
            <p:cNvSpPr txBox="1"/>
            <p:nvPr/>
          </p:nvSpPr>
          <p:spPr>
            <a:xfrm>
              <a:off x="1183372" y="3481263"/>
              <a:ext cx="1714679" cy="3077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Deduplication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810A35F9-52E1-0C40-8FBD-AA51D66AD6FA}"/>
              </a:ext>
            </a:extLst>
          </p:cNvPr>
          <p:cNvSpPr/>
          <p:nvPr/>
        </p:nvSpPr>
        <p:spPr>
          <a:xfrm>
            <a:off x="1115616" y="4797724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78821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23CF91A-7751-7944-BA97-9313A54A8810}"/>
              </a:ext>
            </a:extLst>
          </p:cNvPr>
          <p:cNvSpPr/>
          <p:nvPr/>
        </p:nvSpPr>
        <p:spPr>
          <a:xfrm>
            <a:off x="228600" y="10527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2: Delta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CF31C-53AA-9C45-B640-EAE126675497}"/>
              </a:ext>
            </a:extLst>
          </p:cNvPr>
          <p:cNvSpPr/>
          <p:nvPr/>
        </p:nvSpPr>
        <p:spPr>
          <a:xfrm>
            <a:off x="1115616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F7F6E-00E2-D441-925D-3BF4AB1A4DAA}"/>
              </a:ext>
            </a:extLst>
          </p:cNvPr>
          <p:cNvSpPr/>
          <p:nvPr/>
        </p:nvSpPr>
        <p:spPr>
          <a:xfrm>
            <a:off x="1547664" y="170080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EE1AE-1366-A948-8CAB-9C02E5DCF254}"/>
              </a:ext>
            </a:extLst>
          </p:cNvPr>
          <p:cNvSpPr/>
          <p:nvPr/>
        </p:nvSpPr>
        <p:spPr>
          <a:xfrm>
            <a:off x="1979712" y="1700808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CDA6C-BDF5-9946-A7B7-8A02A7870CBA}"/>
              </a:ext>
            </a:extLst>
          </p:cNvPr>
          <p:cNvSpPr/>
          <p:nvPr/>
        </p:nvSpPr>
        <p:spPr>
          <a:xfrm>
            <a:off x="327585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DC49AC-D6F9-744E-AA44-E285575F689A}"/>
              </a:ext>
            </a:extLst>
          </p:cNvPr>
          <p:cNvSpPr/>
          <p:nvPr/>
        </p:nvSpPr>
        <p:spPr>
          <a:xfrm>
            <a:off x="370790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FF8584-BCB9-A349-896A-6FD36A95F559}"/>
              </a:ext>
            </a:extLst>
          </p:cNvPr>
          <p:cNvSpPr/>
          <p:nvPr/>
        </p:nvSpPr>
        <p:spPr>
          <a:xfrm>
            <a:off x="413995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3A74D-C8BD-3B42-8CC8-E3DEAD30661E}"/>
              </a:ext>
            </a:extLst>
          </p:cNvPr>
          <p:cNvSpPr/>
          <p:nvPr/>
        </p:nvSpPr>
        <p:spPr>
          <a:xfrm>
            <a:off x="457200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527674-E47E-EB46-A60F-7C583157ADF1}"/>
              </a:ext>
            </a:extLst>
          </p:cNvPr>
          <p:cNvSpPr/>
          <p:nvPr/>
        </p:nvSpPr>
        <p:spPr>
          <a:xfrm>
            <a:off x="500404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CD6E1-AEA8-3A4F-A5FA-339CE5BB114E}"/>
              </a:ext>
            </a:extLst>
          </p:cNvPr>
          <p:cNvSpPr/>
          <p:nvPr/>
        </p:nvSpPr>
        <p:spPr>
          <a:xfrm>
            <a:off x="543609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2BD533-C2EC-3D42-83D7-1A6A02645102}"/>
              </a:ext>
            </a:extLst>
          </p:cNvPr>
          <p:cNvSpPr/>
          <p:nvPr/>
        </p:nvSpPr>
        <p:spPr>
          <a:xfrm>
            <a:off x="586814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6B9BB-3AEE-054D-863E-22C7E749EE50}"/>
              </a:ext>
            </a:extLst>
          </p:cNvPr>
          <p:cNvSpPr/>
          <p:nvPr/>
        </p:nvSpPr>
        <p:spPr>
          <a:xfrm>
            <a:off x="630019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C8BEE-9B9D-984C-88FE-B8C60EC9CF63}"/>
              </a:ext>
            </a:extLst>
          </p:cNvPr>
          <p:cNvSpPr/>
          <p:nvPr/>
        </p:nvSpPr>
        <p:spPr>
          <a:xfrm>
            <a:off x="673224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4F803-14A8-4647-B3F6-9C83D9D1CC1B}"/>
              </a:ext>
            </a:extLst>
          </p:cNvPr>
          <p:cNvSpPr/>
          <p:nvPr/>
        </p:nvSpPr>
        <p:spPr>
          <a:xfrm>
            <a:off x="716428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F26D5-5F36-8048-B786-8F78D1AE4CA7}"/>
              </a:ext>
            </a:extLst>
          </p:cNvPr>
          <p:cNvSpPr/>
          <p:nvPr/>
        </p:nvSpPr>
        <p:spPr>
          <a:xfrm>
            <a:off x="759633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248CCF0-C6BE-3C43-A473-F9012F7BC385}"/>
              </a:ext>
            </a:extLst>
          </p:cNvPr>
          <p:cNvSpPr/>
          <p:nvPr/>
        </p:nvSpPr>
        <p:spPr>
          <a:xfrm>
            <a:off x="228600" y="46531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Storage Device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8BAB4F-FF86-B240-9268-3693388D3250}"/>
              </a:ext>
            </a:extLst>
          </p:cNvPr>
          <p:cNvSpPr/>
          <p:nvPr/>
        </p:nvSpPr>
        <p:spPr>
          <a:xfrm>
            <a:off x="1547664" y="4797724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C38C9C1-2706-9F43-8A34-641F4C3FEF1A}"/>
              </a:ext>
            </a:extLst>
          </p:cNvPr>
          <p:cNvSpPr/>
          <p:nvPr/>
        </p:nvSpPr>
        <p:spPr>
          <a:xfrm>
            <a:off x="1979712" y="4797724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E17BB2E-0F19-2540-9D59-96C4BA0254C0}"/>
              </a:ext>
            </a:extLst>
          </p:cNvPr>
          <p:cNvSpPr/>
          <p:nvPr/>
        </p:nvSpPr>
        <p:spPr>
          <a:xfrm>
            <a:off x="241176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4FD467-5310-6F44-849E-A4A9050D70A2}"/>
              </a:ext>
            </a:extLst>
          </p:cNvPr>
          <p:cNvSpPr/>
          <p:nvPr/>
        </p:nvSpPr>
        <p:spPr>
          <a:xfrm>
            <a:off x="284380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6499F1-95E1-5743-9127-39BC4D976042}"/>
              </a:ext>
            </a:extLst>
          </p:cNvPr>
          <p:cNvSpPr/>
          <p:nvPr/>
        </p:nvSpPr>
        <p:spPr>
          <a:xfrm>
            <a:off x="327585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E93F953-114C-D341-A42C-588B99D25858}"/>
              </a:ext>
            </a:extLst>
          </p:cNvPr>
          <p:cNvSpPr/>
          <p:nvPr/>
        </p:nvSpPr>
        <p:spPr>
          <a:xfrm>
            <a:off x="370790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E97A6D-6539-1745-B373-A8B417D725E1}"/>
              </a:ext>
            </a:extLst>
          </p:cNvPr>
          <p:cNvSpPr/>
          <p:nvPr/>
        </p:nvSpPr>
        <p:spPr>
          <a:xfrm>
            <a:off x="413995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0A4270-C7DF-FD49-84E2-F401CE1B19AE}"/>
              </a:ext>
            </a:extLst>
          </p:cNvPr>
          <p:cNvSpPr/>
          <p:nvPr/>
        </p:nvSpPr>
        <p:spPr>
          <a:xfrm>
            <a:off x="457200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2F954-6B0E-2A4E-971C-8E405979718A}"/>
              </a:ext>
            </a:extLst>
          </p:cNvPr>
          <p:cNvSpPr/>
          <p:nvPr/>
        </p:nvSpPr>
        <p:spPr>
          <a:xfrm>
            <a:off x="500404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662BABE-4C55-8349-9017-06EAD4611D5B}"/>
              </a:ext>
            </a:extLst>
          </p:cNvPr>
          <p:cNvSpPr/>
          <p:nvPr/>
        </p:nvSpPr>
        <p:spPr>
          <a:xfrm>
            <a:off x="543609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61FEB36-D051-8B46-BC53-24CE7A0BE734}"/>
              </a:ext>
            </a:extLst>
          </p:cNvPr>
          <p:cNvSpPr/>
          <p:nvPr/>
        </p:nvSpPr>
        <p:spPr>
          <a:xfrm>
            <a:off x="586814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B97929-FB62-564A-A9C8-E4C56B63673F}"/>
              </a:ext>
            </a:extLst>
          </p:cNvPr>
          <p:cNvSpPr/>
          <p:nvPr/>
        </p:nvSpPr>
        <p:spPr>
          <a:xfrm>
            <a:off x="630019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BCD8D4-1E8A-E14D-962C-E6B0AC54AB4B}"/>
              </a:ext>
            </a:extLst>
          </p:cNvPr>
          <p:cNvSpPr/>
          <p:nvPr/>
        </p:nvSpPr>
        <p:spPr>
          <a:xfrm>
            <a:off x="673224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E72D751-A78C-5443-A969-055A045795F4}"/>
              </a:ext>
            </a:extLst>
          </p:cNvPr>
          <p:cNvSpPr/>
          <p:nvPr/>
        </p:nvSpPr>
        <p:spPr>
          <a:xfrm>
            <a:off x="716428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0E7ED2-401D-2F45-967A-110B969BDBF4}"/>
              </a:ext>
            </a:extLst>
          </p:cNvPr>
          <p:cNvSpPr/>
          <p:nvPr/>
        </p:nvSpPr>
        <p:spPr>
          <a:xfrm>
            <a:off x="759633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0C3A9C25-474E-394B-9620-8F2C0A087D92}"/>
              </a:ext>
            </a:extLst>
          </p:cNvPr>
          <p:cNvSpPr/>
          <p:nvPr/>
        </p:nvSpPr>
        <p:spPr>
          <a:xfrm>
            <a:off x="228600" y="2875502"/>
            <a:ext cx="861060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 Reduction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C4647-C6B9-7946-A683-B2E0B4645932}"/>
              </a:ext>
            </a:extLst>
          </p:cNvPr>
          <p:cNvSpPr/>
          <p:nvPr/>
        </p:nvSpPr>
        <p:spPr>
          <a:xfrm>
            <a:off x="2411760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DAE1D29A-0872-A441-B3A9-2AD0F616B245}"/>
              </a:ext>
            </a:extLst>
          </p:cNvPr>
          <p:cNvCxnSpPr>
            <a:stCxn id="11" idx="2"/>
            <a:endCxn id="78" idx="0"/>
          </p:cNvCxnSpPr>
          <p:nvPr/>
        </p:nvCxnSpPr>
        <p:spPr>
          <a:xfrm rot="5400000">
            <a:off x="827298" y="2997238"/>
            <a:ext cx="2304828" cy="1296144"/>
          </a:xfrm>
          <a:prstGeom prst="curvedConnector3">
            <a:avLst/>
          </a:prstGeom>
          <a:ln w="190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810A35F9-52E1-0C40-8FBD-AA51D66AD6FA}"/>
              </a:ext>
            </a:extLst>
          </p:cNvPr>
          <p:cNvSpPr/>
          <p:nvPr/>
        </p:nvSpPr>
        <p:spPr>
          <a:xfrm>
            <a:off x="1115616" y="4797724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0F04F-3F2E-324F-AAAA-8248D98FDE4C}"/>
              </a:ext>
            </a:extLst>
          </p:cNvPr>
          <p:cNvSpPr/>
          <p:nvPr/>
        </p:nvSpPr>
        <p:spPr>
          <a:xfrm>
            <a:off x="2843808" y="170080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CB34D5-04F4-0348-A859-9E3133F2FDD1}"/>
              </a:ext>
            </a:extLst>
          </p:cNvPr>
          <p:cNvSpPr/>
          <p:nvPr/>
        </p:nvSpPr>
        <p:spPr>
          <a:xfrm>
            <a:off x="2864268" y="2228001"/>
            <a:ext cx="391128" cy="192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5645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23CF91A-7751-7944-BA97-9313A54A8810}"/>
              </a:ext>
            </a:extLst>
          </p:cNvPr>
          <p:cNvSpPr/>
          <p:nvPr/>
        </p:nvSpPr>
        <p:spPr>
          <a:xfrm>
            <a:off x="228600" y="10527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2: Delta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CF31C-53AA-9C45-B640-EAE126675497}"/>
              </a:ext>
            </a:extLst>
          </p:cNvPr>
          <p:cNvSpPr/>
          <p:nvPr/>
        </p:nvSpPr>
        <p:spPr>
          <a:xfrm>
            <a:off x="1115616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F7F6E-00E2-D441-925D-3BF4AB1A4DAA}"/>
              </a:ext>
            </a:extLst>
          </p:cNvPr>
          <p:cNvSpPr/>
          <p:nvPr/>
        </p:nvSpPr>
        <p:spPr>
          <a:xfrm>
            <a:off x="1547664" y="170080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EE1AE-1366-A948-8CAB-9C02E5DCF254}"/>
              </a:ext>
            </a:extLst>
          </p:cNvPr>
          <p:cNvSpPr/>
          <p:nvPr/>
        </p:nvSpPr>
        <p:spPr>
          <a:xfrm>
            <a:off x="1979712" y="1700808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CDA6C-BDF5-9946-A7B7-8A02A7870CBA}"/>
              </a:ext>
            </a:extLst>
          </p:cNvPr>
          <p:cNvSpPr/>
          <p:nvPr/>
        </p:nvSpPr>
        <p:spPr>
          <a:xfrm>
            <a:off x="327585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DC49AC-D6F9-744E-AA44-E285575F689A}"/>
              </a:ext>
            </a:extLst>
          </p:cNvPr>
          <p:cNvSpPr/>
          <p:nvPr/>
        </p:nvSpPr>
        <p:spPr>
          <a:xfrm>
            <a:off x="370790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FF8584-BCB9-A349-896A-6FD36A95F559}"/>
              </a:ext>
            </a:extLst>
          </p:cNvPr>
          <p:cNvSpPr/>
          <p:nvPr/>
        </p:nvSpPr>
        <p:spPr>
          <a:xfrm>
            <a:off x="413995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3A74D-C8BD-3B42-8CC8-E3DEAD30661E}"/>
              </a:ext>
            </a:extLst>
          </p:cNvPr>
          <p:cNvSpPr/>
          <p:nvPr/>
        </p:nvSpPr>
        <p:spPr>
          <a:xfrm>
            <a:off x="457200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527674-E47E-EB46-A60F-7C583157ADF1}"/>
              </a:ext>
            </a:extLst>
          </p:cNvPr>
          <p:cNvSpPr/>
          <p:nvPr/>
        </p:nvSpPr>
        <p:spPr>
          <a:xfrm>
            <a:off x="500404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CD6E1-AEA8-3A4F-A5FA-339CE5BB114E}"/>
              </a:ext>
            </a:extLst>
          </p:cNvPr>
          <p:cNvSpPr/>
          <p:nvPr/>
        </p:nvSpPr>
        <p:spPr>
          <a:xfrm>
            <a:off x="543609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2BD533-C2EC-3D42-83D7-1A6A02645102}"/>
              </a:ext>
            </a:extLst>
          </p:cNvPr>
          <p:cNvSpPr/>
          <p:nvPr/>
        </p:nvSpPr>
        <p:spPr>
          <a:xfrm>
            <a:off x="586814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6B9BB-3AEE-054D-863E-22C7E749EE50}"/>
              </a:ext>
            </a:extLst>
          </p:cNvPr>
          <p:cNvSpPr/>
          <p:nvPr/>
        </p:nvSpPr>
        <p:spPr>
          <a:xfrm>
            <a:off x="630019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C8BEE-9B9D-984C-88FE-B8C60EC9CF63}"/>
              </a:ext>
            </a:extLst>
          </p:cNvPr>
          <p:cNvSpPr/>
          <p:nvPr/>
        </p:nvSpPr>
        <p:spPr>
          <a:xfrm>
            <a:off x="673224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4F803-14A8-4647-B3F6-9C83D9D1CC1B}"/>
              </a:ext>
            </a:extLst>
          </p:cNvPr>
          <p:cNvSpPr/>
          <p:nvPr/>
        </p:nvSpPr>
        <p:spPr>
          <a:xfrm>
            <a:off x="716428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F26D5-5F36-8048-B786-8F78D1AE4CA7}"/>
              </a:ext>
            </a:extLst>
          </p:cNvPr>
          <p:cNvSpPr/>
          <p:nvPr/>
        </p:nvSpPr>
        <p:spPr>
          <a:xfrm>
            <a:off x="759633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248CCF0-C6BE-3C43-A473-F9012F7BC385}"/>
              </a:ext>
            </a:extLst>
          </p:cNvPr>
          <p:cNvSpPr/>
          <p:nvPr/>
        </p:nvSpPr>
        <p:spPr>
          <a:xfrm>
            <a:off x="228600" y="46531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Storage Device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C38C9C1-2706-9F43-8A34-641F4C3FEF1A}"/>
              </a:ext>
            </a:extLst>
          </p:cNvPr>
          <p:cNvSpPr/>
          <p:nvPr/>
        </p:nvSpPr>
        <p:spPr>
          <a:xfrm>
            <a:off x="1979712" y="4797724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4FD467-5310-6F44-849E-A4A9050D70A2}"/>
              </a:ext>
            </a:extLst>
          </p:cNvPr>
          <p:cNvSpPr/>
          <p:nvPr/>
        </p:nvSpPr>
        <p:spPr>
          <a:xfrm>
            <a:off x="284380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6499F1-95E1-5743-9127-39BC4D976042}"/>
              </a:ext>
            </a:extLst>
          </p:cNvPr>
          <p:cNvSpPr/>
          <p:nvPr/>
        </p:nvSpPr>
        <p:spPr>
          <a:xfrm>
            <a:off x="327585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E93F953-114C-D341-A42C-588B99D25858}"/>
              </a:ext>
            </a:extLst>
          </p:cNvPr>
          <p:cNvSpPr/>
          <p:nvPr/>
        </p:nvSpPr>
        <p:spPr>
          <a:xfrm>
            <a:off x="370790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E97A6D-6539-1745-B373-A8B417D725E1}"/>
              </a:ext>
            </a:extLst>
          </p:cNvPr>
          <p:cNvSpPr/>
          <p:nvPr/>
        </p:nvSpPr>
        <p:spPr>
          <a:xfrm>
            <a:off x="413995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0A4270-C7DF-FD49-84E2-F401CE1B19AE}"/>
              </a:ext>
            </a:extLst>
          </p:cNvPr>
          <p:cNvSpPr/>
          <p:nvPr/>
        </p:nvSpPr>
        <p:spPr>
          <a:xfrm>
            <a:off x="457200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2F954-6B0E-2A4E-971C-8E405979718A}"/>
              </a:ext>
            </a:extLst>
          </p:cNvPr>
          <p:cNvSpPr/>
          <p:nvPr/>
        </p:nvSpPr>
        <p:spPr>
          <a:xfrm>
            <a:off x="500404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662BABE-4C55-8349-9017-06EAD4611D5B}"/>
              </a:ext>
            </a:extLst>
          </p:cNvPr>
          <p:cNvSpPr/>
          <p:nvPr/>
        </p:nvSpPr>
        <p:spPr>
          <a:xfrm>
            <a:off x="543609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61FEB36-D051-8B46-BC53-24CE7A0BE734}"/>
              </a:ext>
            </a:extLst>
          </p:cNvPr>
          <p:cNvSpPr/>
          <p:nvPr/>
        </p:nvSpPr>
        <p:spPr>
          <a:xfrm>
            <a:off x="586814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B97929-FB62-564A-A9C8-E4C56B63673F}"/>
              </a:ext>
            </a:extLst>
          </p:cNvPr>
          <p:cNvSpPr/>
          <p:nvPr/>
        </p:nvSpPr>
        <p:spPr>
          <a:xfrm>
            <a:off x="630019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BCD8D4-1E8A-E14D-962C-E6B0AC54AB4B}"/>
              </a:ext>
            </a:extLst>
          </p:cNvPr>
          <p:cNvSpPr/>
          <p:nvPr/>
        </p:nvSpPr>
        <p:spPr>
          <a:xfrm>
            <a:off x="673224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E72D751-A78C-5443-A969-055A045795F4}"/>
              </a:ext>
            </a:extLst>
          </p:cNvPr>
          <p:cNvSpPr/>
          <p:nvPr/>
        </p:nvSpPr>
        <p:spPr>
          <a:xfrm>
            <a:off x="716428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0E7ED2-401D-2F45-967A-110B969BDBF4}"/>
              </a:ext>
            </a:extLst>
          </p:cNvPr>
          <p:cNvSpPr/>
          <p:nvPr/>
        </p:nvSpPr>
        <p:spPr>
          <a:xfrm>
            <a:off x="759633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0C3A9C25-474E-394B-9620-8F2C0A087D92}"/>
              </a:ext>
            </a:extLst>
          </p:cNvPr>
          <p:cNvSpPr/>
          <p:nvPr/>
        </p:nvSpPr>
        <p:spPr>
          <a:xfrm>
            <a:off x="228600" y="2875502"/>
            <a:ext cx="861060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 Reduction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C4647-C6B9-7946-A683-B2E0B4645932}"/>
              </a:ext>
            </a:extLst>
          </p:cNvPr>
          <p:cNvSpPr/>
          <p:nvPr/>
        </p:nvSpPr>
        <p:spPr>
          <a:xfrm>
            <a:off x="2411760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DAE1D29A-0872-A441-B3A9-2AD0F616B245}"/>
              </a:ext>
            </a:extLst>
          </p:cNvPr>
          <p:cNvCxnSpPr>
            <a:stCxn id="11" idx="2"/>
            <a:endCxn id="78" idx="0"/>
          </p:cNvCxnSpPr>
          <p:nvPr/>
        </p:nvCxnSpPr>
        <p:spPr>
          <a:xfrm rot="5400000">
            <a:off x="827298" y="2997238"/>
            <a:ext cx="2304828" cy="1296144"/>
          </a:xfrm>
          <a:prstGeom prst="curvedConnector3">
            <a:avLst/>
          </a:prstGeom>
          <a:ln w="190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810A35F9-52E1-0C40-8FBD-AA51D66AD6FA}"/>
              </a:ext>
            </a:extLst>
          </p:cNvPr>
          <p:cNvSpPr/>
          <p:nvPr/>
        </p:nvSpPr>
        <p:spPr>
          <a:xfrm>
            <a:off x="1115616" y="4797724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0F04F-3F2E-324F-AAAA-8248D98FDE4C}"/>
              </a:ext>
            </a:extLst>
          </p:cNvPr>
          <p:cNvSpPr/>
          <p:nvPr/>
        </p:nvSpPr>
        <p:spPr>
          <a:xfrm>
            <a:off x="2843808" y="170080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CB34D5-04F4-0348-A859-9E3133F2FDD1}"/>
              </a:ext>
            </a:extLst>
          </p:cNvPr>
          <p:cNvSpPr/>
          <p:nvPr/>
        </p:nvSpPr>
        <p:spPr>
          <a:xfrm>
            <a:off x="2864268" y="2228001"/>
            <a:ext cx="391128" cy="192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8BAB4F-FF86-B240-9268-3693388D3250}"/>
              </a:ext>
            </a:extLst>
          </p:cNvPr>
          <p:cNvSpPr/>
          <p:nvPr/>
        </p:nvSpPr>
        <p:spPr>
          <a:xfrm>
            <a:off x="1547664" y="4797724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B20CB6-1996-0B4F-BB83-8B17D8FBA6D9}"/>
              </a:ext>
            </a:extLst>
          </p:cNvPr>
          <p:cNvSpPr/>
          <p:nvPr/>
        </p:nvSpPr>
        <p:spPr>
          <a:xfrm flipV="1">
            <a:off x="241176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4BF0D06-1387-3F49-B335-B64796E2259E}"/>
              </a:ext>
            </a:extLst>
          </p:cNvPr>
          <p:cNvGrpSpPr/>
          <p:nvPr/>
        </p:nvGrpSpPr>
        <p:grpSpPr>
          <a:xfrm>
            <a:off x="1537390" y="3977219"/>
            <a:ext cx="1417090" cy="826855"/>
            <a:chOff x="1537390" y="3977219"/>
            <a:chExt cx="1417090" cy="826855"/>
          </a:xfrm>
        </p:grpSpPr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0E04283-4114-9B43-B4CB-288B75C60DEC}"/>
                </a:ext>
              </a:extLst>
            </p:cNvPr>
            <p:cNvCxnSpPr>
              <a:stCxn id="81" idx="2"/>
              <a:endCxn id="79" idx="0"/>
            </p:cNvCxnSpPr>
            <p:nvPr/>
          </p:nvCxnSpPr>
          <p:spPr>
            <a:xfrm rot="16200000" flipV="1">
              <a:off x="2195736" y="4365676"/>
              <a:ext cx="12700" cy="864096"/>
            </a:xfrm>
            <a:prstGeom prst="curvedConnector3">
              <a:avLst>
                <a:gd name="adj1" fmla="val 3660669"/>
              </a:avLst>
            </a:prstGeom>
            <a:ln w="19050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B6263DB-5CB5-1743-B046-C45830021DBC}"/>
                </a:ext>
              </a:extLst>
            </p:cNvPr>
            <p:cNvSpPr txBox="1"/>
            <p:nvPr/>
          </p:nvSpPr>
          <p:spPr>
            <a:xfrm>
              <a:off x="1537390" y="3977219"/>
              <a:ext cx="1417090" cy="3158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i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Reference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5E17BB2E-0F19-2540-9D59-96C4BA0254C0}"/>
              </a:ext>
            </a:extLst>
          </p:cNvPr>
          <p:cNvSpPr/>
          <p:nvPr/>
        </p:nvSpPr>
        <p:spPr>
          <a:xfrm flipV="1">
            <a:off x="2411760" y="4797724"/>
            <a:ext cx="432048" cy="1934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22AC8F-44F6-EA40-AC71-537078649850}"/>
              </a:ext>
            </a:extLst>
          </p:cNvPr>
          <p:cNvGrpSpPr/>
          <p:nvPr/>
        </p:nvGrpSpPr>
        <p:grpSpPr>
          <a:xfrm>
            <a:off x="2627784" y="4073469"/>
            <a:ext cx="2809617" cy="823140"/>
            <a:chOff x="2627784" y="4073469"/>
            <a:chExt cx="2809617" cy="82314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C4944F-C78C-0D45-B1B8-4E9DAAB8A3E1}"/>
                </a:ext>
              </a:extLst>
            </p:cNvPr>
            <p:cNvSpPr txBox="1"/>
            <p:nvPr/>
          </p:nvSpPr>
          <p:spPr>
            <a:xfrm>
              <a:off x="2926939" y="4073469"/>
              <a:ext cx="2510462" cy="315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CH" sz="2000" b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: </a:t>
              </a:r>
              <a:r>
                <a:rPr lang="en-CH" sz="2000" b="1" i="1" dirty="0">
                  <a:solidFill>
                    <a:srgbClr val="7030A0"/>
                  </a:solidFill>
                  <a:latin typeface="Cambria" panose="02040503050406030204" pitchFamily="18" charset="0"/>
                </a:rPr>
                <a:t>Delta-compressed</a:t>
              </a:r>
              <a:endParaRPr lang="en-CH" sz="2000" b="1" dirty="0">
                <a:solidFill>
                  <a:srgbClr val="7030A0"/>
                </a:solidFill>
                <a:latin typeface="Cambria" panose="020405030504060302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1A62FFA-713B-9D42-9CD9-8AA0CA94D4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784" y="4365104"/>
              <a:ext cx="432048" cy="531505"/>
            </a:xfrm>
            <a:prstGeom prst="line">
              <a:avLst/>
            </a:prstGeom>
            <a:ln w="19050">
              <a:solidFill>
                <a:srgbClr val="7030A0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92053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23CF91A-7751-7944-BA97-9313A54A8810}"/>
              </a:ext>
            </a:extLst>
          </p:cNvPr>
          <p:cNvSpPr/>
          <p:nvPr/>
        </p:nvSpPr>
        <p:spPr>
          <a:xfrm>
            <a:off x="228600" y="10527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Step 3: Lossless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CF31C-53AA-9C45-B640-EAE126675497}"/>
              </a:ext>
            </a:extLst>
          </p:cNvPr>
          <p:cNvSpPr/>
          <p:nvPr/>
        </p:nvSpPr>
        <p:spPr>
          <a:xfrm>
            <a:off x="1115616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F7F6E-00E2-D441-925D-3BF4AB1A4DAA}"/>
              </a:ext>
            </a:extLst>
          </p:cNvPr>
          <p:cNvSpPr/>
          <p:nvPr/>
        </p:nvSpPr>
        <p:spPr>
          <a:xfrm>
            <a:off x="1547664" y="170080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EE1AE-1366-A948-8CAB-9C02E5DCF254}"/>
              </a:ext>
            </a:extLst>
          </p:cNvPr>
          <p:cNvSpPr/>
          <p:nvPr/>
        </p:nvSpPr>
        <p:spPr>
          <a:xfrm>
            <a:off x="1979712" y="1700808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DC49AC-D6F9-744E-AA44-E285575F689A}"/>
              </a:ext>
            </a:extLst>
          </p:cNvPr>
          <p:cNvSpPr/>
          <p:nvPr/>
        </p:nvSpPr>
        <p:spPr>
          <a:xfrm>
            <a:off x="370790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FF8584-BCB9-A349-896A-6FD36A95F559}"/>
              </a:ext>
            </a:extLst>
          </p:cNvPr>
          <p:cNvSpPr/>
          <p:nvPr/>
        </p:nvSpPr>
        <p:spPr>
          <a:xfrm>
            <a:off x="413995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3A74D-C8BD-3B42-8CC8-E3DEAD30661E}"/>
              </a:ext>
            </a:extLst>
          </p:cNvPr>
          <p:cNvSpPr/>
          <p:nvPr/>
        </p:nvSpPr>
        <p:spPr>
          <a:xfrm>
            <a:off x="457200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527674-E47E-EB46-A60F-7C583157ADF1}"/>
              </a:ext>
            </a:extLst>
          </p:cNvPr>
          <p:cNvSpPr/>
          <p:nvPr/>
        </p:nvSpPr>
        <p:spPr>
          <a:xfrm>
            <a:off x="500404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CD6E1-AEA8-3A4F-A5FA-339CE5BB114E}"/>
              </a:ext>
            </a:extLst>
          </p:cNvPr>
          <p:cNvSpPr/>
          <p:nvPr/>
        </p:nvSpPr>
        <p:spPr>
          <a:xfrm>
            <a:off x="543609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2BD533-C2EC-3D42-83D7-1A6A02645102}"/>
              </a:ext>
            </a:extLst>
          </p:cNvPr>
          <p:cNvSpPr/>
          <p:nvPr/>
        </p:nvSpPr>
        <p:spPr>
          <a:xfrm>
            <a:off x="586814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6B9BB-3AEE-054D-863E-22C7E749EE50}"/>
              </a:ext>
            </a:extLst>
          </p:cNvPr>
          <p:cNvSpPr/>
          <p:nvPr/>
        </p:nvSpPr>
        <p:spPr>
          <a:xfrm>
            <a:off x="630019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C8BEE-9B9D-984C-88FE-B8C60EC9CF63}"/>
              </a:ext>
            </a:extLst>
          </p:cNvPr>
          <p:cNvSpPr/>
          <p:nvPr/>
        </p:nvSpPr>
        <p:spPr>
          <a:xfrm>
            <a:off x="673224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4F803-14A8-4647-B3F6-9C83D9D1CC1B}"/>
              </a:ext>
            </a:extLst>
          </p:cNvPr>
          <p:cNvSpPr/>
          <p:nvPr/>
        </p:nvSpPr>
        <p:spPr>
          <a:xfrm>
            <a:off x="716428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F26D5-5F36-8048-B786-8F78D1AE4CA7}"/>
              </a:ext>
            </a:extLst>
          </p:cNvPr>
          <p:cNvSpPr/>
          <p:nvPr/>
        </p:nvSpPr>
        <p:spPr>
          <a:xfrm>
            <a:off x="759633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248CCF0-C6BE-3C43-A473-F9012F7BC385}"/>
              </a:ext>
            </a:extLst>
          </p:cNvPr>
          <p:cNvSpPr/>
          <p:nvPr/>
        </p:nvSpPr>
        <p:spPr>
          <a:xfrm>
            <a:off x="228600" y="46531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Storage Device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C38C9C1-2706-9F43-8A34-641F4C3FEF1A}"/>
              </a:ext>
            </a:extLst>
          </p:cNvPr>
          <p:cNvSpPr/>
          <p:nvPr/>
        </p:nvSpPr>
        <p:spPr>
          <a:xfrm>
            <a:off x="1979712" y="4797724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4FD467-5310-6F44-849E-A4A9050D70A2}"/>
              </a:ext>
            </a:extLst>
          </p:cNvPr>
          <p:cNvSpPr/>
          <p:nvPr/>
        </p:nvSpPr>
        <p:spPr>
          <a:xfrm>
            <a:off x="284380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6499F1-95E1-5743-9127-39BC4D976042}"/>
              </a:ext>
            </a:extLst>
          </p:cNvPr>
          <p:cNvSpPr/>
          <p:nvPr/>
        </p:nvSpPr>
        <p:spPr>
          <a:xfrm>
            <a:off x="327585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E93F953-114C-D341-A42C-588B99D25858}"/>
              </a:ext>
            </a:extLst>
          </p:cNvPr>
          <p:cNvSpPr/>
          <p:nvPr/>
        </p:nvSpPr>
        <p:spPr>
          <a:xfrm>
            <a:off x="370790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E97A6D-6539-1745-B373-A8B417D725E1}"/>
              </a:ext>
            </a:extLst>
          </p:cNvPr>
          <p:cNvSpPr/>
          <p:nvPr/>
        </p:nvSpPr>
        <p:spPr>
          <a:xfrm>
            <a:off x="413995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0A4270-C7DF-FD49-84E2-F401CE1B19AE}"/>
              </a:ext>
            </a:extLst>
          </p:cNvPr>
          <p:cNvSpPr/>
          <p:nvPr/>
        </p:nvSpPr>
        <p:spPr>
          <a:xfrm>
            <a:off x="457200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2F954-6B0E-2A4E-971C-8E405979718A}"/>
              </a:ext>
            </a:extLst>
          </p:cNvPr>
          <p:cNvSpPr/>
          <p:nvPr/>
        </p:nvSpPr>
        <p:spPr>
          <a:xfrm>
            <a:off x="500404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662BABE-4C55-8349-9017-06EAD4611D5B}"/>
              </a:ext>
            </a:extLst>
          </p:cNvPr>
          <p:cNvSpPr/>
          <p:nvPr/>
        </p:nvSpPr>
        <p:spPr>
          <a:xfrm>
            <a:off x="543609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61FEB36-D051-8B46-BC53-24CE7A0BE734}"/>
              </a:ext>
            </a:extLst>
          </p:cNvPr>
          <p:cNvSpPr/>
          <p:nvPr/>
        </p:nvSpPr>
        <p:spPr>
          <a:xfrm>
            <a:off x="586814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B97929-FB62-564A-A9C8-E4C56B63673F}"/>
              </a:ext>
            </a:extLst>
          </p:cNvPr>
          <p:cNvSpPr/>
          <p:nvPr/>
        </p:nvSpPr>
        <p:spPr>
          <a:xfrm>
            <a:off x="630019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BCD8D4-1E8A-E14D-962C-E6B0AC54AB4B}"/>
              </a:ext>
            </a:extLst>
          </p:cNvPr>
          <p:cNvSpPr/>
          <p:nvPr/>
        </p:nvSpPr>
        <p:spPr>
          <a:xfrm>
            <a:off x="673224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E72D751-A78C-5443-A969-055A045795F4}"/>
              </a:ext>
            </a:extLst>
          </p:cNvPr>
          <p:cNvSpPr/>
          <p:nvPr/>
        </p:nvSpPr>
        <p:spPr>
          <a:xfrm>
            <a:off x="716428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0E7ED2-401D-2F45-967A-110B969BDBF4}"/>
              </a:ext>
            </a:extLst>
          </p:cNvPr>
          <p:cNvSpPr/>
          <p:nvPr/>
        </p:nvSpPr>
        <p:spPr>
          <a:xfrm>
            <a:off x="759633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0C3A9C25-474E-394B-9620-8F2C0A087D92}"/>
              </a:ext>
            </a:extLst>
          </p:cNvPr>
          <p:cNvSpPr/>
          <p:nvPr/>
        </p:nvSpPr>
        <p:spPr>
          <a:xfrm>
            <a:off x="228600" y="2875502"/>
            <a:ext cx="861060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 Reduction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C4647-C6B9-7946-A683-B2E0B4645932}"/>
              </a:ext>
            </a:extLst>
          </p:cNvPr>
          <p:cNvSpPr/>
          <p:nvPr/>
        </p:nvSpPr>
        <p:spPr>
          <a:xfrm>
            <a:off x="2411760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cxnSp>
        <p:nvCxnSpPr>
          <p:cNvPr id="7" name="Curved Connector 6">
            <a:extLst>
              <a:ext uri="{FF2B5EF4-FFF2-40B4-BE49-F238E27FC236}">
                <a16:creationId xmlns:a16="http://schemas.microsoft.com/office/drawing/2014/main" id="{DAE1D29A-0872-A441-B3A9-2AD0F616B245}"/>
              </a:ext>
            </a:extLst>
          </p:cNvPr>
          <p:cNvCxnSpPr>
            <a:stCxn id="11" idx="2"/>
            <a:endCxn id="78" idx="0"/>
          </p:cNvCxnSpPr>
          <p:nvPr/>
        </p:nvCxnSpPr>
        <p:spPr>
          <a:xfrm rot="5400000">
            <a:off x="827298" y="2997238"/>
            <a:ext cx="2304828" cy="1296144"/>
          </a:xfrm>
          <a:prstGeom prst="curvedConnector3">
            <a:avLst/>
          </a:prstGeom>
          <a:ln w="190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810A35F9-52E1-0C40-8FBD-AA51D66AD6FA}"/>
              </a:ext>
            </a:extLst>
          </p:cNvPr>
          <p:cNvSpPr/>
          <p:nvPr/>
        </p:nvSpPr>
        <p:spPr>
          <a:xfrm>
            <a:off x="1115616" y="4797724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0F04F-3F2E-324F-AAAA-8248D98FDE4C}"/>
              </a:ext>
            </a:extLst>
          </p:cNvPr>
          <p:cNvSpPr/>
          <p:nvPr/>
        </p:nvSpPr>
        <p:spPr>
          <a:xfrm>
            <a:off x="2843808" y="170080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CB34D5-04F4-0348-A859-9E3133F2FDD1}"/>
              </a:ext>
            </a:extLst>
          </p:cNvPr>
          <p:cNvSpPr/>
          <p:nvPr/>
        </p:nvSpPr>
        <p:spPr>
          <a:xfrm>
            <a:off x="2856328" y="2228001"/>
            <a:ext cx="407009" cy="192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8BAB4F-FF86-B240-9268-3693388D3250}"/>
              </a:ext>
            </a:extLst>
          </p:cNvPr>
          <p:cNvSpPr/>
          <p:nvPr/>
        </p:nvSpPr>
        <p:spPr>
          <a:xfrm>
            <a:off x="1547664" y="4797724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1B20CB6-1996-0B4F-BB83-8B17D8FBA6D9}"/>
              </a:ext>
            </a:extLst>
          </p:cNvPr>
          <p:cNvSpPr/>
          <p:nvPr/>
        </p:nvSpPr>
        <p:spPr>
          <a:xfrm flipV="1">
            <a:off x="241176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25" name="Curved Connector 24">
            <a:extLst>
              <a:ext uri="{FF2B5EF4-FFF2-40B4-BE49-F238E27FC236}">
                <a16:creationId xmlns:a16="http://schemas.microsoft.com/office/drawing/2014/main" id="{30E04283-4114-9B43-B4CB-288B75C60DEC}"/>
              </a:ext>
            </a:extLst>
          </p:cNvPr>
          <p:cNvCxnSpPr>
            <a:stCxn id="81" idx="2"/>
            <a:endCxn id="79" idx="0"/>
          </p:cNvCxnSpPr>
          <p:nvPr/>
        </p:nvCxnSpPr>
        <p:spPr>
          <a:xfrm rot="16200000" flipV="1">
            <a:off x="2195736" y="4365676"/>
            <a:ext cx="12700" cy="864096"/>
          </a:xfrm>
          <a:prstGeom prst="curvedConnector3">
            <a:avLst>
              <a:gd name="adj1" fmla="val 3660669"/>
            </a:avLst>
          </a:prstGeom>
          <a:ln w="19050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E17BB2E-0F19-2540-9D59-96C4BA0254C0}"/>
              </a:ext>
            </a:extLst>
          </p:cNvPr>
          <p:cNvSpPr/>
          <p:nvPr/>
        </p:nvSpPr>
        <p:spPr>
          <a:xfrm flipV="1">
            <a:off x="2411760" y="4797724"/>
            <a:ext cx="432048" cy="1934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B22AC8F-44F6-EA40-AC71-537078649850}"/>
              </a:ext>
            </a:extLst>
          </p:cNvPr>
          <p:cNvGrpSpPr/>
          <p:nvPr/>
        </p:nvGrpSpPr>
        <p:grpSpPr>
          <a:xfrm>
            <a:off x="2627784" y="4073469"/>
            <a:ext cx="2809617" cy="823140"/>
            <a:chOff x="2627784" y="4073469"/>
            <a:chExt cx="2809617" cy="82314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5C4944F-C78C-0D45-B1B8-4E9DAAB8A3E1}"/>
                </a:ext>
              </a:extLst>
            </p:cNvPr>
            <p:cNvSpPr txBox="1"/>
            <p:nvPr/>
          </p:nvSpPr>
          <p:spPr>
            <a:xfrm>
              <a:off x="2926939" y="4073469"/>
              <a:ext cx="2510462" cy="31587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dirty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r>
                <a:rPr lang="en-CH" sz="2000" b="1" dirty="0">
                  <a:latin typeface="Cambria" panose="02040503050406030204" pitchFamily="18" charset="0"/>
                </a:rPr>
                <a:t>: </a:t>
              </a:r>
              <a:r>
                <a:rPr lang="en-CH" sz="2000" b="1" i="1" dirty="0">
                  <a:latin typeface="Cambria" panose="02040503050406030204" pitchFamily="18" charset="0"/>
                </a:rPr>
                <a:t>Delta-compressed</a:t>
              </a:r>
              <a:endParaRPr lang="en-CH" sz="2000" b="1" dirty="0">
                <a:latin typeface="Cambria" panose="02040503050406030204" pitchFamily="18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1A62FFA-713B-9D42-9CD9-8AA0CA94D4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27784" y="4365104"/>
              <a:ext cx="432048" cy="531505"/>
            </a:xfrm>
            <a:prstGeom prst="line">
              <a:avLst/>
            </a:prstGeom>
            <a:ln w="19050">
              <a:solidFill>
                <a:schemeClr val="tx1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CDA6C-BDF5-9946-A7B7-8A02A7870CBA}"/>
              </a:ext>
            </a:extLst>
          </p:cNvPr>
          <p:cNvSpPr/>
          <p:nvPr/>
        </p:nvSpPr>
        <p:spPr>
          <a:xfrm>
            <a:off x="3275856" y="1700808"/>
            <a:ext cx="432048" cy="792088"/>
          </a:xfrm>
          <a:prstGeom prst="rect">
            <a:avLst/>
          </a:prstGeom>
          <a:solidFill>
            <a:srgbClr val="DDEAF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137E4BB-59EC-D14C-A54C-EB8B824B4228}"/>
              </a:ext>
            </a:extLst>
          </p:cNvPr>
          <p:cNvSpPr/>
          <p:nvPr/>
        </p:nvSpPr>
        <p:spPr>
          <a:xfrm flipV="1">
            <a:off x="2411760" y="4991182"/>
            <a:ext cx="432048" cy="454042"/>
          </a:xfrm>
          <a:prstGeom prst="rect">
            <a:avLst/>
          </a:prstGeom>
          <a:solidFill>
            <a:srgbClr val="B7C3FC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572518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Key Challenge: Reference Search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11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CH" dirty="0">
                <a:solidFill>
                  <a:srgbClr val="0070C0"/>
                </a:solidFill>
              </a:rPr>
              <a:t>How to find a good reference block</a:t>
            </a:r>
            <a:r>
              <a:rPr lang="en-CH" dirty="0">
                <a:solidFill>
                  <a:srgbClr val="C00000"/>
                </a:solidFill>
              </a:rPr>
              <a:t> </a:t>
            </a:r>
            <a:r>
              <a:rPr lang="en-CH" dirty="0"/>
              <a:t>for an incoming data block across </a:t>
            </a:r>
            <a:r>
              <a:rPr lang="en-CH" dirty="0">
                <a:solidFill>
                  <a:srgbClr val="C00000"/>
                </a:solidFill>
              </a:rPr>
              <a:t>a wide range of stored data at low cost</a:t>
            </a:r>
          </a:p>
          <a:p>
            <a:endParaRPr lang="en-CH" dirty="0">
              <a:solidFill>
                <a:srgbClr val="C00000"/>
              </a:solidFill>
            </a:endParaRPr>
          </a:p>
          <a:p>
            <a:r>
              <a:rPr lang="en-CH" dirty="0"/>
              <a:t>Scanning all stored data blocks: </a:t>
            </a:r>
            <a:r>
              <a:rPr lang="en-CH" dirty="0">
                <a:solidFill>
                  <a:srgbClr val="C00000"/>
                </a:solidFill>
              </a:rPr>
              <a:t>Prohibitive performance overhead</a:t>
            </a:r>
          </a:p>
          <a:p>
            <a:endParaRPr lang="en-CH" dirty="0">
              <a:solidFill>
                <a:srgbClr val="C00000"/>
              </a:solidFill>
            </a:endParaRPr>
          </a:p>
          <a:p>
            <a:r>
              <a:rPr lang="en-CH" dirty="0"/>
              <a:t>Reference search in deduplication</a:t>
            </a:r>
          </a:p>
          <a:p>
            <a:pPr lvl="1"/>
            <a:r>
              <a:rPr lang="en-CH" dirty="0"/>
              <a:t>Uses a </a:t>
            </a:r>
            <a:r>
              <a:rPr lang="en-CH" dirty="0">
                <a:solidFill>
                  <a:srgbClr val="0070C0"/>
                </a:solidFill>
              </a:rPr>
              <a:t>strong hash function </a:t>
            </a:r>
            <a:r>
              <a:rPr lang="en-CH" dirty="0"/>
              <a:t>(e.g., SHA1 or MD5) to generate</a:t>
            </a:r>
            <a:br>
              <a:rPr lang="en-CH" dirty="0"/>
            </a:br>
            <a:r>
              <a:rPr lang="en-CH" dirty="0"/>
              <a:t>a data block’s </a:t>
            </a:r>
            <a:r>
              <a:rPr lang="en-CH" dirty="0">
                <a:solidFill>
                  <a:srgbClr val="0070C0"/>
                </a:solidFill>
              </a:rPr>
              <a:t>fingerprint</a:t>
            </a:r>
          </a:p>
          <a:p>
            <a:pPr lvl="1"/>
            <a:r>
              <a:rPr lang="en-CH" dirty="0"/>
              <a:t>Enables </a:t>
            </a:r>
            <a:r>
              <a:rPr lang="en-CH" dirty="0">
                <a:solidFill>
                  <a:schemeClr val="accent6"/>
                </a:solidFill>
              </a:rPr>
              <a:t>quick reference search </a:t>
            </a:r>
            <a:r>
              <a:rPr lang="en-CH" dirty="0"/>
              <a:t>by </a:t>
            </a:r>
            <a:r>
              <a:rPr lang="en-CH" dirty="0">
                <a:solidFill>
                  <a:schemeClr val="accent6"/>
                </a:solidFill>
              </a:rPr>
              <a:t>comparing only fingerprints</a:t>
            </a:r>
          </a:p>
          <a:p>
            <a:endParaRPr lang="en-CH" dirty="0"/>
          </a:p>
          <a:p>
            <a:r>
              <a:rPr lang="en-CH" dirty="0"/>
              <a:t>Reference search in delta compression</a:t>
            </a:r>
          </a:p>
          <a:p>
            <a:pPr lvl="1"/>
            <a:r>
              <a:rPr lang="en-CH" dirty="0"/>
              <a:t>Difficult to use a strong hash function that generates </a:t>
            </a:r>
            <a:r>
              <a:rPr lang="en-CH" dirty="0">
                <a:solidFill>
                  <a:srgbClr val="C00000"/>
                </a:solidFill>
              </a:rPr>
              <a:t>significantly different hash values</a:t>
            </a:r>
            <a:r>
              <a:rPr lang="en-CH" dirty="0"/>
              <a:t> for non-identical yet similar data blocks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51820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State-of-the-Art: Data Sketching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12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CH" dirty="0"/>
              <a:t>Generates a data signature (called </a:t>
            </a:r>
            <a:r>
              <a:rPr lang="en-CH" dirty="0">
                <a:solidFill>
                  <a:srgbClr val="0070C0"/>
                </a:solidFill>
              </a:rPr>
              <a:t>sketch</a:t>
            </a:r>
            <a:r>
              <a:rPr lang="en-CH" dirty="0"/>
              <a:t>) of each data block</a:t>
            </a:r>
          </a:p>
          <a:p>
            <a:pPr lvl="1"/>
            <a:r>
              <a:rPr lang="en-CH" dirty="0">
                <a:solidFill>
                  <a:srgbClr val="0070C0"/>
                </a:solidFill>
              </a:rPr>
              <a:t>Sketch:</a:t>
            </a:r>
            <a:r>
              <a:rPr lang="en-CH" dirty="0"/>
              <a:t> More </a:t>
            </a:r>
            <a:r>
              <a:rPr lang="en-CH" dirty="0">
                <a:solidFill>
                  <a:srgbClr val="0070C0"/>
                </a:solidFill>
              </a:rPr>
              <a:t>approximate</a:t>
            </a:r>
            <a:r>
              <a:rPr lang="en-CH" dirty="0"/>
              <a:t> signature than fingerprint</a:t>
            </a:r>
          </a:p>
          <a:p>
            <a:pPr lvl="1"/>
            <a:r>
              <a:rPr lang="en-CH" dirty="0"/>
              <a:t>Goal: two similar data blocks have similar sketches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5DF6AC4F-9978-D04E-B7C4-93AF90C5A4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943250"/>
              </p:ext>
            </p:extLst>
          </p:nvPr>
        </p:nvGraphicFramePr>
        <p:xfrm>
          <a:off x="1524000" y="2941022"/>
          <a:ext cx="60960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34363603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469294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3753322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020786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29259955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3929322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19039861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20111169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404995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56524336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37474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935921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4498564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484538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7055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0600FA47-7993-7B44-A331-5D34C6F7D5CE}"/>
              </a:ext>
            </a:extLst>
          </p:cNvPr>
          <p:cNvSpPr txBox="1"/>
          <p:nvPr/>
        </p:nvSpPr>
        <p:spPr>
          <a:xfrm>
            <a:off x="-180528" y="4302158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Feature</a:t>
            </a:r>
            <a:r>
              <a:rPr lang="en-CH" sz="2000" b="1" i="1" baseline="-2500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CH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= </a:t>
            </a:r>
            <a:r>
              <a:rPr lang="en-CH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CH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SENI</a:t>
            </a:r>
            <a:r>
              <a:rPr lang="en-CH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) = </a:t>
            </a:r>
            <a:r>
              <a:rPr lang="en-CH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0x73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5169F4-5AC8-A945-80BB-66B8DAAF7C23}"/>
              </a:ext>
            </a:extLst>
          </p:cNvPr>
          <p:cNvSpPr txBox="1"/>
          <p:nvPr/>
        </p:nvSpPr>
        <p:spPr>
          <a:xfrm>
            <a:off x="375217" y="2967153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dirty="0">
                <a:latin typeface="Cambria" panose="02040503050406030204" pitchFamily="18" charset="0"/>
              </a:rPr>
              <a:t>Block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D51AA2-1212-684C-83E6-67EE48D7A6B8}"/>
              </a:ext>
            </a:extLst>
          </p:cNvPr>
          <p:cNvSpPr txBox="1"/>
          <p:nvPr/>
        </p:nvSpPr>
        <p:spPr>
          <a:xfrm>
            <a:off x="-180528" y="4601918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Feature</a:t>
            </a:r>
            <a:r>
              <a:rPr lang="en-CH" sz="2000" b="1" i="1" baseline="-25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r>
              <a:rPr lang="en-CH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= </a:t>
            </a:r>
            <a:r>
              <a:rPr lang="en-CH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r>
              <a:rPr lang="en-CH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</a:t>
            </a:r>
            <a:r>
              <a:rPr lang="en-CH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) = </a:t>
            </a:r>
            <a:r>
              <a:rPr lang="en-CH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0CAA33-9536-FA46-9BE2-461C1458E501}"/>
              </a:ext>
            </a:extLst>
          </p:cNvPr>
          <p:cNvSpPr txBox="1"/>
          <p:nvPr/>
        </p:nvSpPr>
        <p:spPr>
          <a:xfrm>
            <a:off x="-180528" y="4916841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Feature</a:t>
            </a:r>
            <a:r>
              <a:rPr lang="en-CH" sz="2000" b="1" i="1" baseline="-25000" dirty="0">
                <a:solidFill>
                  <a:schemeClr val="accent6"/>
                </a:solidFill>
                <a:latin typeface="Cambria" panose="02040503050406030204" pitchFamily="18" charset="0"/>
              </a:rPr>
              <a:t>3</a:t>
            </a:r>
            <a:r>
              <a:rPr lang="en-CH" sz="2000" b="1" dirty="0">
                <a:solidFill>
                  <a:schemeClr val="accent6"/>
                </a:solidFill>
                <a:latin typeface="Cambria" panose="02040503050406030204" pitchFamily="18" charset="0"/>
              </a:rPr>
              <a:t>= </a:t>
            </a:r>
            <a:r>
              <a:rPr lang="en-CH" sz="20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chemeClr val="accent6"/>
                </a:solidFill>
                <a:latin typeface="Cambria" panose="02040503050406030204" pitchFamily="18" charset="0"/>
              </a:rPr>
              <a:t>3</a:t>
            </a:r>
            <a:r>
              <a:rPr lang="en-CH" sz="2000" b="1" dirty="0">
                <a:solidFill>
                  <a:schemeClr val="accent6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USEN</a:t>
            </a:r>
            <a:r>
              <a:rPr lang="en-CH" sz="2000" b="1" dirty="0">
                <a:solidFill>
                  <a:schemeClr val="accent6"/>
                </a:solidFill>
                <a:latin typeface="Cambria" panose="02040503050406030204" pitchFamily="18" charset="0"/>
              </a:rPr>
              <a:t>) = </a:t>
            </a:r>
            <a:r>
              <a:rPr lang="en-CH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0xF1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AC3D2C-F483-264B-BE6E-A32B50C635E3}"/>
              </a:ext>
            </a:extLst>
          </p:cNvPr>
          <p:cNvSpPr txBox="1"/>
          <p:nvPr/>
        </p:nvSpPr>
        <p:spPr>
          <a:xfrm>
            <a:off x="-180528" y="5209455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solidFill>
                  <a:srgbClr val="7030A0"/>
                </a:solidFill>
                <a:latin typeface="Cambria" panose="02040503050406030204" pitchFamily="18" charset="0"/>
              </a:rPr>
              <a:t>Feature</a:t>
            </a:r>
            <a:r>
              <a:rPr lang="en-CH" sz="2000" b="1" i="1" baseline="-25000" dirty="0">
                <a:solidFill>
                  <a:srgbClr val="7030A0"/>
                </a:solidFill>
                <a:latin typeface="Cambria" panose="02040503050406030204" pitchFamily="18" charset="0"/>
              </a:rPr>
              <a:t>4</a:t>
            </a:r>
            <a:r>
              <a:rPr lang="en-CH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= </a:t>
            </a:r>
            <a:r>
              <a:rPr lang="en-CH" sz="2000" b="1" i="1" dirty="0">
                <a:solidFill>
                  <a:srgbClr val="7030A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7030A0"/>
                </a:solidFill>
                <a:latin typeface="Cambria" panose="02040503050406030204" pitchFamily="18" charset="0"/>
              </a:rPr>
              <a:t>4</a:t>
            </a:r>
            <a:r>
              <a:rPr lang="en-CH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S202</a:t>
            </a:r>
            <a:r>
              <a:rPr lang="en-CH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) = </a:t>
            </a:r>
            <a:r>
              <a:rPr lang="en-CH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0xCC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A3E2E8-4E07-474A-9B78-B0CFCE08D129}"/>
              </a:ext>
            </a:extLst>
          </p:cNvPr>
          <p:cNvSpPr txBox="1"/>
          <p:nvPr/>
        </p:nvSpPr>
        <p:spPr>
          <a:xfrm>
            <a:off x="-180528" y="5857527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latin typeface="Cambria" panose="02040503050406030204" pitchFamily="18" charset="0"/>
              </a:rPr>
              <a:t>SF</a:t>
            </a:r>
            <a:r>
              <a:rPr lang="en-CH" sz="2000" b="1" dirty="0">
                <a:latin typeface="Cambria" panose="02040503050406030204" pitchFamily="18" charset="0"/>
              </a:rPr>
              <a:t>(Block 1) = </a:t>
            </a:r>
            <a:r>
              <a:rPr lang="en-CH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CH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73</a:t>
            </a:r>
            <a:r>
              <a:rPr lang="en-CH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H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CH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CH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endParaRPr lang="en-CH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6B153845-4094-1143-BFDA-52E76B3F9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791000"/>
              </p:ext>
            </p:extLst>
          </p:nvPr>
        </p:nvGraphicFramePr>
        <p:xfrm>
          <a:off x="1524000" y="3651688"/>
          <a:ext cx="609600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429">
                  <a:extLst>
                    <a:ext uri="{9D8B030D-6E8A-4147-A177-3AD203B41FA5}">
                      <a16:colId xmlns:a16="http://schemas.microsoft.com/office/drawing/2014/main" val="234363603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469294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375332232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020786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29259955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83929322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19039861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20111169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164049955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3565243363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13747456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935921001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744985640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2484538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H" dirty="0">
                          <a:solidFill>
                            <a:srgbClr val="C0000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7705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BD8B6BA4-0B09-8C47-9F6A-5A04B22D532D}"/>
              </a:ext>
            </a:extLst>
          </p:cNvPr>
          <p:cNvSpPr txBox="1"/>
          <p:nvPr/>
        </p:nvSpPr>
        <p:spPr>
          <a:xfrm>
            <a:off x="375217" y="3677819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dirty="0">
                <a:latin typeface="Cambria" panose="02040503050406030204" pitchFamily="18" charset="0"/>
              </a:rPr>
              <a:t>Block 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9E3E57-919A-E446-A31F-4B4E8021AFFD}"/>
              </a:ext>
            </a:extLst>
          </p:cNvPr>
          <p:cNvSpPr txBox="1"/>
          <p:nvPr/>
        </p:nvSpPr>
        <p:spPr>
          <a:xfrm>
            <a:off x="4189040" y="4310559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Feature</a:t>
            </a:r>
            <a:r>
              <a:rPr lang="en-CH" sz="2000" b="1" i="1" baseline="-2500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CH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= </a:t>
            </a:r>
            <a:r>
              <a:rPr lang="en-CH" sz="2000" b="1" i="1" dirty="0">
                <a:solidFill>
                  <a:srgbClr val="C0000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  <a:r>
              <a:rPr lang="en-CH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SENI</a:t>
            </a:r>
            <a:r>
              <a:rPr lang="en-CH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) 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&gt; </a:t>
            </a:r>
            <a:r>
              <a:rPr lang="en-CH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1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2020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CH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D29987-354C-A54D-9618-5B2F7B80F2D1}"/>
              </a:ext>
            </a:extLst>
          </p:cNvPr>
          <p:cNvSpPr txBox="1"/>
          <p:nvPr/>
        </p:nvSpPr>
        <p:spPr>
          <a:xfrm>
            <a:off x="4189040" y="4601918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Feature</a:t>
            </a:r>
            <a:r>
              <a:rPr lang="en-CH" sz="2000" b="1" i="1" baseline="-25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r>
              <a:rPr lang="en-CH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= </a:t>
            </a:r>
            <a:r>
              <a:rPr lang="en-CH" sz="2000" b="1" i="1" dirty="0">
                <a:solidFill>
                  <a:srgbClr val="00206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002060"/>
                </a:solidFill>
                <a:latin typeface="Cambria" panose="02040503050406030204" pitchFamily="18" charset="0"/>
              </a:rPr>
              <a:t>2</a:t>
            </a:r>
            <a:r>
              <a:rPr lang="en-CH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FAST</a:t>
            </a:r>
            <a:r>
              <a:rPr lang="en-CH" sz="2000" b="1" dirty="0">
                <a:solidFill>
                  <a:srgbClr val="002060"/>
                </a:solidFill>
                <a:latin typeface="Cambria" panose="02040503050406030204" pitchFamily="18" charset="0"/>
              </a:rPr>
              <a:t>) 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&gt; </a:t>
            </a:r>
            <a:r>
              <a:rPr lang="en-CH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2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2020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CH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F1AF92-3311-C049-A224-6A19D98A18A6}"/>
              </a:ext>
            </a:extLst>
          </p:cNvPr>
          <p:cNvSpPr txBox="1"/>
          <p:nvPr/>
        </p:nvSpPr>
        <p:spPr>
          <a:xfrm>
            <a:off x="4189040" y="4916841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Feature</a:t>
            </a:r>
            <a:r>
              <a:rPr lang="en-CH" sz="2000" b="1" i="1" baseline="-25000" dirty="0">
                <a:solidFill>
                  <a:schemeClr val="accent6"/>
                </a:solidFill>
                <a:latin typeface="Cambria" panose="02040503050406030204" pitchFamily="18" charset="0"/>
              </a:rPr>
              <a:t>3</a:t>
            </a:r>
            <a:r>
              <a:rPr lang="en-CH" sz="2000" b="1" dirty="0">
                <a:solidFill>
                  <a:schemeClr val="accent6"/>
                </a:solidFill>
                <a:latin typeface="Cambria" panose="02040503050406030204" pitchFamily="18" charset="0"/>
              </a:rPr>
              <a:t>= </a:t>
            </a:r>
            <a:r>
              <a:rPr lang="en-CH" sz="2000" b="1" i="1" dirty="0">
                <a:solidFill>
                  <a:schemeClr val="accent6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chemeClr val="accent6"/>
                </a:solidFill>
                <a:latin typeface="Cambria" panose="02040503050406030204" pitchFamily="18" charset="0"/>
              </a:rPr>
              <a:t>3</a:t>
            </a:r>
            <a:r>
              <a:rPr lang="en-CH" sz="2000" b="1" dirty="0">
                <a:solidFill>
                  <a:schemeClr val="accent6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USEN</a:t>
            </a:r>
            <a:r>
              <a:rPr lang="en-CH" sz="2000" b="1" dirty="0">
                <a:solidFill>
                  <a:schemeClr val="accent6"/>
                </a:solidFill>
                <a:latin typeface="Cambria" panose="02040503050406030204" pitchFamily="18" charset="0"/>
              </a:rPr>
              <a:t>) 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&gt; </a:t>
            </a:r>
            <a:r>
              <a:rPr lang="en-CH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3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2020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CH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E293074-A7AA-3A47-9668-233C8AFEAA46}"/>
              </a:ext>
            </a:extLst>
          </p:cNvPr>
          <p:cNvSpPr txBox="1"/>
          <p:nvPr/>
        </p:nvSpPr>
        <p:spPr>
          <a:xfrm>
            <a:off x="4189040" y="5209455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solidFill>
                  <a:srgbClr val="7030A0"/>
                </a:solidFill>
                <a:latin typeface="Cambria" panose="02040503050406030204" pitchFamily="18" charset="0"/>
              </a:rPr>
              <a:t>Feature</a:t>
            </a:r>
            <a:r>
              <a:rPr lang="en-CH" sz="2000" b="1" i="1" baseline="-25000" dirty="0">
                <a:solidFill>
                  <a:srgbClr val="7030A0"/>
                </a:solidFill>
                <a:latin typeface="Cambria" panose="02040503050406030204" pitchFamily="18" charset="0"/>
              </a:rPr>
              <a:t>4</a:t>
            </a:r>
            <a:r>
              <a:rPr lang="en-CH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= </a:t>
            </a:r>
            <a:r>
              <a:rPr lang="en-CH" sz="2000" b="1" i="1" dirty="0">
                <a:solidFill>
                  <a:srgbClr val="7030A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7030A0"/>
                </a:solidFill>
                <a:latin typeface="Cambria" panose="02040503050406030204" pitchFamily="18" charset="0"/>
              </a:rPr>
              <a:t>4</a:t>
            </a:r>
            <a:r>
              <a:rPr lang="en-CH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S202</a:t>
            </a:r>
            <a:r>
              <a:rPr lang="en-CH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) 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&gt; </a:t>
            </a:r>
            <a:r>
              <a:rPr lang="en-CH" sz="2000" b="1" i="1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CH" sz="2000" b="1" i="1" baseline="-25000" dirty="0">
                <a:solidFill>
                  <a:srgbClr val="FF0000"/>
                </a:solidFill>
                <a:latin typeface="Cambria" panose="02040503050406030204" pitchFamily="18" charset="0"/>
              </a:rPr>
              <a:t>4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(</a:t>
            </a:r>
            <a:r>
              <a:rPr lang="en-CH" sz="2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2020</a:t>
            </a:r>
            <a:r>
              <a:rPr lang="en-CH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)</a:t>
            </a:r>
            <a:endParaRPr lang="en-CH" sz="2000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08893F-C046-1C47-B891-BFF0C3D85E97}"/>
              </a:ext>
            </a:extLst>
          </p:cNvPr>
          <p:cNvSpPr txBox="1"/>
          <p:nvPr/>
        </p:nvSpPr>
        <p:spPr>
          <a:xfrm>
            <a:off x="4189040" y="5857527"/>
            <a:ext cx="499147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i="1" dirty="0">
                <a:latin typeface="Cambria" panose="02040503050406030204" pitchFamily="18" charset="0"/>
              </a:rPr>
              <a:t>SF</a:t>
            </a:r>
            <a:r>
              <a:rPr lang="en-CH" sz="2000" b="1" dirty="0">
                <a:latin typeface="Cambria" panose="02040503050406030204" pitchFamily="18" charset="0"/>
              </a:rPr>
              <a:t>(Block 2) = </a:t>
            </a:r>
            <a:r>
              <a:rPr lang="en-CH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CH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73</a:t>
            </a:r>
            <a:r>
              <a:rPr lang="en-CH" sz="20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</a:t>
            </a:r>
            <a:r>
              <a:rPr lang="en-CH" sz="2000" b="1" dirty="0">
                <a:solidFill>
                  <a:schemeClr val="accent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F1</a:t>
            </a:r>
            <a:r>
              <a:rPr lang="en-CH" sz="20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CH" sz="2000" b="1" dirty="0">
                <a:solidFill>
                  <a:srgbClr val="7030A0"/>
                </a:solidFill>
                <a:latin typeface="Cambria" panose="02040503050406030204" pitchFamily="18" charset="0"/>
              </a:rPr>
              <a:t> </a:t>
            </a:r>
            <a:endParaRPr lang="en-CH" sz="2000" b="1" dirty="0">
              <a:solidFill>
                <a:srgbClr val="7030A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1E9089-8594-3749-8707-D33ECED9BEEB}"/>
              </a:ext>
            </a:extLst>
          </p:cNvPr>
          <p:cNvSpPr txBox="1"/>
          <p:nvPr/>
        </p:nvSpPr>
        <p:spPr>
          <a:xfrm>
            <a:off x="-180528" y="5661828"/>
            <a:ext cx="22361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1400" b="1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S</a:t>
            </a:r>
            <a:r>
              <a:rPr lang="en-CH" sz="14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uper</a:t>
            </a:r>
            <a:r>
              <a:rPr lang="en-CH" sz="1400" b="1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F</a:t>
            </a:r>
            <a:r>
              <a:rPr lang="en-CH" sz="1400" i="1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eature</a:t>
            </a:r>
            <a:endParaRPr lang="en-CH" sz="1400" dirty="0">
              <a:solidFill>
                <a:schemeClr val="bg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89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1" grpId="0"/>
      <p:bldP spid="12" grpId="0"/>
      <p:bldP spid="13" grpId="0"/>
      <p:bldP spid="14" grpId="0"/>
      <p:bldP spid="23" grpId="0" animBg="1"/>
      <p:bldP spid="24" grpId="0"/>
      <p:bldP spid="25" grpId="0"/>
      <p:bldP spid="26" grpId="0"/>
      <p:bldP spid="27" grpId="0"/>
      <p:bldP spid="2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Limitations of Existing Techniques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13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064" y="764703"/>
            <a:ext cx="8783673" cy="5680231"/>
          </a:xfrm>
        </p:spPr>
        <p:txBody>
          <a:bodyPr tIns="108000" bIns="108000"/>
          <a:lstStyle/>
          <a:p>
            <a:r>
              <a:rPr lang="en-CH" dirty="0"/>
              <a:t>Provide </a:t>
            </a:r>
            <a:r>
              <a:rPr lang="en-CH" dirty="0">
                <a:solidFill>
                  <a:srgbClr val="C00000"/>
                </a:solidFill>
              </a:rPr>
              <a:t>significantly lower data-reduction ratios </a:t>
            </a:r>
            <a:r>
              <a:rPr lang="en-CH" dirty="0"/>
              <a:t>than the optimal</a:t>
            </a:r>
          </a:p>
          <a:p>
            <a:pPr lvl="1"/>
            <a:r>
              <a:rPr lang="en-CH" dirty="0"/>
              <a:t>Due to </a:t>
            </a:r>
            <a:r>
              <a:rPr lang="en-CH" dirty="0">
                <a:solidFill>
                  <a:srgbClr val="C00000"/>
                </a:solidFill>
              </a:rPr>
              <a:t>limited accuracy </a:t>
            </a:r>
            <a:r>
              <a:rPr lang="en-CH" dirty="0"/>
              <a:t>in reference search for delta compression</a:t>
            </a:r>
          </a:p>
          <a:p>
            <a:endParaRPr lang="en-CH" dirty="0"/>
          </a:p>
          <a:p>
            <a:r>
              <a:rPr lang="en-CH" dirty="0"/>
              <a:t>In a general-PC-usage workload, an SF-based approach</a:t>
            </a:r>
          </a:p>
          <a:p>
            <a:pPr lvl="1"/>
            <a:r>
              <a:rPr lang="en-CH" dirty="0"/>
              <a:t>Provides only </a:t>
            </a:r>
            <a:r>
              <a:rPr lang="en-CH" dirty="0">
                <a:solidFill>
                  <a:srgbClr val="C00000"/>
                </a:solidFill>
              </a:rPr>
              <a:t>60% of the data-reduction ratio</a:t>
            </a:r>
            <a:r>
              <a:rPr lang="en-CH" dirty="0"/>
              <a:t> of </a:t>
            </a:r>
            <a:r>
              <a:rPr lang="en-CH" dirty="0">
                <a:solidFill>
                  <a:srgbClr val="0070C0"/>
                </a:solidFill>
              </a:rPr>
              <a:t>brute-force search</a:t>
            </a:r>
          </a:p>
          <a:p>
            <a:pPr lvl="1"/>
            <a:r>
              <a:rPr lang="en-CH" dirty="0">
                <a:solidFill>
                  <a:srgbClr val="C00000"/>
                </a:solidFill>
              </a:rPr>
              <a:t>High false-negative ratio:</a:t>
            </a:r>
            <a:r>
              <a:rPr lang="en-CH" dirty="0"/>
              <a:t> Fails to find any reference data block for </a:t>
            </a:r>
            <a:r>
              <a:rPr lang="en-CH" dirty="0">
                <a:solidFill>
                  <a:srgbClr val="C00000"/>
                </a:solidFill>
              </a:rPr>
              <a:t>36% </a:t>
            </a:r>
            <a:r>
              <a:rPr lang="en-CH" dirty="0"/>
              <a:t>of the incoming data blocks that can benefit from delta compression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BD65FEF-E445-114C-B7CB-5E833FA2B974}"/>
              </a:ext>
            </a:extLst>
          </p:cNvPr>
          <p:cNvGrpSpPr/>
          <p:nvPr/>
        </p:nvGrpSpPr>
        <p:grpSpPr>
          <a:xfrm>
            <a:off x="539552" y="4221088"/>
            <a:ext cx="4966456" cy="432048"/>
            <a:chOff x="1475656" y="4221088"/>
            <a:chExt cx="4966456" cy="43204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5B2C2C-28EF-AF43-AF4B-327028A7E3A0}"/>
                </a:ext>
              </a:extLst>
            </p:cNvPr>
            <p:cNvSpPr/>
            <p:nvPr/>
          </p:nvSpPr>
          <p:spPr>
            <a:xfrm>
              <a:off x="2625688" y="4221088"/>
              <a:ext cx="3816424" cy="432048"/>
            </a:xfrm>
            <a:prstGeom prst="rect">
              <a:avLst/>
            </a:prstGeom>
            <a:solidFill>
              <a:srgbClr val="DDEAF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159BE3B-F904-114F-9AB7-CA492448C1A5}"/>
                </a:ext>
              </a:extLst>
            </p:cNvPr>
            <p:cNvSpPr txBox="1"/>
            <p:nvPr/>
          </p:nvSpPr>
          <p:spPr>
            <a:xfrm>
              <a:off x="1475656" y="4283223"/>
              <a:ext cx="10081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dirty="0">
                  <a:latin typeface="Cambria" panose="02040503050406030204" pitchFamily="18" charset="0"/>
                </a:rPr>
                <a:t>Block 1</a:t>
              </a:r>
            </a:p>
          </p:txBody>
        </p:sp>
      </p:grpSp>
      <p:sp>
        <p:nvSpPr>
          <p:cNvPr id="9" name="Right Brace 8">
            <a:extLst>
              <a:ext uri="{FF2B5EF4-FFF2-40B4-BE49-F238E27FC236}">
                <a16:creationId xmlns:a16="http://schemas.microsoft.com/office/drawing/2014/main" id="{16129AED-6916-6E46-A96B-76E8E598FD07}"/>
              </a:ext>
            </a:extLst>
          </p:cNvPr>
          <p:cNvSpPr/>
          <p:nvPr/>
        </p:nvSpPr>
        <p:spPr>
          <a:xfrm rot="16200000">
            <a:off x="3502604" y="2145672"/>
            <a:ext cx="216023" cy="3790791"/>
          </a:xfrm>
          <a:prstGeom prst="rightBrace">
            <a:avLst>
              <a:gd name="adj1" fmla="val 5399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4D82E9-A3C3-A948-A0F0-092D8F240C1F}"/>
              </a:ext>
            </a:extLst>
          </p:cNvPr>
          <p:cNvSpPr txBox="1"/>
          <p:nvPr/>
        </p:nvSpPr>
        <p:spPr>
          <a:xfrm>
            <a:off x="3093740" y="3569110"/>
            <a:ext cx="100811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dirty="0">
                <a:latin typeface="Cambria" panose="02040503050406030204" pitchFamily="18" charset="0"/>
              </a:rPr>
              <a:t>4 KiB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7E6A88-C779-4F45-B481-CE29E6084F45}"/>
              </a:ext>
            </a:extLst>
          </p:cNvPr>
          <p:cNvGrpSpPr/>
          <p:nvPr/>
        </p:nvGrpSpPr>
        <p:grpSpPr>
          <a:xfrm>
            <a:off x="539552" y="5047684"/>
            <a:ext cx="4966456" cy="432048"/>
            <a:chOff x="1475656" y="5080982"/>
            <a:chExt cx="4966456" cy="43204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C7290A-7A2B-F64D-AFD4-979AC7CE717D}"/>
                </a:ext>
              </a:extLst>
            </p:cNvPr>
            <p:cNvSpPr/>
            <p:nvPr/>
          </p:nvSpPr>
          <p:spPr>
            <a:xfrm>
              <a:off x="2625688" y="5080982"/>
              <a:ext cx="3816424" cy="432048"/>
            </a:xfrm>
            <a:prstGeom prst="rect">
              <a:avLst/>
            </a:prstGeom>
            <a:solidFill>
              <a:srgbClr val="DDEAF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11F8FED-0F41-374D-8C7F-2DF6524D08A4}"/>
                </a:ext>
              </a:extLst>
            </p:cNvPr>
            <p:cNvSpPr txBox="1"/>
            <p:nvPr/>
          </p:nvSpPr>
          <p:spPr>
            <a:xfrm>
              <a:off x="1475656" y="5143117"/>
              <a:ext cx="10081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dirty="0">
                  <a:latin typeface="Cambria" panose="02040503050406030204" pitchFamily="18" charset="0"/>
                </a:rPr>
                <a:t>Block 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E967A10-3FB2-3C43-BC75-32AE0BF5641D}"/>
                </a:ext>
              </a:extLst>
            </p:cNvPr>
            <p:cNvSpPr/>
            <p:nvPr/>
          </p:nvSpPr>
          <p:spPr>
            <a:xfrm>
              <a:off x="3129744" y="5080982"/>
              <a:ext cx="146112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F2E946E-E1BB-BB44-B9AE-53338A720E87}"/>
                </a:ext>
              </a:extLst>
            </p:cNvPr>
            <p:cNvSpPr/>
            <p:nvPr/>
          </p:nvSpPr>
          <p:spPr>
            <a:xfrm>
              <a:off x="4283968" y="5080982"/>
              <a:ext cx="72008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5A1FE7B-5BF5-F14F-962F-F41A2640C83A}"/>
                </a:ext>
              </a:extLst>
            </p:cNvPr>
            <p:cNvSpPr/>
            <p:nvPr/>
          </p:nvSpPr>
          <p:spPr>
            <a:xfrm>
              <a:off x="5940152" y="5080982"/>
              <a:ext cx="72008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B58C296-AED5-5E43-A394-4B0FA1991F61}"/>
              </a:ext>
            </a:extLst>
          </p:cNvPr>
          <p:cNvGrpSpPr/>
          <p:nvPr/>
        </p:nvGrpSpPr>
        <p:grpSpPr>
          <a:xfrm>
            <a:off x="539552" y="5874281"/>
            <a:ext cx="4966456" cy="435040"/>
            <a:chOff x="1475656" y="5874281"/>
            <a:chExt cx="4966456" cy="4350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A816BE9-6632-DE46-B932-51C04EBEFC87}"/>
                </a:ext>
              </a:extLst>
            </p:cNvPr>
            <p:cNvSpPr/>
            <p:nvPr/>
          </p:nvSpPr>
          <p:spPr>
            <a:xfrm>
              <a:off x="2625688" y="5877273"/>
              <a:ext cx="3816424" cy="432048"/>
            </a:xfrm>
            <a:prstGeom prst="rect">
              <a:avLst/>
            </a:prstGeom>
            <a:solidFill>
              <a:srgbClr val="DDEAF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2A15D2-D51D-0748-8C04-5CA0C08AE211}"/>
                </a:ext>
              </a:extLst>
            </p:cNvPr>
            <p:cNvSpPr txBox="1"/>
            <p:nvPr/>
          </p:nvSpPr>
          <p:spPr>
            <a:xfrm>
              <a:off x="1475656" y="5939408"/>
              <a:ext cx="1008112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dirty="0">
                  <a:latin typeface="Cambria" panose="02040503050406030204" pitchFamily="18" charset="0"/>
                </a:rPr>
                <a:t>Block 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7C6AC7-58FB-8148-A09E-4898441604EE}"/>
                </a:ext>
              </a:extLst>
            </p:cNvPr>
            <p:cNvSpPr/>
            <p:nvPr/>
          </p:nvSpPr>
          <p:spPr>
            <a:xfrm>
              <a:off x="3129744" y="5874281"/>
              <a:ext cx="146112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55894D2-7726-164C-B079-166201DAA206}"/>
                </a:ext>
              </a:extLst>
            </p:cNvPr>
            <p:cNvSpPr/>
            <p:nvPr/>
          </p:nvSpPr>
          <p:spPr>
            <a:xfrm>
              <a:off x="4283968" y="5874281"/>
              <a:ext cx="72008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6CC5F6-0174-8B41-BE25-38D92C511EAD}"/>
                </a:ext>
              </a:extLst>
            </p:cNvPr>
            <p:cNvSpPr/>
            <p:nvPr/>
          </p:nvSpPr>
          <p:spPr>
            <a:xfrm>
              <a:off x="5940152" y="5874281"/>
              <a:ext cx="72008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B01EE0-0581-C047-9614-569F62EF6D19}"/>
                </a:ext>
              </a:extLst>
            </p:cNvPr>
            <p:cNvSpPr/>
            <p:nvPr/>
          </p:nvSpPr>
          <p:spPr>
            <a:xfrm>
              <a:off x="3574300" y="5874281"/>
              <a:ext cx="72008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CB8D53-FD49-0C47-949F-2CC66159CD26}"/>
                </a:ext>
              </a:extLst>
            </p:cNvPr>
            <p:cNvSpPr/>
            <p:nvPr/>
          </p:nvSpPr>
          <p:spPr>
            <a:xfrm>
              <a:off x="5384912" y="5874281"/>
              <a:ext cx="125288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B575AFE-96AA-644E-B6E0-5FF8A3E981D1}"/>
                </a:ext>
              </a:extLst>
            </p:cNvPr>
            <p:cNvSpPr/>
            <p:nvPr/>
          </p:nvSpPr>
          <p:spPr>
            <a:xfrm>
              <a:off x="4798436" y="5874281"/>
              <a:ext cx="72008" cy="432048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F5CABA1A-F5D1-3E48-93D3-56D1A8057167}"/>
              </a:ext>
            </a:extLst>
          </p:cNvPr>
          <p:cNvSpPr txBox="1"/>
          <p:nvPr/>
        </p:nvSpPr>
        <p:spPr>
          <a:xfrm>
            <a:off x="1764736" y="4767693"/>
            <a:ext cx="100811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i="1" dirty="0">
                <a:solidFill>
                  <a:srgbClr val="C00000"/>
                </a:solidFill>
                <a:latin typeface="Cambria" panose="02040503050406030204" pitchFamily="18" charset="0"/>
              </a:rPr>
              <a:t>Delta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B3111E-81E4-EC44-9A4A-E10AC4BB4A42}"/>
              </a:ext>
            </a:extLst>
          </p:cNvPr>
          <p:cNvSpPr txBox="1"/>
          <p:nvPr/>
        </p:nvSpPr>
        <p:spPr>
          <a:xfrm>
            <a:off x="5557286" y="4283223"/>
            <a:ext cx="319117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SF(Block 1) = </a:t>
            </a:r>
            <a:r>
              <a:rPr lang="en-CH" b="1" dirty="0">
                <a:latin typeface="Courier New" panose="02070309020205020404" pitchFamily="49" charset="0"/>
                <a:cs typeface="Courier New" panose="02070309020205020404" pitchFamily="49" charset="0"/>
              </a:rPr>
              <a:t>0x7332F1CC</a:t>
            </a:r>
            <a:r>
              <a:rPr lang="en-CH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235959-5D87-5A4A-A723-B041E6A1F4B8}"/>
              </a:ext>
            </a:extLst>
          </p:cNvPr>
          <p:cNvSpPr txBox="1"/>
          <p:nvPr/>
        </p:nvSpPr>
        <p:spPr>
          <a:xfrm>
            <a:off x="5557286" y="5128819"/>
            <a:ext cx="319117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SF(Block 2) = </a:t>
            </a:r>
            <a:r>
              <a:rPr lang="en-CH" b="1" dirty="0">
                <a:latin typeface="Courier New" panose="02070309020205020404" pitchFamily="49" charset="0"/>
                <a:cs typeface="Courier New" panose="02070309020205020404" pitchFamily="49" charset="0"/>
              </a:rPr>
              <a:t>0x7332F1CC</a:t>
            </a:r>
            <a:r>
              <a:rPr lang="en-CH" b="1" dirty="0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5CEC18-D5F5-434C-B406-89EFCC6CE203}"/>
              </a:ext>
            </a:extLst>
          </p:cNvPr>
          <p:cNvSpPr txBox="1"/>
          <p:nvPr/>
        </p:nvSpPr>
        <p:spPr>
          <a:xfrm>
            <a:off x="5557286" y="5951805"/>
            <a:ext cx="3191178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SF(Block 3) = </a:t>
            </a:r>
            <a:r>
              <a:rPr lang="en-CH" b="1" dirty="0">
                <a:latin typeface="Courier New" panose="02070309020205020404" pitchFamily="49" charset="0"/>
                <a:cs typeface="Courier New" panose="02070309020205020404" pitchFamily="49" charset="0"/>
              </a:rPr>
              <a:t>0x73</a:t>
            </a:r>
            <a:r>
              <a:rPr lang="en-CH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5789</a:t>
            </a:r>
            <a:r>
              <a:rPr lang="en-CH" b="1" dirty="0"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CH" b="1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86771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7" grpId="0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D1AC-8398-8B47-99A7-FD2626BF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492C-5484-8A42-BD35-D712708F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2" y="760206"/>
            <a:ext cx="8610600" cy="5680231"/>
          </a:xfrm>
        </p:spPr>
        <p:txBody>
          <a:bodyPr anchor="ctr"/>
          <a:lstStyle/>
          <a:p>
            <a:r>
              <a:rPr lang="en-CH" sz="2800" dirty="0">
                <a:solidFill>
                  <a:schemeClr val="bg1">
                    <a:lumMod val="50000"/>
                  </a:schemeClr>
                </a:solidFill>
              </a:rPr>
              <a:t>Data Reduction in Storage Systems</a:t>
            </a:r>
          </a:p>
          <a:p>
            <a:endParaRPr lang="en-CH" sz="15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H" sz="1500" dirty="0"/>
          </a:p>
          <a:p>
            <a:endParaRPr lang="en-CH" sz="2800" dirty="0"/>
          </a:p>
          <a:p>
            <a:r>
              <a:rPr lang="en-CH" sz="2800" dirty="0"/>
              <a:t>DeepSketch: A New Machine Learning-based Reference Search Technique</a:t>
            </a:r>
          </a:p>
          <a:p>
            <a:endParaRPr lang="en-CH" sz="1500" dirty="0"/>
          </a:p>
          <a:p>
            <a:endParaRPr lang="en-CH" sz="2800" dirty="0"/>
          </a:p>
          <a:p>
            <a:r>
              <a:rPr lang="en-CH" sz="2800" dirty="0">
                <a:solidFill>
                  <a:schemeClr val="bg1">
                    <a:lumMod val="50000"/>
                  </a:schemeClr>
                </a:solidFill>
              </a:rPr>
              <a:t>Evaluation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8B04-7DFB-BE49-AB96-B9D22F0C7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9086463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DeepSketch: Key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15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CH" sz="2400" dirty="0"/>
              <a:t>Use the </a:t>
            </a:r>
            <a:r>
              <a:rPr lang="en-CH" sz="2400" dirty="0">
                <a:solidFill>
                  <a:srgbClr val="0070C0"/>
                </a:solidFill>
              </a:rPr>
              <a:t>learning-to-hash method</a:t>
            </a:r>
            <a:r>
              <a:rPr lang="en-CH" sz="2400" dirty="0"/>
              <a:t> for sketch generation</a:t>
            </a:r>
          </a:p>
          <a:p>
            <a:pPr lvl="1"/>
            <a:r>
              <a:rPr lang="en-CH" sz="2200" dirty="0"/>
              <a:t>A promising machine learning (ML)-based approach for the </a:t>
            </a:r>
            <a:r>
              <a:rPr lang="en-CH" sz="2200" dirty="0">
                <a:solidFill>
                  <a:srgbClr val="C00000"/>
                </a:solidFill>
              </a:rPr>
              <a:t>nearest-neighbor search 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38FE3-84A5-A14A-91C6-B42AEC377ADA}"/>
              </a:ext>
            </a:extLst>
          </p:cNvPr>
          <p:cNvGrpSpPr/>
          <p:nvPr/>
        </p:nvGrpSpPr>
        <p:grpSpPr>
          <a:xfrm>
            <a:off x="-252536" y="2708924"/>
            <a:ext cx="7993115" cy="2201545"/>
            <a:chOff x="740033" y="2844225"/>
            <a:chExt cx="6696014" cy="1844284"/>
          </a:xfrm>
        </p:grpSpPr>
        <p:pic>
          <p:nvPicPr>
            <p:cNvPr id="247" name="Picture 2" descr="thumb">
              <a:extLst>
                <a:ext uri="{FF2B5EF4-FFF2-40B4-BE49-F238E27FC236}">
                  <a16:creationId xmlns:a16="http://schemas.microsoft.com/office/drawing/2014/main" id="{DD2A5747-6BAD-6746-80EA-DB08FB6884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3" t="-3937" r="19847" b="-4399"/>
            <a:stretch/>
          </p:blipFill>
          <p:spPr bwMode="auto">
            <a:xfrm>
              <a:off x="1196055" y="3478178"/>
              <a:ext cx="1022426" cy="1113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" name="직사각형 471">
              <a:extLst>
                <a:ext uri="{FF2B5EF4-FFF2-40B4-BE49-F238E27FC236}">
                  <a16:creationId xmlns:a16="http://schemas.microsoft.com/office/drawing/2014/main" id="{7C9E5973-8847-6643-AEE7-BBCBCA95ED02}"/>
                </a:ext>
              </a:extLst>
            </p:cNvPr>
            <p:cNvSpPr/>
            <p:nvPr/>
          </p:nvSpPr>
          <p:spPr>
            <a:xfrm>
              <a:off x="2315823" y="3736942"/>
              <a:ext cx="779472" cy="62679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9" name="사각형: 둥근 모서리 230">
              <a:extLst>
                <a:ext uri="{FF2B5EF4-FFF2-40B4-BE49-F238E27FC236}">
                  <a16:creationId xmlns:a16="http://schemas.microsoft.com/office/drawing/2014/main" id="{53BCA61F-9858-FE4C-BF3E-54B5C34ED4AA}"/>
                </a:ext>
              </a:extLst>
            </p:cNvPr>
            <p:cNvSpPr/>
            <p:nvPr/>
          </p:nvSpPr>
          <p:spPr>
            <a:xfrm>
              <a:off x="4091080" y="2903100"/>
              <a:ext cx="2100909" cy="1785409"/>
            </a:xfrm>
            <a:prstGeom prst="roundRect">
              <a:avLst>
                <a:gd name="adj" fmla="val 4653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0" name="사각형: 둥근 모서리 231">
              <a:extLst>
                <a:ext uri="{FF2B5EF4-FFF2-40B4-BE49-F238E27FC236}">
                  <a16:creationId xmlns:a16="http://schemas.microsoft.com/office/drawing/2014/main" id="{A0FC2346-5BF2-E24B-B8D7-E6C6E0195DDC}"/>
                </a:ext>
              </a:extLst>
            </p:cNvPr>
            <p:cNvSpPr/>
            <p:nvPr/>
          </p:nvSpPr>
          <p:spPr>
            <a:xfrm>
              <a:off x="6250556" y="2903100"/>
              <a:ext cx="917450" cy="1785409"/>
            </a:xfrm>
            <a:prstGeom prst="roundRect">
              <a:avLst>
                <a:gd name="adj" fmla="val 10882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1" name="사각형: 둥근 모서리 459">
              <a:extLst>
                <a:ext uri="{FF2B5EF4-FFF2-40B4-BE49-F238E27FC236}">
                  <a16:creationId xmlns:a16="http://schemas.microsoft.com/office/drawing/2014/main" id="{5CC70A7A-723B-6C42-B02F-DFDFC46F3CB6}"/>
                </a:ext>
              </a:extLst>
            </p:cNvPr>
            <p:cNvSpPr/>
            <p:nvPr/>
          </p:nvSpPr>
          <p:spPr>
            <a:xfrm>
              <a:off x="3115056" y="2903100"/>
              <a:ext cx="917450" cy="1785409"/>
            </a:xfrm>
            <a:prstGeom prst="roundRect">
              <a:avLst>
                <a:gd name="adj" fmla="val 13183"/>
              </a:avLst>
            </a:prstGeom>
            <a:solidFill>
              <a:srgbClr val="FFEBE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8AF26B9D-0472-2145-A7A8-F0942FD29A5D}"/>
                </a:ext>
              </a:extLst>
            </p:cNvPr>
            <p:cNvSpPr txBox="1"/>
            <p:nvPr/>
          </p:nvSpPr>
          <p:spPr>
            <a:xfrm>
              <a:off x="5981896" y="2844226"/>
              <a:ext cx="1454151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Output </a:t>
              </a:r>
            </a:p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Layer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AB5CB242-4D95-A84A-B94C-7B52170DA6C4}"/>
                </a:ext>
              </a:extLst>
            </p:cNvPr>
            <p:cNvSpPr txBox="1"/>
            <p:nvPr/>
          </p:nvSpPr>
          <p:spPr>
            <a:xfrm>
              <a:off x="3952754" y="2871692"/>
              <a:ext cx="2341925" cy="28361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Hidden Layers (HLs)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215F8AF-6DF3-5746-81F7-DB7EBDF375F5}"/>
                </a:ext>
              </a:extLst>
            </p:cNvPr>
            <p:cNvSpPr txBox="1"/>
            <p:nvPr/>
          </p:nvSpPr>
          <p:spPr>
            <a:xfrm>
              <a:off x="4047215" y="3097410"/>
              <a:ext cx="560639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HL</a:t>
              </a:r>
              <a:r>
                <a:rPr lang="en-US" altLang="ko-KR" b="1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1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27B63404-7921-4E4F-A326-30766B00850B}"/>
                </a:ext>
              </a:extLst>
            </p:cNvPr>
            <p:cNvSpPr txBox="1"/>
            <p:nvPr/>
          </p:nvSpPr>
          <p:spPr>
            <a:xfrm>
              <a:off x="4585986" y="3097410"/>
              <a:ext cx="560639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HL</a:t>
              </a:r>
              <a:r>
                <a:rPr lang="en-US" altLang="ko-KR" b="1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2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7B2E305-E781-EB4F-8B8B-A3BE0BD92708}"/>
                </a:ext>
              </a:extLst>
            </p:cNvPr>
            <p:cNvSpPr txBox="1"/>
            <p:nvPr/>
          </p:nvSpPr>
          <p:spPr>
            <a:xfrm>
              <a:off x="5123814" y="3066632"/>
              <a:ext cx="560639" cy="40011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ko-KR" altLang="en-US" sz="2000" b="1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0AC2EB1-A6DC-8440-9A22-3892398EC612}"/>
                </a:ext>
              </a:extLst>
            </p:cNvPr>
            <p:cNvSpPr txBox="1"/>
            <p:nvPr/>
          </p:nvSpPr>
          <p:spPr>
            <a:xfrm>
              <a:off x="5685652" y="3124880"/>
              <a:ext cx="560639" cy="28361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latin typeface="Cambria" panose="02040503050406030204" pitchFamily="18" charset="0"/>
                  <a:ea typeface="맑은 고딕" panose="020B0503020000020004" pitchFamily="34" charset="-127"/>
                </a:rPr>
                <a:t>HL</a:t>
              </a:r>
              <a:r>
                <a:rPr lang="en-US" altLang="ko-KR" b="1" baseline="-25000" dirty="0">
                  <a:latin typeface="Cambria" panose="02040503050406030204" pitchFamily="18" charset="0"/>
                  <a:ea typeface="맑은 고딕" panose="020B0503020000020004" pitchFamily="34" charset="-127"/>
                </a:rPr>
                <a:t>N</a:t>
              </a:r>
              <a:endParaRPr lang="en-US" altLang="ko-KR" sz="1600" b="1" baseline="-25000" dirty="0"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3D5B67F9-8D2B-C243-9C19-225C42BAE929}"/>
                </a:ext>
              </a:extLst>
            </p:cNvPr>
            <p:cNvSpPr txBox="1"/>
            <p:nvPr/>
          </p:nvSpPr>
          <p:spPr>
            <a:xfrm>
              <a:off x="2843808" y="2844226"/>
              <a:ext cx="1454151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Input </a:t>
              </a:r>
            </a:p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Layer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grpSp>
          <p:nvGrpSpPr>
            <p:cNvPr id="260" name="그룹 461">
              <a:extLst>
                <a:ext uri="{FF2B5EF4-FFF2-40B4-BE49-F238E27FC236}">
                  <a16:creationId xmlns:a16="http://schemas.microsoft.com/office/drawing/2014/main" id="{2381C039-CFB7-4E4C-8E24-89BF507FE311}"/>
                </a:ext>
              </a:extLst>
            </p:cNvPr>
            <p:cNvGrpSpPr/>
            <p:nvPr/>
          </p:nvGrpSpPr>
          <p:grpSpPr>
            <a:xfrm>
              <a:off x="3366027" y="3435964"/>
              <a:ext cx="3543376" cy="1195260"/>
              <a:chOff x="4273316" y="2390419"/>
              <a:chExt cx="4798188" cy="1618534"/>
            </a:xfrm>
          </p:grpSpPr>
          <p:sp>
            <p:nvSpPr>
              <p:cNvPr id="261" name="직사각형 110">
                <a:extLst>
                  <a:ext uri="{FF2B5EF4-FFF2-40B4-BE49-F238E27FC236}">
                    <a16:creationId xmlns:a16="http://schemas.microsoft.com/office/drawing/2014/main" id="{BA2FFB24-5A73-DA4C-B391-E901A7D06126}"/>
                  </a:ext>
                </a:extLst>
              </p:cNvPr>
              <p:cNvSpPr/>
              <p:nvPr/>
            </p:nvSpPr>
            <p:spPr>
              <a:xfrm>
                <a:off x="8615287" y="2390419"/>
                <a:ext cx="370634" cy="1618533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2" name="타원 112">
                <a:extLst>
                  <a:ext uri="{FF2B5EF4-FFF2-40B4-BE49-F238E27FC236}">
                    <a16:creationId xmlns:a16="http://schemas.microsoft.com/office/drawing/2014/main" id="{1B808702-5A76-8F4D-8CB0-B827677DB5E8}"/>
                  </a:ext>
                </a:extLst>
              </p:cNvPr>
              <p:cNvSpPr/>
              <p:nvPr/>
            </p:nvSpPr>
            <p:spPr>
              <a:xfrm>
                <a:off x="8691068" y="2482769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3" name="타원 113">
                <a:extLst>
                  <a:ext uri="{FF2B5EF4-FFF2-40B4-BE49-F238E27FC236}">
                    <a16:creationId xmlns:a16="http://schemas.microsoft.com/office/drawing/2014/main" id="{E65D4A18-BB34-4E45-9BB8-DDD095D1802F}"/>
                  </a:ext>
                </a:extLst>
              </p:cNvPr>
              <p:cNvSpPr/>
              <p:nvPr/>
            </p:nvSpPr>
            <p:spPr>
              <a:xfrm>
                <a:off x="8691068" y="2794194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4" name="타원 114">
                <a:extLst>
                  <a:ext uri="{FF2B5EF4-FFF2-40B4-BE49-F238E27FC236}">
                    <a16:creationId xmlns:a16="http://schemas.microsoft.com/office/drawing/2014/main" id="{3CCD6754-13B9-D348-8770-861336613458}"/>
                  </a:ext>
                </a:extLst>
              </p:cNvPr>
              <p:cNvSpPr/>
              <p:nvPr/>
            </p:nvSpPr>
            <p:spPr>
              <a:xfrm>
                <a:off x="8691068" y="3074823"/>
                <a:ext cx="219075" cy="219074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5" name="타원 115">
                <a:extLst>
                  <a:ext uri="{FF2B5EF4-FFF2-40B4-BE49-F238E27FC236}">
                    <a16:creationId xmlns:a16="http://schemas.microsoft.com/office/drawing/2014/main" id="{F5FBCDE6-F09C-D14E-9567-DBC0AF203A27}"/>
                  </a:ext>
                </a:extLst>
              </p:cNvPr>
              <p:cNvSpPr/>
              <p:nvPr/>
            </p:nvSpPr>
            <p:spPr>
              <a:xfrm>
                <a:off x="8691068" y="3711117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55C49E2-0A07-BA48-A564-F6B1641B8BD4}"/>
                  </a:ext>
                </a:extLst>
              </p:cNvPr>
              <p:cNvSpPr txBox="1"/>
              <p:nvPr/>
            </p:nvSpPr>
            <p:spPr>
              <a:xfrm rot="5400000">
                <a:off x="8646080" y="3232577"/>
                <a:ext cx="309048" cy="541800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67" name="직사각형 86">
                <a:extLst>
                  <a:ext uri="{FF2B5EF4-FFF2-40B4-BE49-F238E27FC236}">
                    <a16:creationId xmlns:a16="http://schemas.microsoft.com/office/drawing/2014/main" id="{CB0E52AE-3A89-C94B-86FE-D067B55E0CFC}"/>
                  </a:ext>
                </a:extLst>
              </p:cNvPr>
              <p:cNvSpPr/>
              <p:nvPr/>
            </p:nvSpPr>
            <p:spPr>
              <a:xfrm>
                <a:off x="5383910" y="2390419"/>
                <a:ext cx="370634" cy="1618533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8" name="타원 88">
                <a:extLst>
                  <a:ext uri="{FF2B5EF4-FFF2-40B4-BE49-F238E27FC236}">
                    <a16:creationId xmlns:a16="http://schemas.microsoft.com/office/drawing/2014/main" id="{7B1CC0CC-7DCA-2843-A972-277CEF3E10E9}"/>
                  </a:ext>
                </a:extLst>
              </p:cNvPr>
              <p:cNvSpPr/>
              <p:nvPr/>
            </p:nvSpPr>
            <p:spPr>
              <a:xfrm>
                <a:off x="5459690" y="2482769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9" name="타원 89">
                <a:extLst>
                  <a:ext uri="{FF2B5EF4-FFF2-40B4-BE49-F238E27FC236}">
                    <a16:creationId xmlns:a16="http://schemas.microsoft.com/office/drawing/2014/main" id="{82598429-DB45-0842-A099-3DB54A3B37B7}"/>
                  </a:ext>
                </a:extLst>
              </p:cNvPr>
              <p:cNvSpPr/>
              <p:nvPr/>
            </p:nvSpPr>
            <p:spPr>
              <a:xfrm>
                <a:off x="5459690" y="2794194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0" name="타원 90">
                <a:extLst>
                  <a:ext uri="{FF2B5EF4-FFF2-40B4-BE49-F238E27FC236}">
                    <a16:creationId xmlns:a16="http://schemas.microsoft.com/office/drawing/2014/main" id="{884DD897-6A22-A648-AA6E-FAE6C979E702}"/>
                  </a:ext>
                </a:extLst>
              </p:cNvPr>
              <p:cNvSpPr/>
              <p:nvPr/>
            </p:nvSpPr>
            <p:spPr>
              <a:xfrm>
                <a:off x="5459690" y="3074823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1" name="타원 91">
                <a:extLst>
                  <a:ext uri="{FF2B5EF4-FFF2-40B4-BE49-F238E27FC236}">
                    <a16:creationId xmlns:a16="http://schemas.microsoft.com/office/drawing/2014/main" id="{6B8F5BB2-CAEC-0C44-B777-FB773D732199}"/>
                  </a:ext>
                </a:extLst>
              </p:cNvPr>
              <p:cNvSpPr/>
              <p:nvPr/>
            </p:nvSpPr>
            <p:spPr>
              <a:xfrm>
                <a:off x="5459690" y="3711117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2EA7E0CD-29D7-FF4A-9678-BC538199A7E8}"/>
                  </a:ext>
                </a:extLst>
              </p:cNvPr>
              <p:cNvSpPr txBox="1"/>
              <p:nvPr/>
            </p:nvSpPr>
            <p:spPr>
              <a:xfrm rot="5400000">
                <a:off x="5414704" y="3232577"/>
                <a:ext cx="309048" cy="541800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73" name="직사각형 94">
                <a:extLst>
                  <a:ext uri="{FF2B5EF4-FFF2-40B4-BE49-F238E27FC236}">
                    <a16:creationId xmlns:a16="http://schemas.microsoft.com/office/drawing/2014/main" id="{3939A223-F9C1-A24E-88E7-53D9B5FCB57B}"/>
                  </a:ext>
                </a:extLst>
              </p:cNvPr>
              <p:cNvSpPr/>
              <p:nvPr/>
            </p:nvSpPr>
            <p:spPr>
              <a:xfrm>
                <a:off x="6110984" y="2390419"/>
                <a:ext cx="370634" cy="1618533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4" name="타원 96">
                <a:extLst>
                  <a:ext uri="{FF2B5EF4-FFF2-40B4-BE49-F238E27FC236}">
                    <a16:creationId xmlns:a16="http://schemas.microsoft.com/office/drawing/2014/main" id="{C36C96A6-F4B9-AC4E-BF45-24F1563EB720}"/>
                  </a:ext>
                </a:extLst>
              </p:cNvPr>
              <p:cNvSpPr/>
              <p:nvPr/>
            </p:nvSpPr>
            <p:spPr>
              <a:xfrm>
                <a:off x="6186763" y="2482769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5" name="타원 97">
                <a:extLst>
                  <a:ext uri="{FF2B5EF4-FFF2-40B4-BE49-F238E27FC236}">
                    <a16:creationId xmlns:a16="http://schemas.microsoft.com/office/drawing/2014/main" id="{85D80DE8-1C25-6C44-9937-1A9877BE7166}"/>
                  </a:ext>
                </a:extLst>
              </p:cNvPr>
              <p:cNvSpPr/>
              <p:nvPr/>
            </p:nvSpPr>
            <p:spPr>
              <a:xfrm>
                <a:off x="6186763" y="2794194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6" name="타원 98">
                <a:extLst>
                  <a:ext uri="{FF2B5EF4-FFF2-40B4-BE49-F238E27FC236}">
                    <a16:creationId xmlns:a16="http://schemas.microsoft.com/office/drawing/2014/main" id="{A654D1F9-AA1F-5841-9E1A-A5A91DDF3A94}"/>
                  </a:ext>
                </a:extLst>
              </p:cNvPr>
              <p:cNvSpPr/>
              <p:nvPr/>
            </p:nvSpPr>
            <p:spPr>
              <a:xfrm>
                <a:off x="6186763" y="3074823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7" name="타원 99">
                <a:extLst>
                  <a:ext uri="{FF2B5EF4-FFF2-40B4-BE49-F238E27FC236}">
                    <a16:creationId xmlns:a16="http://schemas.microsoft.com/office/drawing/2014/main" id="{224CA04F-D637-9B49-A903-2E6C55B7DD20}"/>
                  </a:ext>
                </a:extLst>
              </p:cNvPr>
              <p:cNvSpPr/>
              <p:nvPr/>
            </p:nvSpPr>
            <p:spPr>
              <a:xfrm>
                <a:off x="6186763" y="3711117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92F51F8E-E83F-F545-8AEE-B336BC9E8EE1}"/>
                  </a:ext>
                </a:extLst>
              </p:cNvPr>
              <p:cNvSpPr txBox="1"/>
              <p:nvPr/>
            </p:nvSpPr>
            <p:spPr>
              <a:xfrm rot="5400000">
                <a:off x="6141777" y="3232577"/>
                <a:ext cx="309048" cy="541800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79" name="직사각형 102">
                <a:extLst>
                  <a:ext uri="{FF2B5EF4-FFF2-40B4-BE49-F238E27FC236}">
                    <a16:creationId xmlns:a16="http://schemas.microsoft.com/office/drawing/2014/main" id="{1C14D31D-7F7B-0E4B-87DA-3460F503A57A}"/>
                  </a:ext>
                </a:extLst>
              </p:cNvPr>
              <p:cNvSpPr/>
              <p:nvPr/>
            </p:nvSpPr>
            <p:spPr>
              <a:xfrm>
                <a:off x="6839190" y="2390419"/>
                <a:ext cx="370634" cy="1618533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0" name="타원 104">
                <a:extLst>
                  <a:ext uri="{FF2B5EF4-FFF2-40B4-BE49-F238E27FC236}">
                    <a16:creationId xmlns:a16="http://schemas.microsoft.com/office/drawing/2014/main" id="{A88DEF9B-E19A-5847-A18E-91150B4DF6E0}"/>
                  </a:ext>
                </a:extLst>
              </p:cNvPr>
              <p:cNvSpPr/>
              <p:nvPr/>
            </p:nvSpPr>
            <p:spPr>
              <a:xfrm>
                <a:off x="6914969" y="2482769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1" name="타원 105">
                <a:extLst>
                  <a:ext uri="{FF2B5EF4-FFF2-40B4-BE49-F238E27FC236}">
                    <a16:creationId xmlns:a16="http://schemas.microsoft.com/office/drawing/2014/main" id="{D6DDF970-CE68-4A47-B35D-2800990C1E9B}"/>
                  </a:ext>
                </a:extLst>
              </p:cNvPr>
              <p:cNvSpPr/>
              <p:nvPr/>
            </p:nvSpPr>
            <p:spPr>
              <a:xfrm>
                <a:off x="6914969" y="2794194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2" name="타원 106">
                <a:extLst>
                  <a:ext uri="{FF2B5EF4-FFF2-40B4-BE49-F238E27FC236}">
                    <a16:creationId xmlns:a16="http://schemas.microsoft.com/office/drawing/2014/main" id="{ED092F2E-81A0-8145-B49E-76E038279093}"/>
                  </a:ext>
                </a:extLst>
              </p:cNvPr>
              <p:cNvSpPr/>
              <p:nvPr/>
            </p:nvSpPr>
            <p:spPr>
              <a:xfrm>
                <a:off x="6914969" y="3074823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3" name="타원 107">
                <a:extLst>
                  <a:ext uri="{FF2B5EF4-FFF2-40B4-BE49-F238E27FC236}">
                    <a16:creationId xmlns:a16="http://schemas.microsoft.com/office/drawing/2014/main" id="{811FDE1F-2BF0-3345-8EBA-1663BB10CCEE}"/>
                  </a:ext>
                </a:extLst>
              </p:cNvPr>
              <p:cNvSpPr/>
              <p:nvPr/>
            </p:nvSpPr>
            <p:spPr>
              <a:xfrm>
                <a:off x="6914969" y="3711117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D47548BA-1AC4-1141-9DDD-84ED9DBD6C41}"/>
                  </a:ext>
                </a:extLst>
              </p:cNvPr>
              <p:cNvSpPr txBox="1"/>
              <p:nvPr/>
            </p:nvSpPr>
            <p:spPr>
              <a:xfrm rot="5400000">
                <a:off x="6869981" y="3232577"/>
                <a:ext cx="309048" cy="541800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85" name="직사각형 145">
                <a:extLst>
                  <a:ext uri="{FF2B5EF4-FFF2-40B4-BE49-F238E27FC236}">
                    <a16:creationId xmlns:a16="http://schemas.microsoft.com/office/drawing/2014/main" id="{FE00C044-7118-1044-9520-44616FE39DD1}"/>
                  </a:ext>
                </a:extLst>
              </p:cNvPr>
              <p:cNvSpPr/>
              <p:nvPr/>
            </p:nvSpPr>
            <p:spPr>
              <a:xfrm>
                <a:off x="7597581" y="2390419"/>
                <a:ext cx="370634" cy="1618533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6" name="타원 147">
                <a:extLst>
                  <a:ext uri="{FF2B5EF4-FFF2-40B4-BE49-F238E27FC236}">
                    <a16:creationId xmlns:a16="http://schemas.microsoft.com/office/drawing/2014/main" id="{B98DF3AE-AAA0-1E4B-B4D7-C21BA2644A49}"/>
                  </a:ext>
                </a:extLst>
              </p:cNvPr>
              <p:cNvSpPr/>
              <p:nvPr/>
            </p:nvSpPr>
            <p:spPr>
              <a:xfrm>
                <a:off x="7673360" y="2482769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7" name="타원 148">
                <a:extLst>
                  <a:ext uri="{FF2B5EF4-FFF2-40B4-BE49-F238E27FC236}">
                    <a16:creationId xmlns:a16="http://schemas.microsoft.com/office/drawing/2014/main" id="{61468182-BC1E-1C43-8156-D0D20E73221B}"/>
                  </a:ext>
                </a:extLst>
              </p:cNvPr>
              <p:cNvSpPr/>
              <p:nvPr/>
            </p:nvSpPr>
            <p:spPr>
              <a:xfrm>
                <a:off x="7673360" y="2794194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8" name="타원 149">
                <a:extLst>
                  <a:ext uri="{FF2B5EF4-FFF2-40B4-BE49-F238E27FC236}">
                    <a16:creationId xmlns:a16="http://schemas.microsoft.com/office/drawing/2014/main" id="{A7386CFA-1B72-6547-9F96-107191106FAC}"/>
                  </a:ext>
                </a:extLst>
              </p:cNvPr>
              <p:cNvSpPr/>
              <p:nvPr/>
            </p:nvSpPr>
            <p:spPr>
              <a:xfrm>
                <a:off x="7673360" y="3074823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9" name="타원 150">
                <a:extLst>
                  <a:ext uri="{FF2B5EF4-FFF2-40B4-BE49-F238E27FC236}">
                    <a16:creationId xmlns:a16="http://schemas.microsoft.com/office/drawing/2014/main" id="{D704FBBE-774E-2345-B835-AC3175ABFBEA}"/>
                  </a:ext>
                </a:extLst>
              </p:cNvPr>
              <p:cNvSpPr/>
              <p:nvPr/>
            </p:nvSpPr>
            <p:spPr>
              <a:xfrm>
                <a:off x="7673360" y="3711117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F3FF9843-7012-5241-AFE8-1C5760059811}"/>
                  </a:ext>
                </a:extLst>
              </p:cNvPr>
              <p:cNvSpPr txBox="1"/>
              <p:nvPr/>
            </p:nvSpPr>
            <p:spPr>
              <a:xfrm rot="5400000">
                <a:off x="7628374" y="3232577"/>
                <a:ext cx="309048" cy="541800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91" name="직사각형 78">
                <a:extLst>
                  <a:ext uri="{FF2B5EF4-FFF2-40B4-BE49-F238E27FC236}">
                    <a16:creationId xmlns:a16="http://schemas.microsoft.com/office/drawing/2014/main" id="{080D783E-5DD8-054C-8764-732F064CFDE4}"/>
                  </a:ext>
                </a:extLst>
              </p:cNvPr>
              <p:cNvSpPr/>
              <p:nvPr/>
            </p:nvSpPr>
            <p:spPr>
              <a:xfrm>
                <a:off x="4358897" y="2390420"/>
                <a:ext cx="370634" cy="1618533"/>
              </a:xfrm>
              <a:prstGeom prst="rect">
                <a:avLst/>
              </a:prstGeom>
              <a:solidFill>
                <a:srgbClr val="FE9A9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2" name="타원 80">
                <a:extLst>
                  <a:ext uri="{FF2B5EF4-FFF2-40B4-BE49-F238E27FC236}">
                    <a16:creationId xmlns:a16="http://schemas.microsoft.com/office/drawing/2014/main" id="{D7B18D07-4CEF-ED47-9746-9154B62E0BC0}"/>
                  </a:ext>
                </a:extLst>
              </p:cNvPr>
              <p:cNvSpPr/>
              <p:nvPr/>
            </p:nvSpPr>
            <p:spPr>
              <a:xfrm>
                <a:off x="4434678" y="2482772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3" name="타원 81">
                <a:extLst>
                  <a:ext uri="{FF2B5EF4-FFF2-40B4-BE49-F238E27FC236}">
                    <a16:creationId xmlns:a16="http://schemas.microsoft.com/office/drawing/2014/main" id="{2AD32B4E-2A4C-3342-B027-19ADF197534B}"/>
                  </a:ext>
                </a:extLst>
              </p:cNvPr>
              <p:cNvSpPr/>
              <p:nvPr/>
            </p:nvSpPr>
            <p:spPr>
              <a:xfrm>
                <a:off x="4434678" y="2794195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4" name="타원 82">
                <a:extLst>
                  <a:ext uri="{FF2B5EF4-FFF2-40B4-BE49-F238E27FC236}">
                    <a16:creationId xmlns:a16="http://schemas.microsoft.com/office/drawing/2014/main" id="{9BAF27B6-71F4-0640-8A28-23E935D18E64}"/>
                  </a:ext>
                </a:extLst>
              </p:cNvPr>
              <p:cNvSpPr/>
              <p:nvPr/>
            </p:nvSpPr>
            <p:spPr>
              <a:xfrm>
                <a:off x="4434678" y="3074825"/>
                <a:ext cx="219075" cy="21907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5" name="타원 83">
                <a:extLst>
                  <a:ext uri="{FF2B5EF4-FFF2-40B4-BE49-F238E27FC236}">
                    <a16:creationId xmlns:a16="http://schemas.microsoft.com/office/drawing/2014/main" id="{45E2EB89-2CF2-DB41-86D5-4D3CEF442DD0}"/>
                  </a:ext>
                </a:extLst>
              </p:cNvPr>
              <p:cNvSpPr/>
              <p:nvPr/>
            </p:nvSpPr>
            <p:spPr>
              <a:xfrm>
                <a:off x="4434678" y="3711124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4C2369E7-5FE9-C240-AFB7-7C97E04FE15E}"/>
                  </a:ext>
                </a:extLst>
              </p:cNvPr>
              <p:cNvSpPr txBox="1"/>
              <p:nvPr/>
            </p:nvSpPr>
            <p:spPr>
              <a:xfrm rot="5400000">
                <a:off x="4389691" y="3232583"/>
                <a:ext cx="309049" cy="541800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cxnSp>
            <p:nvCxnSpPr>
              <p:cNvPr id="297" name="직선 연결선 19">
                <a:extLst>
                  <a:ext uri="{FF2B5EF4-FFF2-40B4-BE49-F238E27FC236}">
                    <a16:creationId xmlns:a16="http://schemas.microsoft.com/office/drawing/2014/main" id="{CEA7112E-B7D8-BA45-B50E-C5F272246019}"/>
                  </a:ext>
                </a:extLst>
              </p:cNvPr>
              <p:cNvCxnSpPr>
                <a:stCxn id="292" idx="6"/>
                <a:endCxn id="268" idx="2"/>
              </p:cNvCxnSpPr>
              <p:nvPr/>
            </p:nvCxnSpPr>
            <p:spPr>
              <a:xfrm>
                <a:off x="4653753" y="2592310"/>
                <a:ext cx="805937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98" name="직선 연결선 162">
                <a:extLst>
                  <a:ext uri="{FF2B5EF4-FFF2-40B4-BE49-F238E27FC236}">
                    <a16:creationId xmlns:a16="http://schemas.microsoft.com/office/drawing/2014/main" id="{C1D7F484-CAA8-D447-AA15-EE28BC95672D}"/>
                  </a:ext>
                </a:extLst>
              </p:cNvPr>
              <p:cNvCxnSpPr>
                <a:cxnSpLocks/>
                <a:stCxn id="293" idx="6"/>
                <a:endCxn id="268" idx="2"/>
              </p:cNvCxnSpPr>
              <p:nvPr/>
            </p:nvCxnSpPr>
            <p:spPr>
              <a:xfrm flipV="1">
                <a:off x="4653753" y="2592310"/>
                <a:ext cx="805937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99" name="직선 연결선 163">
                <a:extLst>
                  <a:ext uri="{FF2B5EF4-FFF2-40B4-BE49-F238E27FC236}">
                    <a16:creationId xmlns:a16="http://schemas.microsoft.com/office/drawing/2014/main" id="{BD733DC8-674E-5749-8D0B-C1B0DFF11386}"/>
                  </a:ext>
                </a:extLst>
              </p:cNvPr>
              <p:cNvCxnSpPr>
                <a:cxnSpLocks/>
                <a:stCxn id="294" idx="6"/>
                <a:endCxn id="268" idx="2"/>
              </p:cNvCxnSpPr>
              <p:nvPr/>
            </p:nvCxnSpPr>
            <p:spPr>
              <a:xfrm flipV="1">
                <a:off x="4653753" y="2592310"/>
                <a:ext cx="805937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0" name="직선 연결선 164">
                <a:extLst>
                  <a:ext uri="{FF2B5EF4-FFF2-40B4-BE49-F238E27FC236}">
                    <a16:creationId xmlns:a16="http://schemas.microsoft.com/office/drawing/2014/main" id="{E2ED8E3A-4795-6A46-B92B-73A45F36EDF6}"/>
                  </a:ext>
                </a:extLst>
              </p:cNvPr>
              <p:cNvCxnSpPr>
                <a:cxnSpLocks/>
                <a:stCxn id="295" idx="6"/>
                <a:endCxn id="268" idx="2"/>
              </p:cNvCxnSpPr>
              <p:nvPr/>
            </p:nvCxnSpPr>
            <p:spPr>
              <a:xfrm flipV="1">
                <a:off x="4653753" y="2592310"/>
                <a:ext cx="805937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1" name="직선 연결선 171">
                <a:extLst>
                  <a:ext uri="{FF2B5EF4-FFF2-40B4-BE49-F238E27FC236}">
                    <a16:creationId xmlns:a16="http://schemas.microsoft.com/office/drawing/2014/main" id="{F35C7F51-FADB-0542-ADF3-64F06E286D6C}"/>
                  </a:ext>
                </a:extLst>
              </p:cNvPr>
              <p:cNvCxnSpPr>
                <a:cxnSpLocks/>
                <a:stCxn id="268" idx="6"/>
                <a:endCxn id="274" idx="2"/>
              </p:cNvCxnSpPr>
              <p:nvPr/>
            </p:nvCxnSpPr>
            <p:spPr>
              <a:xfrm>
                <a:off x="5678765" y="2592310"/>
                <a:ext cx="507999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2" name="직선 연결선 172">
                <a:extLst>
                  <a:ext uri="{FF2B5EF4-FFF2-40B4-BE49-F238E27FC236}">
                    <a16:creationId xmlns:a16="http://schemas.microsoft.com/office/drawing/2014/main" id="{06087F98-48C4-E74E-A68F-70E690F1347F}"/>
                  </a:ext>
                </a:extLst>
              </p:cNvPr>
              <p:cNvCxnSpPr>
                <a:cxnSpLocks/>
                <a:stCxn id="269" idx="6"/>
                <a:endCxn id="274" idx="2"/>
              </p:cNvCxnSpPr>
              <p:nvPr/>
            </p:nvCxnSpPr>
            <p:spPr>
              <a:xfrm flipV="1">
                <a:off x="5678765" y="2592310"/>
                <a:ext cx="507999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3" name="직선 연결선 173">
                <a:extLst>
                  <a:ext uri="{FF2B5EF4-FFF2-40B4-BE49-F238E27FC236}">
                    <a16:creationId xmlns:a16="http://schemas.microsoft.com/office/drawing/2014/main" id="{BA037ED0-B647-5441-A88B-B51947470EBF}"/>
                  </a:ext>
                </a:extLst>
              </p:cNvPr>
              <p:cNvCxnSpPr>
                <a:cxnSpLocks/>
                <a:stCxn id="270" idx="6"/>
                <a:endCxn id="274" idx="2"/>
              </p:cNvCxnSpPr>
              <p:nvPr/>
            </p:nvCxnSpPr>
            <p:spPr>
              <a:xfrm flipV="1">
                <a:off x="5678765" y="2592310"/>
                <a:ext cx="507999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4" name="직선 연결선 174">
                <a:extLst>
                  <a:ext uri="{FF2B5EF4-FFF2-40B4-BE49-F238E27FC236}">
                    <a16:creationId xmlns:a16="http://schemas.microsoft.com/office/drawing/2014/main" id="{38AB52F5-B2FF-E548-B18D-B06DBC35ACC3}"/>
                  </a:ext>
                </a:extLst>
              </p:cNvPr>
              <p:cNvCxnSpPr>
                <a:cxnSpLocks/>
                <a:stCxn id="271" idx="6"/>
                <a:endCxn id="274" idx="2"/>
              </p:cNvCxnSpPr>
              <p:nvPr/>
            </p:nvCxnSpPr>
            <p:spPr>
              <a:xfrm flipV="1">
                <a:off x="5678766" y="2592310"/>
                <a:ext cx="507999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5" name="직선 연결선 187">
                <a:extLst>
                  <a:ext uri="{FF2B5EF4-FFF2-40B4-BE49-F238E27FC236}">
                    <a16:creationId xmlns:a16="http://schemas.microsoft.com/office/drawing/2014/main" id="{3DC068AB-C04C-4B43-B7E8-F222754EFDA7}"/>
                  </a:ext>
                </a:extLst>
              </p:cNvPr>
              <p:cNvCxnSpPr>
                <a:cxnSpLocks/>
                <a:stCxn id="274" idx="6"/>
                <a:endCxn id="280" idx="2"/>
              </p:cNvCxnSpPr>
              <p:nvPr/>
            </p:nvCxnSpPr>
            <p:spPr>
              <a:xfrm>
                <a:off x="6405840" y="2592310"/>
                <a:ext cx="50913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6" name="직선 연결선 188">
                <a:extLst>
                  <a:ext uri="{FF2B5EF4-FFF2-40B4-BE49-F238E27FC236}">
                    <a16:creationId xmlns:a16="http://schemas.microsoft.com/office/drawing/2014/main" id="{D7B2721C-7022-D140-B272-90D619FAFA26}"/>
                  </a:ext>
                </a:extLst>
              </p:cNvPr>
              <p:cNvCxnSpPr>
                <a:cxnSpLocks/>
                <a:stCxn id="275" idx="6"/>
                <a:endCxn id="280" idx="2"/>
              </p:cNvCxnSpPr>
              <p:nvPr/>
            </p:nvCxnSpPr>
            <p:spPr>
              <a:xfrm flipV="1">
                <a:off x="6405840" y="2592310"/>
                <a:ext cx="509130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7" name="직선 연결선 189">
                <a:extLst>
                  <a:ext uri="{FF2B5EF4-FFF2-40B4-BE49-F238E27FC236}">
                    <a16:creationId xmlns:a16="http://schemas.microsoft.com/office/drawing/2014/main" id="{831D6306-B819-B545-AF19-DFDAE6FDA45F}"/>
                  </a:ext>
                </a:extLst>
              </p:cNvPr>
              <p:cNvCxnSpPr>
                <a:cxnSpLocks/>
                <a:stCxn id="276" idx="6"/>
                <a:endCxn id="280" idx="2"/>
              </p:cNvCxnSpPr>
              <p:nvPr/>
            </p:nvCxnSpPr>
            <p:spPr>
              <a:xfrm flipV="1">
                <a:off x="6405840" y="2592310"/>
                <a:ext cx="509130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8" name="직선 연결선 190">
                <a:extLst>
                  <a:ext uri="{FF2B5EF4-FFF2-40B4-BE49-F238E27FC236}">
                    <a16:creationId xmlns:a16="http://schemas.microsoft.com/office/drawing/2014/main" id="{D205C2A2-9C87-3F49-93F0-51E90802ED6B}"/>
                  </a:ext>
                </a:extLst>
              </p:cNvPr>
              <p:cNvCxnSpPr>
                <a:cxnSpLocks/>
                <a:stCxn id="277" idx="6"/>
                <a:endCxn id="280" idx="2"/>
              </p:cNvCxnSpPr>
              <p:nvPr/>
            </p:nvCxnSpPr>
            <p:spPr>
              <a:xfrm flipV="1">
                <a:off x="6405840" y="2592310"/>
                <a:ext cx="509130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9" name="직선 연결선 205">
                <a:extLst>
                  <a:ext uri="{FF2B5EF4-FFF2-40B4-BE49-F238E27FC236}">
                    <a16:creationId xmlns:a16="http://schemas.microsoft.com/office/drawing/2014/main" id="{902C9BFE-91D6-DA42-80DD-0307AF0AF865}"/>
                  </a:ext>
                </a:extLst>
              </p:cNvPr>
              <p:cNvCxnSpPr>
                <a:cxnSpLocks/>
                <a:stCxn id="280" idx="6"/>
                <a:endCxn id="286" idx="2"/>
              </p:cNvCxnSpPr>
              <p:nvPr/>
            </p:nvCxnSpPr>
            <p:spPr>
              <a:xfrm>
                <a:off x="7134048" y="2592310"/>
                <a:ext cx="53931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0" name="직선 연결선 206">
                <a:extLst>
                  <a:ext uri="{FF2B5EF4-FFF2-40B4-BE49-F238E27FC236}">
                    <a16:creationId xmlns:a16="http://schemas.microsoft.com/office/drawing/2014/main" id="{5FE94B9F-E6FE-B34D-BF0D-87A7D7DD07B7}"/>
                  </a:ext>
                </a:extLst>
              </p:cNvPr>
              <p:cNvCxnSpPr>
                <a:cxnSpLocks/>
                <a:stCxn id="281" idx="6"/>
                <a:endCxn id="286" idx="2"/>
              </p:cNvCxnSpPr>
              <p:nvPr/>
            </p:nvCxnSpPr>
            <p:spPr>
              <a:xfrm flipV="1">
                <a:off x="7134050" y="2592310"/>
                <a:ext cx="539316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1" name="직선 연결선 207">
                <a:extLst>
                  <a:ext uri="{FF2B5EF4-FFF2-40B4-BE49-F238E27FC236}">
                    <a16:creationId xmlns:a16="http://schemas.microsoft.com/office/drawing/2014/main" id="{A08E2CF2-949B-8543-8EAB-9AD344EA04E0}"/>
                  </a:ext>
                </a:extLst>
              </p:cNvPr>
              <p:cNvCxnSpPr>
                <a:cxnSpLocks/>
                <a:stCxn id="282" idx="6"/>
                <a:endCxn id="286" idx="2"/>
              </p:cNvCxnSpPr>
              <p:nvPr/>
            </p:nvCxnSpPr>
            <p:spPr>
              <a:xfrm flipV="1">
                <a:off x="7134052" y="2592310"/>
                <a:ext cx="539316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2" name="직선 연결선 208">
                <a:extLst>
                  <a:ext uri="{FF2B5EF4-FFF2-40B4-BE49-F238E27FC236}">
                    <a16:creationId xmlns:a16="http://schemas.microsoft.com/office/drawing/2014/main" id="{A9177D05-4940-0A4D-BFAA-84D42C7E42D5}"/>
                  </a:ext>
                </a:extLst>
              </p:cNvPr>
              <p:cNvCxnSpPr>
                <a:cxnSpLocks/>
                <a:stCxn id="283" idx="6"/>
                <a:endCxn id="286" idx="2"/>
              </p:cNvCxnSpPr>
              <p:nvPr/>
            </p:nvCxnSpPr>
            <p:spPr>
              <a:xfrm flipV="1">
                <a:off x="7134054" y="2592310"/>
                <a:ext cx="539316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3" name="직선 연결선 217">
                <a:extLst>
                  <a:ext uri="{FF2B5EF4-FFF2-40B4-BE49-F238E27FC236}">
                    <a16:creationId xmlns:a16="http://schemas.microsoft.com/office/drawing/2014/main" id="{17746EA7-D8B3-7D40-A3FB-E2CFE7B114AA}"/>
                  </a:ext>
                </a:extLst>
              </p:cNvPr>
              <p:cNvCxnSpPr>
                <a:cxnSpLocks/>
                <a:stCxn id="286" idx="6"/>
                <a:endCxn id="262" idx="2"/>
              </p:cNvCxnSpPr>
              <p:nvPr/>
            </p:nvCxnSpPr>
            <p:spPr>
              <a:xfrm>
                <a:off x="7892445" y="2592310"/>
                <a:ext cx="798633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4" name="직선 연결선 218">
                <a:extLst>
                  <a:ext uri="{FF2B5EF4-FFF2-40B4-BE49-F238E27FC236}">
                    <a16:creationId xmlns:a16="http://schemas.microsoft.com/office/drawing/2014/main" id="{6C71FED8-DB80-DD44-B7A5-3BDEDEFF7A38}"/>
                  </a:ext>
                </a:extLst>
              </p:cNvPr>
              <p:cNvCxnSpPr>
                <a:cxnSpLocks/>
                <a:stCxn id="287" idx="6"/>
                <a:endCxn id="262" idx="2"/>
              </p:cNvCxnSpPr>
              <p:nvPr/>
            </p:nvCxnSpPr>
            <p:spPr>
              <a:xfrm flipV="1">
                <a:off x="7892455" y="2592310"/>
                <a:ext cx="798633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5" name="직선 연결선 219">
                <a:extLst>
                  <a:ext uri="{FF2B5EF4-FFF2-40B4-BE49-F238E27FC236}">
                    <a16:creationId xmlns:a16="http://schemas.microsoft.com/office/drawing/2014/main" id="{1CFB8383-4039-E547-B4A3-255499208725}"/>
                  </a:ext>
                </a:extLst>
              </p:cNvPr>
              <p:cNvCxnSpPr>
                <a:cxnSpLocks/>
                <a:stCxn id="288" idx="6"/>
                <a:endCxn id="262" idx="2"/>
              </p:cNvCxnSpPr>
              <p:nvPr/>
            </p:nvCxnSpPr>
            <p:spPr>
              <a:xfrm flipV="1">
                <a:off x="7892452" y="2592310"/>
                <a:ext cx="798633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6" name="직선 연결선 220">
                <a:extLst>
                  <a:ext uri="{FF2B5EF4-FFF2-40B4-BE49-F238E27FC236}">
                    <a16:creationId xmlns:a16="http://schemas.microsoft.com/office/drawing/2014/main" id="{1FBDC838-82E4-8A4C-93F5-FE3D280D4BA2}"/>
                  </a:ext>
                </a:extLst>
              </p:cNvPr>
              <p:cNvCxnSpPr>
                <a:cxnSpLocks/>
                <a:stCxn id="289" idx="6"/>
                <a:endCxn id="262" idx="2"/>
              </p:cNvCxnSpPr>
              <p:nvPr/>
            </p:nvCxnSpPr>
            <p:spPr>
              <a:xfrm flipV="1">
                <a:off x="7892443" y="2592310"/>
                <a:ext cx="798633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317" name="오른쪽 중괄호 460">
              <a:extLst>
                <a:ext uri="{FF2B5EF4-FFF2-40B4-BE49-F238E27FC236}">
                  <a16:creationId xmlns:a16="http://schemas.microsoft.com/office/drawing/2014/main" id="{3F7A7C1C-B1AC-F944-857A-702AF6C10CD0}"/>
                </a:ext>
              </a:extLst>
            </p:cNvPr>
            <p:cNvSpPr/>
            <p:nvPr/>
          </p:nvSpPr>
          <p:spPr>
            <a:xfrm>
              <a:off x="6807625" y="3487876"/>
              <a:ext cx="153359" cy="1092155"/>
            </a:xfrm>
            <a:prstGeom prst="rightBrace">
              <a:avLst>
                <a:gd name="adj1" fmla="val 64052"/>
                <a:gd name="adj2" fmla="val 14097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7E450B2E-11A9-7049-8CFE-977378B2EABB}"/>
                </a:ext>
              </a:extLst>
            </p:cNvPr>
            <p:cNvSpPr txBox="1"/>
            <p:nvPr/>
          </p:nvSpPr>
          <p:spPr>
            <a:xfrm>
              <a:off x="6936312" y="3472988"/>
              <a:ext cx="287696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i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C</a:t>
              </a:r>
              <a:endParaRPr lang="ko-KR" altLang="en-US" sz="1600" b="1" i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C465AE45-E207-7641-BBE0-F34F7A63ECE3}"/>
                </a:ext>
              </a:extLst>
            </p:cNvPr>
            <p:cNvSpPr txBox="1"/>
            <p:nvPr/>
          </p:nvSpPr>
          <p:spPr>
            <a:xfrm>
              <a:off x="740033" y="2844225"/>
              <a:ext cx="2258989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Image set</a:t>
              </a:r>
            </a:p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(# of classes: </a:t>
              </a:r>
              <a:r>
                <a:rPr lang="en-US" altLang="ko-KR" sz="1600" b="1" i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C</a:t>
              </a:r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)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14ACE4C-DB2B-3847-849D-10318675A821}"/>
              </a:ext>
            </a:extLst>
          </p:cNvPr>
          <p:cNvSpPr txBox="1"/>
          <p:nvPr/>
        </p:nvSpPr>
        <p:spPr>
          <a:xfrm>
            <a:off x="1180960" y="5652978"/>
            <a:ext cx="678208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dirty="0">
                <a:latin typeface="Cambria" panose="02040503050406030204" pitchFamily="18" charset="0"/>
              </a:rPr>
              <a:t>&lt;Learning-to-hash for content-based image retrieval&gt;</a:t>
            </a:r>
          </a:p>
        </p:txBody>
      </p:sp>
    </p:spTree>
    <p:extLst>
      <p:ext uri="{BB962C8B-B14F-4D97-AF65-F5344CB8AC3E}">
        <p14:creationId xmlns:p14="http://schemas.microsoft.com/office/powerpoint/2010/main" val="4030424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7EF8-FE21-AC41-8477-1B38177E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839C-6305-144D-8EA1-04C99F0C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4" y="764703"/>
            <a:ext cx="8739732" cy="5680231"/>
          </a:xfrm>
        </p:spPr>
        <p:txBody>
          <a:bodyPr/>
          <a:lstStyle/>
          <a:p>
            <a:r>
              <a:rPr lang="en-CH" sz="1800" b="1" u="sng" dirty="0">
                <a:solidFill>
                  <a:srgbClr val="0070C0"/>
                </a:solidFill>
              </a:rPr>
              <a:t>Motivation</a:t>
            </a:r>
            <a:endParaRPr lang="en-CH" sz="1800" dirty="0">
              <a:solidFill>
                <a:srgbClr val="C00000"/>
              </a:solidFill>
            </a:endParaRPr>
          </a:p>
          <a:p>
            <a:pPr lvl="1"/>
            <a:r>
              <a:rPr lang="en-CH" sz="1800" dirty="0">
                <a:solidFill>
                  <a:srgbClr val="0070C0"/>
                </a:solidFill>
              </a:rPr>
              <a:t>Data reduction:</a:t>
            </a:r>
            <a:r>
              <a:rPr lang="en-CH" sz="1800" dirty="0"/>
              <a:t> Effective at </a:t>
            </a:r>
            <a:r>
              <a:rPr lang="en-CH" sz="1800" dirty="0">
                <a:solidFill>
                  <a:srgbClr val="0070C0"/>
                </a:solidFill>
              </a:rPr>
              <a:t>reducing the management cost </a:t>
            </a:r>
            <a:r>
              <a:rPr lang="en-CH" sz="1800" dirty="0"/>
              <a:t>of a data center by reducing the amount of data physically written to storage devices</a:t>
            </a:r>
          </a:p>
          <a:p>
            <a:pPr lvl="1"/>
            <a:r>
              <a:rPr lang="en-CH" sz="1800" dirty="0">
                <a:solidFill>
                  <a:srgbClr val="0070C0"/>
                </a:solidFill>
              </a:rPr>
              <a:t>Post-deduplication delta compression: Maximizes the data-reduction ratio </a:t>
            </a:r>
            <a:r>
              <a:rPr lang="en-CH" sz="1800" dirty="0"/>
              <a:t>by applying </a:t>
            </a:r>
            <a:r>
              <a:rPr lang="en-CH" sz="1800" dirty="0">
                <a:solidFill>
                  <a:srgbClr val="0070C0"/>
                </a:solidFill>
              </a:rPr>
              <a:t>delta compression </a:t>
            </a:r>
            <a:r>
              <a:rPr lang="en-CH" sz="1800" dirty="0"/>
              <a:t>along with deduplication</a:t>
            </a:r>
            <a:r>
              <a:rPr lang="en-US" sz="1800" dirty="0"/>
              <a:t> and lossless compression</a:t>
            </a:r>
            <a:endParaRPr lang="en-CH" sz="1800" dirty="0"/>
          </a:p>
          <a:p>
            <a:pPr lvl="1"/>
            <a:endParaRPr lang="en-CH" sz="500" dirty="0"/>
          </a:p>
          <a:p>
            <a:r>
              <a:rPr lang="en-CH" sz="1800" b="1" u="sng" dirty="0">
                <a:solidFill>
                  <a:srgbClr val="C00000"/>
                </a:solidFill>
              </a:rPr>
              <a:t>Problem:</a:t>
            </a:r>
            <a:r>
              <a:rPr lang="en-CH" sz="1800" dirty="0"/>
              <a:t> Existing post-deduplication delta-compression techniques provide </a:t>
            </a:r>
            <a:r>
              <a:rPr lang="en-CH" sz="1800" dirty="0">
                <a:solidFill>
                  <a:srgbClr val="C00000"/>
                </a:solidFill>
              </a:rPr>
              <a:t>significantly</a:t>
            </a:r>
            <a:r>
              <a:rPr lang="en-CH" sz="1800" dirty="0"/>
              <a:t> </a:t>
            </a:r>
            <a:r>
              <a:rPr lang="en-CH" sz="1800" dirty="0">
                <a:solidFill>
                  <a:srgbClr val="C00000"/>
                </a:solidFill>
              </a:rPr>
              <a:t>low data-reduction ratios </a:t>
            </a:r>
            <a:r>
              <a:rPr lang="en-CH" sz="1800" dirty="0"/>
              <a:t>compared to the optimal.</a:t>
            </a:r>
          </a:p>
          <a:p>
            <a:pPr lvl="1"/>
            <a:r>
              <a:rPr lang="en-CH" sz="1800" dirty="0"/>
              <a:t>Due to the </a:t>
            </a:r>
            <a:r>
              <a:rPr lang="en-CH" sz="1800" dirty="0">
                <a:solidFill>
                  <a:srgbClr val="C00000"/>
                </a:solidFill>
              </a:rPr>
              <a:t>limited accuracy of reference search </a:t>
            </a:r>
            <a:r>
              <a:rPr lang="en-CH" sz="1800" dirty="0"/>
              <a:t>for delta compression</a:t>
            </a:r>
          </a:p>
          <a:p>
            <a:pPr lvl="1"/>
            <a:r>
              <a:rPr lang="en-CH" sz="1800" dirty="0">
                <a:solidFill>
                  <a:srgbClr val="C00000"/>
                </a:solidFill>
              </a:rPr>
              <a:t>Cannot identify a good reference block </a:t>
            </a:r>
            <a:r>
              <a:rPr lang="en-CH" sz="1800" dirty="0"/>
              <a:t>for many incoming data blocks</a:t>
            </a:r>
          </a:p>
          <a:p>
            <a:pPr lvl="1"/>
            <a:endParaRPr lang="en-CH" sz="500" dirty="0"/>
          </a:p>
          <a:p>
            <a:r>
              <a:rPr lang="en-CH" sz="1800" b="1" u="sng" dirty="0">
                <a:solidFill>
                  <a:schemeClr val="accent6"/>
                </a:solidFill>
              </a:rPr>
              <a:t>Key Idea:</a:t>
            </a:r>
            <a:r>
              <a:rPr lang="en-CH" sz="1800" dirty="0"/>
              <a:t> DeepSketch, a new </a:t>
            </a:r>
            <a:r>
              <a:rPr lang="en-CH" sz="1800" dirty="0">
                <a:solidFill>
                  <a:schemeClr val="accent6"/>
                </a:solidFill>
              </a:rPr>
              <a:t>machine learning-based </a:t>
            </a:r>
            <a:r>
              <a:rPr lang="en-CH" sz="1800" dirty="0"/>
              <a:t>reference search technique that uses the </a:t>
            </a:r>
            <a:r>
              <a:rPr lang="en-CH" sz="1800" dirty="0">
                <a:solidFill>
                  <a:schemeClr val="accent6"/>
                </a:solidFill>
              </a:rPr>
              <a:t>learning-to-hash method</a:t>
            </a:r>
          </a:p>
          <a:p>
            <a:pPr lvl="1"/>
            <a:r>
              <a:rPr lang="en-CH" sz="1800" dirty="0"/>
              <a:t>Generates a given data block’s</a:t>
            </a:r>
            <a:r>
              <a:rPr lang="en-CH" sz="1800" dirty="0">
                <a:solidFill>
                  <a:schemeClr val="accent6"/>
                </a:solidFill>
              </a:rPr>
              <a:t> signature (sketch) </a:t>
            </a:r>
            <a:r>
              <a:rPr lang="en-CH" sz="1800" dirty="0"/>
              <a:t>using a deep neural network</a:t>
            </a:r>
          </a:p>
          <a:p>
            <a:pPr lvl="1"/>
            <a:r>
              <a:rPr lang="en-CH" sz="1800" dirty="0">
                <a:solidFill>
                  <a:schemeClr val="accent6"/>
                </a:solidFill>
              </a:rPr>
              <a:t>The higher the delta-compression benefit </a:t>
            </a:r>
            <a:r>
              <a:rPr lang="en-CH" sz="1800" dirty="0"/>
              <a:t>of two data blocks, </a:t>
            </a:r>
            <a:br>
              <a:rPr lang="en-CH" sz="1800" dirty="0"/>
            </a:br>
            <a:r>
              <a:rPr lang="en-CH" sz="1800" dirty="0"/>
              <a:t>	</a:t>
            </a:r>
            <a:r>
              <a:rPr lang="en-CH" sz="1800" dirty="0">
                <a:solidFill>
                  <a:schemeClr val="accent6"/>
                </a:solidFill>
              </a:rPr>
              <a:t>the more similar the signatures </a:t>
            </a:r>
            <a:r>
              <a:rPr lang="en-CH" sz="1800" dirty="0"/>
              <a:t>of the two blocks to each other</a:t>
            </a:r>
          </a:p>
          <a:p>
            <a:pPr lvl="1"/>
            <a:endParaRPr lang="en-CH" sz="500" dirty="0"/>
          </a:p>
          <a:p>
            <a:r>
              <a:rPr lang="en-CH" sz="1800" b="1" u="sng" dirty="0">
                <a:solidFill>
                  <a:srgbClr val="7030A0"/>
                </a:solidFill>
              </a:rPr>
              <a:t>Evaluation Results:</a:t>
            </a:r>
            <a:r>
              <a:rPr lang="en-CH" sz="1800" b="1" dirty="0">
                <a:solidFill>
                  <a:srgbClr val="7030A0"/>
                </a:solidFill>
              </a:rPr>
              <a:t> </a:t>
            </a:r>
            <a:r>
              <a:rPr lang="en-CH" sz="1800" dirty="0"/>
              <a:t>DeepSketch reduces the amount of physically-written data</a:t>
            </a:r>
          </a:p>
          <a:p>
            <a:pPr lvl="1"/>
            <a:r>
              <a:rPr lang="en-CH" sz="1800" dirty="0"/>
              <a:t>Up to </a:t>
            </a:r>
            <a:r>
              <a:rPr lang="en-CH" sz="1800" dirty="0">
                <a:solidFill>
                  <a:srgbClr val="7030A0"/>
                </a:solidFill>
              </a:rPr>
              <a:t>33%</a:t>
            </a:r>
            <a:r>
              <a:rPr lang="en-CH" sz="1800" dirty="0"/>
              <a:t> (</a:t>
            </a:r>
            <a:r>
              <a:rPr lang="en-CH" sz="1800" dirty="0">
                <a:solidFill>
                  <a:srgbClr val="7030A0"/>
                </a:solidFill>
              </a:rPr>
              <a:t>21%</a:t>
            </a:r>
            <a:r>
              <a:rPr lang="en-CH" sz="1800" dirty="0"/>
              <a:t> on average) compared to a state-of-the-art baseline</a:t>
            </a:r>
          </a:p>
          <a:p>
            <a:pPr lvl="1"/>
            <a:endParaRPr lang="en-CH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39E57-6196-DA44-8610-C1D8142D9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8176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DeepSketch: Key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15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CH" sz="2400" dirty="0"/>
              <a:t>Use the </a:t>
            </a:r>
            <a:r>
              <a:rPr lang="en-CH" sz="2400" dirty="0">
                <a:solidFill>
                  <a:srgbClr val="0070C0"/>
                </a:solidFill>
              </a:rPr>
              <a:t>learning-to-hash method</a:t>
            </a:r>
            <a:r>
              <a:rPr lang="en-CH" sz="2400" dirty="0"/>
              <a:t> for sketch generation</a:t>
            </a:r>
          </a:p>
          <a:p>
            <a:pPr lvl="1"/>
            <a:r>
              <a:rPr lang="en-CH" sz="2200" dirty="0"/>
              <a:t>A promising machine learning (ML)-based approach for the </a:t>
            </a:r>
            <a:r>
              <a:rPr lang="en-CH" sz="2200" dirty="0">
                <a:solidFill>
                  <a:srgbClr val="C00000"/>
                </a:solidFill>
              </a:rPr>
              <a:t>nearest-neighbor search 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38FE3-84A5-A14A-91C6-B42AEC377ADA}"/>
              </a:ext>
            </a:extLst>
          </p:cNvPr>
          <p:cNvGrpSpPr/>
          <p:nvPr/>
        </p:nvGrpSpPr>
        <p:grpSpPr>
          <a:xfrm>
            <a:off x="-252536" y="2708925"/>
            <a:ext cx="9354280" cy="2201544"/>
            <a:chOff x="740033" y="2844225"/>
            <a:chExt cx="7836293" cy="1844283"/>
          </a:xfrm>
        </p:grpSpPr>
        <p:pic>
          <p:nvPicPr>
            <p:cNvPr id="247" name="Picture 2" descr="thumb">
              <a:extLst>
                <a:ext uri="{FF2B5EF4-FFF2-40B4-BE49-F238E27FC236}">
                  <a16:creationId xmlns:a16="http://schemas.microsoft.com/office/drawing/2014/main" id="{DD2A5747-6BAD-6746-80EA-DB08FB6884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3" t="-3937" r="19847" b="-4399"/>
            <a:stretch/>
          </p:blipFill>
          <p:spPr bwMode="auto">
            <a:xfrm>
              <a:off x="1196055" y="3478177"/>
              <a:ext cx="1022426" cy="1113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" name="직사각형 471">
              <a:extLst>
                <a:ext uri="{FF2B5EF4-FFF2-40B4-BE49-F238E27FC236}">
                  <a16:creationId xmlns:a16="http://schemas.microsoft.com/office/drawing/2014/main" id="{7C9E5973-8847-6643-AEE7-BBCBCA95ED02}"/>
                </a:ext>
              </a:extLst>
            </p:cNvPr>
            <p:cNvSpPr/>
            <p:nvPr/>
          </p:nvSpPr>
          <p:spPr>
            <a:xfrm>
              <a:off x="2315823" y="3736941"/>
              <a:ext cx="779472" cy="62679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9" name="사각형: 둥근 모서리 230">
              <a:extLst>
                <a:ext uri="{FF2B5EF4-FFF2-40B4-BE49-F238E27FC236}">
                  <a16:creationId xmlns:a16="http://schemas.microsoft.com/office/drawing/2014/main" id="{53BCA61F-9858-FE4C-BF3E-54B5C34ED4AA}"/>
                </a:ext>
              </a:extLst>
            </p:cNvPr>
            <p:cNvSpPr/>
            <p:nvPr/>
          </p:nvSpPr>
          <p:spPr>
            <a:xfrm>
              <a:off x="4091080" y="2903099"/>
              <a:ext cx="2100909" cy="1785409"/>
            </a:xfrm>
            <a:prstGeom prst="roundRect">
              <a:avLst>
                <a:gd name="adj" fmla="val 4653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0" name="사각형: 둥근 모서리 231">
              <a:extLst>
                <a:ext uri="{FF2B5EF4-FFF2-40B4-BE49-F238E27FC236}">
                  <a16:creationId xmlns:a16="http://schemas.microsoft.com/office/drawing/2014/main" id="{A0FC2346-5BF2-E24B-B8D7-E6C6E0195DDC}"/>
                </a:ext>
              </a:extLst>
            </p:cNvPr>
            <p:cNvSpPr/>
            <p:nvPr/>
          </p:nvSpPr>
          <p:spPr>
            <a:xfrm>
              <a:off x="6250556" y="2903099"/>
              <a:ext cx="917450" cy="1785409"/>
            </a:xfrm>
            <a:prstGeom prst="roundRect">
              <a:avLst>
                <a:gd name="adj" fmla="val 10882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1" name="사각형: 둥근 모서리 459">
              <a:extLst>
                <a:ext uri="{FF2B5EF4-FFF2-40B4-BE49-F238E27FC236}">
                  <a16:creationId xmlns:a16="http://schemas.microsoft.com/office/drawing/2014/main" id="{5CC70A7A-723B-6C42-B02F-DFDFC46F3CB6}"/>
                </a:ext>
              </a:extLst>
            </p:cNvPr>
            <p:cNvSpPr/>
            <p:nvPr/>
          </p:nvSpPr>
          <p:spPr>
            <a:xfrm>
              <a:off x="3115056" y="2903099"/>
              <a:ext cx="917450" cy="1785409"/>
            </a:xfrm>
            <a:prstGeom prst="roundRect">
              <a:avLst>
                <a:gd name="adj" fmla="val 13183"/>
              </a:avLst>
            </a:prstGeom>
            <a:solidFill>
              <a:srgbClr val="FFEBE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8AF26B9D-0472-2145-A7A8-F0942FD29A5D}"/>
                </a:ext>
              </a:extLst>
            </p:cNvPr>
            <p:cNvSpPr txBox="1"/>
            <p:nvPr/>
          </p:nvSpPr>
          <p:spPr>
            <a:xfrm>
              <a:off x="5981895" y="2844225"/>
              <a:ext cx="1454151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Output </a:t>
              </a:r>
            </a:p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Layer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AB5CB242-4D95-A84A-B94C-7B52170DA6C4}"/>
                </a:ext>
              </a:extLst>
            </p:cNvPr>
            <p:cNvSpPr txBox="1"/>
            <p:nvPr/>
          </p:nvSpPr>
          <p:spPr>
            <a:xfrm>
              <a:off x="3952754" y="2871691"/>
              <a:ext cx="2341925" cy="28361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Hidden Layers (HLs)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215F8AF-6DF3-5746-81F7-DB7EBDF375F5}"/>
                </a:ext>
              </a:extLst>
            </p:cNvPr>
            <p:cNvSpPr txBox="1"/>
            <p:nvPr/>
          </p:nvSpPr>
          <p:spPr>
            <a:xfrm>
              <a:off x="4047215" y="3097409"/>
              <a:ext cx="560639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HL</a:t>
              </a:r>
              <a:r>
                <a:rPr lang="en-US" altLang="ko-KR" b="1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1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27B63404-7921-4E4F-A326-30766B00850B}"/>
                </a:ext>
              </a:extLst>
            </p:cNvPr>
            <p:cNvSpPr txBox="1"/>
            <p:nvPr/>
          </p:nvSpPr>
          <p:spPr>
            <a:xfrm>
              <a:off x="4585986" y="3097409"/>
              <a:ext cx="560639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HL</a:t>
              </a:r>
              <a:r>
                <a:rPr lang="en-US" altLang="ko-KR" b="1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2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7B2E305-E781-EB4F-8B8B-A3BE0BD92708}"/>
                </a:ext>
              </a:extLst>
            </p:cNvPr>
            <p:cNvSpPr txBox="1"/>
            <p:nvPr/>
          </p:nvSpPr>
          <p:spPr>
            <a:xfrm>
              <a:off x="5123813" y="3066631"/>
              <a:ext cx="560639" cy="40011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ko-KR" altLang="en-US" sz="2000" b="1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0AC2EB1-A6DC-8440-9A22-3892398EC612}"/>
                </a:ext>
              </a:extLst>
            </p:cNvPr>
            <p:cNvSpPr txBox="1"/>
            <p:nvPr/>
          </p:nvSpPr>
          <p:spPr>
            <a:xfrm>
              <a:off x="5685652" y="3124879"/>
              <a:ext cx="560639" cy="28361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latin typeface="Cambria" panose="02040503050406030204" pitchFamily="18" charset="0"/>
                  <a:ea typeface="맑은 고딕" panose="020B0503020000020004" pitchFamily="34" charset="-127"/>
                </a:rPr>
                <a:t>HL</a:t>
              </a:r>
              <a:r>
                <a:rPr lang="en-US" altLang="ko-KR" b="1" baseline="-25000" dirty="0">
                  <a:latin typeface="Cambria" panose="02040503050406030204" pitchFamily="18" charset="0"/>
                  <a:ea typeface="맑은 고딕" panose="020B0503020000020004" pitchFamily="34" charset="-127"/>
                </a:rPr>
                <a:t>N</a:t>
              </a:r>
              <a:endParaRPr lang="en-US" altLang="ko-KR" sz="1600" b="1" baseline="-25000" dirty="0"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3D5B67F9-8D2B-C243-9C19-225C42BAE929}"/>
                </a:ext>
              </a:extLst>
            </p:cNvPr>
            <p:cNvSpPr txBox="1"/>
            <p:nvPr/>
          </p:nvSpPr>
          <p:spPr>
            <a:xfrm>
              <a:off x="2843808" y="2844225"/>
              <a:ext cx="1454151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Input </a:t>
              </a:r>
            </a:p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Layer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grpSp>
          <p:nvGrpSpPr>
            <p:cNvPr id="260" name="그룹 461">
              <a:extLst>
                <a:ext uri="{FF2B5EF4-FFF2-40B4-BE49-F238E27FC236}">
                  <a16:creationId xmlns:a16="http://schemas.microsoft.com/office/drawing/2014/main" id="{2381C039-CFB7-4E4C-8E24-89BF507FE311}"/>
                </a:ext>
              </a:extLst>
            </p:cNvPr>
            <p:cNvGrpSpPr/>
            <p:nvPr/>
          </p:nvGrpSpPr>
          <p:grpSpPr>
            <a:xfrm>
              <a:off x="3366026" y="3435963"/>
              <a:ext cx="3543376" cy="1195258"/>
              <a:chOff x="4273318" y="2390422"/>
              <a:chExt cx="4798194" cy="1618535"/>
            </a:xfrm>
          </p:grpSpPr>
          <p:sp>
            <p:nvSpPr>
              <p:cNvPr id="261" name="직사각형 110">
                <a:extLst>
                  <a:ext uri="{FF2B5EF4-FFF2-40B4-BE49-F238E27FC236}">
                    <a16:creationId xmlns:a16="http://schemas.microsoft.com/office/drawing/2014/main" id="{BA2FFB24-5A73-DA4C-B391-E901A7D06126}"/>
                  </a:ext>
                </a:extLst>
              </p:cNvPr>
              <p:cNvSpPr/>
              <p:nvPr/>
            </p:nvSpPr>
            <p:spPr>
              <a:xfrm>
                <a:off x="8615295" y="2390422"/>
                <a:ext cx="370634" cy="161853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2" name="타원 112">
                <a:extLst>
                  <a:ext uri="{FF2B5EF4-FFF2-40B4-BE49-F238E27FC236}">
                    <a16:creationId xmlns:a16="http://schemas.microsoft.com/office/drawing/2014/main" id="{1B808702-5A76-8F4D-8CB0-B827677DB5E8}"/>
                  </a:ext>
                </a:extLst>
              </p:cNvPr>
              <p:cNvSpPr/>
              <p:nvPr/>
            </p:nvSpPr>
            <p:spPr>
              <a:xfrm>
                <a:off x="8691075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3" name="타원 113">
                <a:extLst>
                  <a:ext uri="{FF2B5EF4-FFF2-40B4-BE49-F238E27FC236}">
                    <a16:creationId xmlns:a16="http://schemas.microsoft.com/office/drawing/2014/main" id="{E65D4A18-BB34-4E45-9BB8-DDD095D1802F}"/>
                  </a:ext>
                </a:extLst>
              </p:cNvPr>
              <p:cNvSpPr/>
              <p:nvPr/>
            </p:nvSpPr>
            <p:spPr>
              <a:xfrm>
                <a:off x="8691075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4" name="타원 114">
                <a:extLst>
                  <a:ext uri="{FF2B5EF4-FFF2-40B4-BE49-F238E27FC236}">
                    <a16:creationId xmlns:a16="http://schemas.microsoft.com/office/drawing/2014/main" id="{3CCD6754-13B9-D348-8770-861336613458}"/>
                  </a:ext>
                </a:extLst>
              </p:cNvPr>
              <p:cNvSpPr/>
              <p:nvPr/>
            </p:nvSpPr>
            <p:spPr>
              <a:xfrm>
                <a:off x="8691075" y="3074827"/>
                <a:ext cx="219075" cy="219075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5" name="타원 115">
                <a:extLst>
                  <a:ext uri="{FF2B5EF4-FFF2-40B4-BE49-F238E27FC236}">
                    <a16:creationId xmlns:a16="http://schemas.microsoft.com/office/drawing/2014/main" id="{F5FBCDE6-F09C-D14E-9567-DBC0AF203A27}"/>
                  </a:ext>
                </a:extLst>
              </p:cNvPr>
              <p:cNvSpPr/>
              <p:nvPr/>
            </p:nvSpPr>
            <p:spPr>
              <a:xfrm>
                <a:off x="8691075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55C49E2-0A07-BA48-A564-F6B1641B8BD4}"/>
                  </a:ext>
                </a:extLst>
              </p:cNvPr>
              <p:cNvSpPr txBox="1"/>
              <p:nvPr/>
            </p:nvSpPr>
            <p:spPr>
              <a:xfrm rot="5400000">
                <a:off x="8646088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67" name="직사각형 86">
                <a:extLst>
                  <a:ext uri="{FF2B5EF4-FFF2-40B4-BE49-F238E27FC236}">
                    <a16:creationId xmlns:a16="http://schemas.microsoft.com/office/drawing/2014/main" id="{CB0E52AE-3A89-C94B-86FE-D067B55E0CFC}"/>
                  </a:ext>
                </a:extLst>
              </p:cNvPr>
              <p:cNvSpPr/>
              <p:nvPr/>
            </p:nvSpPr>
            <p:spPr>
              <a:xfrm>
                <a:off x="5383915" y="2390422"/>
                <a:ext cx="370634" cy="1618535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8" name="타원 88">
                <a:extLst>
                  <a:ext uri="{FF2B5EF4-FFF2-40B4-BE49-F238E27FC236}">
                    <a16:creationId xmlns:a16="http://schemas.microsoft.com/office/drawing/2014/main" id="{7B1CC0CC-7DCA-2843-A972-277CEF3E10E9}"/>
                  </a:ext>
                </a:extLst>
              </p:cNvPr>
              <p:cNvSpPr/>
              <p:nvPr/>
            </p:nvSpPr>
            <p:spPr>
              <a:xfrm>
                <a:off x="5459695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9" name="타원 89">
                <a:extLst>
                  <a:ext uri="{FF2B5EF4-FFF2-40B4-BE49-F238E27FC236}">
                    <a16:creationId xmlns:a16="http://schemas.microsoft.com/office/drawing/2014/main" id="{82598429-DB45-0842-A099-3DB54A3B37B7}"/>
                  </a:ext>
                </a:extLst>
              </p:cNvPr>
              <p:cNvSpPr/>
              <p:nvPr/>
            </p:nvSpPr>
            <p:spPr>
              <a:xfrm>
                <a:off x="5459695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0" name="타원 90">
                <a:extLst>
                  <a:ext uri="{FF2B5EF4-FFF2-40B4-BE49-F238E27FC236}">
                    <a16:creationId xmlns:a16="http://schemas.microsoft.com/office/drawing/2014/main" id="{884DD897-6A22-A648-AA6E-FAE6C979E702}"/>
                  </a:ext>
                </a:extLst>
              </p:cNvPr>
              <p:cNvSpPr/>
              <p:nvPr/>
            </p:nvSpPr>
            <p:spPr>
              <a:xfrm>
                <a:off x="5459695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1" name="타원 91">
                <a:extLst>
                  <a:ext uri="{FF2B5EF4-FFF2-40B4-BE49-F238E27FC236}">
                    <a16:creationId xmlns:a16="http://schemas.microsoft.com/office/drawing/2014/main" id="{6B8F5BB2-CAEC-0C44-B777-FB773D732199}"/>
                  </a:ext>
                </a:extLst>
              </p:cNvPr>
              <p:cNvSpPr/>
              <p:nvPr/>
            </p:nvSpPr>
            <p:spPr>
              <a:xfrm>
                <a:off x="5459695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2EA7E0CD-29D7-FF4A-9678-BC538199A7E8}"/>
                  </a:ext>
                </a:extLst>
              </p:cNvPr>
              <p:cNvSpPr txBox="1"/>
              <p:nvPr/>
            </p:nvSpPr>
            <p:spPr>
              <a:xfrm rot="5400000">
                <a:off x="5414709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73" name="직사각형 94">
                <a:extLst>
                  <a:ext uri="{FF2B5EF4-FFF2-40B4-BE49-F238E27FC236}">
                    <a16:creationId xmlns:a16="http://schemas.microsoft.com/office/drawing/2014/main" id="{3939A223-F9C1-A24E-88E7-53D9B5FCB57B}"/>
                  </a:ext>
                </a:extLst>
              </p:cNvPr>
              <p:cNvSpPr/>
              <p:nvPr/>
            </p:nvSpPr>
            <p:spPr>
              <a:xfrm>
                <a:off x="6110990" y="2390422"/>
                <a:ext cx="370634" cy="1618535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4" name="타원 96">
                <a:extLst>
                  <a:ext uri="{FF2B5EF4-FFF2-40B4-BE49-F238E27FC236}">
                    <a16:creationId xmlns:a16="http://schemas.microsoft.com/office/drawing/2014/main" id="{C36C96A6-F4B9-AC4E-BF45-24F1563EB720}"/>
                  </a:ext>
                </a:extLst>
              </p:cNvPr>
              <p:cNvSpPr/>
              <p:nvPr/>
            </p:nvSpPr>
            <p:spPr>
              <a:xfrm>
                <a:off x="6186770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5" name="타원 97">
                <a:extLst>
                  <a:ext uri="{FF2B5EF4-FFF2-40B4-BE49-F238E27FC236}">
                    <a16:creationId xmlns:a16="http://schemas.microsoft.com/office/drawing/2014/main" id="{85D80DE8-1C25-6C44-9937-1A9877BE7166}"/>
                  </a:ext>
                </a:extLst>
              </p:cNvPr>
              <p:cNvSpPr/>
              <p:nvPr/>
            </p:nvSpPr>
            <p:spPr>
              <a:xfrm>
                <a:off x="6186770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6" name="타원 98">
                <a:extLst>
                  <a:ext uri="{FF2B5EF4-FFF2-40B4-BE49-F238E27FC236}">
                    <a16:creationId xmlns:a16="http://schemas.microsoft.com/office/drawing/2014/main" id="{A654D1F9-AA1F-5841-9E1A-A5A91DDF3A94}"/>
                  </a:ext>
                </a:extLst>
              </p:cNvPr>
              <p:cNvSpPr/>
              <p:nvPr/>
            </p:nvSpPr>
            <p:spPr>
              <a:xfrm>
                <a:off x="6186770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7" name="타원 99">
                <a:extLst>
                  <a:ext uri="{FF2B5EF4-FFF2-40B4-BE49-F238E27FC236}">
                    <a16:creationId xmlns:a16="http://schemas.microsoft.com/office/drawing/2014/main" id="{224CA04F-D637-9B49-A903-2E6C55B7DD20}"/>
                  </a:ext>
                </a:extLst>
              </p:cNvPr>
              <p:cNvSpPr/>
              <p:nvPr/>
            </p:nvSpPr>
            <p:spPr>
              <a:xfrm>
                <a:off x="6186770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92F51F8E-E83F-F545-8AEE-B336BC9E8EE1}"/>
                  </a:ext>
                </a:extLst>
              </p:cNvPr>
              <p:cNvSpPr txBox="1"/>
              <p:nvPr/>
            </p:nvSpPr>
            <p:spPr>
              <a:xfrm rot="5400000">
                <a:off x="6141783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79" name="직사각형 102">
                <a:extLst>
                  <a:ext uri="{FF2B5EF4-FFF2-40B4-BE49-F238E27FC236}">
                    <a16:creationId xmlns:a16="http://schemas.microsoft.com/office/drawing/2014/main" id="{1C14D31D-7F7B-0E4B-87DA-3460F503A57A}"/>
                  </a:ext>
                </a:extLst>
              </p:cNvPr>
              <p:cNvSpPr/>
              <p:nvPr/>
            </p:nvSpPr>
            <p:spPr>
              <a:xfrm>
                <a:off x="6839196" y="2390422"/>
                <a:ext cx="370634" cy="1618535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0" name="타원 104">
                <a:extLst>
                  <a:ext uri="{FF2B5EF4-FFF2-40B4-BE49-F238E27FC236}">
                    <a16:creationId xmlns:a16="http://schemas.microsoft.com/office/drawing/2014/main" id="{A88DEF9B-E19A-5847-A18E-91150B4DF6E0}"/>
                  </a:ext>
                </a:extLst>
              </p:cNvPr>
              <p:cNvSpPr/>
              <p:nvPr/>
            </p:nvSpPr>
            <p:spPr>
              <a:xfrm>
                <a:off x="6914976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1" name="타원 105">
                <a:extLst>
                  <a:ext uri="{FF2B5EF4-FFF2-40B4-BE49-F238E27FC236}">
                    <a16:creationId xmlns:a16="http://schemas.microsoft.com/office/drawing/2014/main" id="{D6DDF970-CE68-4A47-B35D-2800990C1E9B}"/>
                  </a:ext>
                </a:extLst>
              </p:cNvPr>
              <p:cNvSpPr/>
              <p:nvPr/>
            </p:nvSpPr>
            <p:spPr>
              <a:xfrm>
                <a:off x="6914976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2" name="타원 106">
                <a:extLst>
                  <a:ext uri="{FF2B5EF4-FFF2-40B4-BE49-F238E27FC236}">
                    <a16:creationId xmlns:a16="http://schemas.microsoft.com/office/drawing/2014/main" id="{ED092F2E-81A0-8145-B49E-76E038279093}"/>
                  </a:ext>
                </a:extLst>
              </p:cNvPr>
              <p:cNvSpPr/>
              <p:nvPr/>
            </p:nvSpPr>
            <p:spPr>
              <a:xfrm>
                <a:off x="6914976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3" name="타원 107">
                <a:extLst>
                  <a:ext uri="{FF2B5EF4-FFF2-40B4-BE49-F238E27FC236}">
                    <a16:creationId xmlns:a16="http://schemas.microsoft.com/office/drawing/2014/main" id="{811FDE1F-2BF0-3345-8EBA-1663BB10CCEE}"/>
                  </a:ext>
                </a:extLst>
              </p:cNvPr>
              <p:cNvSpPr/>
              <p:nvPr/>
            </p:nvSpPr>
            <p:spPr>
              <a:xfrm>
                <a:off x="6914976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D47548BA-1AC4-1141-9DDD-84ED9DBD6C41}"/>
                  </a:ext>
                </a:extLst>
              </p:cNvPr>
              <p:cNvSpPr txBox="1"/>
              <p:nvPr/>
            </p:nvSpPr>
            <p:spPr>
              <a:xfrm rot="5400000">
                <a:off x="6869988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85" name="직사각형 145">
                <a:extLst>
                  <a:ext uri="{FF2B5EF4-FFF2-40B4-BE49-F238E27FC236}">
                    <a16:creationId xmlns:a16="http://schemas.microsoft.com/office/drawing/2014/main" id="{FE00C044-7118-1044-9520-44616FE39DD1}"/>
                  </a:ext>
                </a:extLst>
              </p:cNvPr>
              <p:cNvSpPr/>
              <p:nvPr/>
            </p:nvSpPr>
            <p:spPr>
              <a:xfrm>
                <a:off x="7597588" y="2390422"/>
                <a:ext cx="370634" cy="1618535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9050" cap="flat" cmpd="sng" algn="ctr">
                <a:solidFill>
                  <a:schemeClr val="tx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6" name="타원 147">
                <a:extLst>
                  <a:ext uri="{FF2B5EF4-FFF2-40B4-BE49-F238E27FC236}">
                    <a16:creationId xmlns:a16="http://schemas.microsoft.com/office/drawing/2014/main" id="{B98DF3AE-AAA0-1E4B-B4D7-C21BA2644A49}"/>
                  </a:ext>
                </a:extLst>
              </p:cNvPr>
              <p:cNvSpPr/>
              <p:nvPr/>
            </p:nvSpPr>
            <p:spPr>
              <a:xfrm>
                <a:off x="7673368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7" name="타원 148">
                <a:extLst>
                  <a:ext uri="{FF2B5EF4-FFF2-40B4-BE49-F238E27FC236}">
                    <a16:creationId xmlns:a16="http://schemas.microsoft.com/office/drawing/2014/main" id="{61468182-BC1E-1C43-8156-D0D20E73221B}"/>
                  </a:ext>
                </a:extLst>
              </p:cNvPr>
              <p:cNvSpPr/>
              <p:nvPr/>
            </p:nvSpPr>
            <p:spPr>
              <a:xfrm>
                <a:off x="7673368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8" name="타원 149">
                <a:extLst>
                  <a:ext uri="{FF2B5EF4-FFF2-40B4-BE49-F238E27FC236}">
                    <a16:creationId xmlns:a16="http://schemas.microsoft.com/office/drawing/2014/main" id="{A7386CFA-1B72-6547-9F96-107191106FAC}"/>
                  </a:ext>
                </a:extLst>
              </p:cNvPr>
              <p:cNvSpPr/>
              <p:nvPr/>
            </p:nvSpPr>
            <p:spPr>
              <a:xfrm>
                <a:off x="7673368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9" name="타원 150">
                <a:extLst>
                  <a:ext uri="{FF2B5EF4-FFF2-40B4-BE49-F238E27FC236}">
                    <a16:creationId xmlns:a16="http://schemas.microsoft.com/office/drawing/2014/main" id="{D704FBBE-774E-2345-B835-AC3175ABFBEA}"/>
                  </a:ext>
                </a:extLst>
              </p:cNvPr>
              <p:cNvSpPr/>
              <p:nvPr/>
            </p:nvSpPr>
            <p:spPr>
              <a:xfrm>
                <a:off x="7673368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F3FF9843-7012-5241-AFE8-1C5760059811}"/>
                  </a:ext>
                </a:extLst>
              </p:cNvPr>
              <p:cNvSpPr txBox="1"/>
              <p:nvPr/>
            </p:nvSpPr>
            <p:spPr>
              <a:xfrm rot="5400000">
                <a:off x="7628381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91" name="직사각형 78">
                <a:extLst>
                  <a:ext uri="{FF2B5EF4-FFF2-40B4-BE49-F238E27FC236}">
                    <a16:creationId xmlns:a16="http://schemas.microsoft.com/office/drawing/2014/main" id="{080D783E-5DD8-054C-8764-732F064CFDE4}"/>
                  </a:ext>
                </a:extLst>
              </p:cNvPr>
              <p:cNvSpPr/>
              <p:nvPr/>
            </p:nvSpPr>
            <p:spPr>
              <a:xfrm>
                <a:off x="4358902" y="2390422"/>
                <a:ext cx="370634" cy="1618535"/>
              </a:xfrm>
              <a:prstGeom prst="rect">
                <a:avLst/>
              </a:prstGeom>
              <a:solidFill>
                <a:srgbClr val="FE9A9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2" name="타원 80">
                <a:extLst>
                  <a:ext uri="{FF2B5EF4-FFF2-40B4-BE49-F238E27FC236}">
                    <a16:creationId xmlns:a16="http://schemas.microsoft.com/office/drawing/2014/main" id="{D7B18D07-4CEF-ED47-9746-9154B62E0BC0}"/>
                  </a:ext>
                </a:extLst>
              </p:cNvPr>
              <p:cNvSpPr/>
              <p:nvPr/>
            </p:nvSpPr>
            <p:spPr>
              <a:xfrm>
                <a:off x="4434682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3" name="타원 81">
                <a:extLst>
                  <a:ext uri="{FF2B5EF4-FFF2-40B4-BE49-F238E27FC236}">
                    <a16:creationId xmlns:a16="http://schemas.microsoft.com/office/drawing/2014/main" id="{2AD32B4E-2A4C-3342-B027-19ADF197534B}"/>
                  </a:ext>
                </a:extLst>
              </p:cNvPr>
              <p:cNvSpPr/>
              <p:nvPr/>
            </p:nvSpPr>
            <p:spPr>
              <a:xfrm>
                <a:off x="4434682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4" name="타원 82">
                <a:extLst>
                  <a:ext uri="{FF2B5EF4-FFF2-40B4-BE49-F238E27FC236}">
                    <a16:creationId xmlns:a16="http://schemas.microsoft.com/office/drawing/2014/main" id="{9BAF27B6-71F4-0640-8A28-23E935D18E64}"/>
                  </a:ext>
                </a:extLst>
              </p:cNvPr>
              <p:cNvSpPr/>
              <p:nvPr/>
            </p:nvSpPr>
            <p:spPr>
              <a:xfrm>
                <a:off x="4434682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5" name="타원 83">
                <a:extLst>
                  <a:ext uri="{FF2B5EF4-FFF2-40B4-BE49-F238E27FC236}">
                    <a16:creationId xmlns:a16="http://schemas.microsoft.com/office/drawing/2014/main" id="{45E2EB89-2CF2-DB41-86D5-4D3CEF442DD0}"/>
                  </a:ext>
                </a:extLst>
              </p:cNvPr>
              <p:cNvSpPr/>
              <p:nvPr/>
            </p:nvSpPr>
            <p:spPr>
              <a:xfrm>
                <a:off x="4434682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4C2369E7-5FE9-C240-AFB7-7C97E04FE15E}"/>
                  </a:ext>
                </a:extLst>
              </p:cNvPr>
              <p:cNvSpPr txBox="1"/>
              <p:nvPr/>
            </p:nvSpPr>
            <p:spPr>
              <a:xfrm rot="5400000">
                <a:off x="4389695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cxnSp>
            <p:nvCxnSpPr>
              <p:cNvPr id="297" name="직선 연결선 19">
                <a:extLst>
                  <a:ext uri="{FF2B5EF4-FFF2-40B4-BE49-F238E27FC236}">
                    <a16:creationId xmlns:a16="http://schemas.microsoft.com/office/drawing/2014/main" id="{CEA7112E-B7D8-BA45-B50E-C5F272246019}"/>
                  </a:ext>
                </a:extLst>
              </p:cNvPr>
              <p:cNvCxnSpPr>
                <a:stCxn id="292" idx="6"/>
                <a:endCxn id="268" idx="2"/>
              </p:cNvCxnSpPr>
              <p:nvPr/>
            </p:nvCxnSpPr>
            <p:spPr>
              <a:xfrm>
                <a:off x="4653757" y="2592310"/>
                <a:ext cx="80593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98" name="직선 연결선 162">
                <a:extLst>
                  <a:ext uri="{FF2B5EF4-FFF2-40B4-BE49-F238E27FC236}">
                    <a16:creationId xmlns:a16="http://schemas.microsoft.com/office/drawing/2014/main" id="{C1D7F484-CAA8-D447-AA15-EE28BC95672D}"/>
                  </a:ext>
                </a:extLst>
              </p:cNvPr>
              <p:cNvCxnSpPr>
                <a:cxnSpLocks/>
                <a:stCxn id="293" idx="6"/>
                <a:endCxn id="268" idx="2"/>
              </p:cNvCxnSpPr>
              <p:nvPr/>
            </p:nvCxnSpPr>
            <p:spPr>
              <a:xfrm flipV="1">
                <a:off x="4653757" y="2592310"/>
                <a:ext cx="805938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99" name="직선 연결선 163">
                <a:extLst>
                  <a:ext uri="{FF2B5EF4-FFF2-40B4-BE49-F238E27FC236}">
                    <a16:creationId xmlns:a16="http://schemas.microsoft.com/office/drawing/2014/main" id="{BD733DC8-674E-5749-8D0B-C1B0DFF11386}"/>
                  </a:ext>
                </a:extLst>
              </p:cNvPr>
              <p:cNvCxnSpPr>
                <a:cxnSpLocks/>
                <a:stCxn id="294" idx="6"/>
                <a:endCxn id="268" idx="2"/>
              </p:cNvCxnSpPr>
              <p:nvPr/>
            </p:nvCxnSpPr>
            <p:spPr>
              <a:xfrm flipV="1">
                <a:off x="4653757" y="2592310"/>
                <a:ext cx="805938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0" name="직선 연결선 164">
                <a:extLst>
                  <a:ext uri="{FF2B5EF4-FFF2-40B4-BE49-F238E27FC236}">
                    <a16:creationId xmlns:a16="http://schemas.microsoft.com/office/drawing/2014/main" id="{E2ED8E3A-4795-6A46-B92B-73A45F36EDF6}"/>
                  </a:ext>
                </a:extLst>
              </p:cNvPr>
              <p:cNvCxnSpPr>
                <a:cxnSpLocks/>
                <a:stCxn id="295" idx="6"/>
                <a:endCxn id="268" idx="2"/>
              </p:cNvCxnSpPr>
              <p:nvPr/>
            </p:nvCxnSpPr>
            <p:spPr>
              <a:xfrm flipV="1">
                <a:off x="4653757" y="2592310"/>
                <a:ext cx="805938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1" name="직선 연결선 171">
                <a:extLst>
                  <a:ext uri="{FF2B5EF4-FFF2-40B4-BE49-F238E27FC236}">
                    <a16:creationId xmlns:a16="http://schemas.microsoft.com/office/drawing/2014/main" id="{F35C7F51-FADB-0542-ADF3-64F06E286D6C}"/>
                  </a:ext>
                </a:extLst>
              </p:cNvPr>
              <p:cNvCxnSpPr>
                <a:cxnSpLocks/>
                <a:stCxn id="268" idx="6"/>
                <a:endCxn id="274" idx="2"/>
              </p:cNvCxnSpPr>
              <p:nvPr/>
            </p:nvCxnSpPr>
            <p:spPr>
              <a:xfrm>
                <a:off x="5678770" y="2592310"/>
                <a:ext cx="508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2" name="직선 연결선 172">
                <a:extLst>
                  <a:ext uri="{FF2B5EF4-FFF2-40B4-BE49-F238E27FC236}">
                    <a16:creationId xmlns:a16="http://schemas.microsoft.com/office/drawing/2014/main" id="{06087F98-48C4-E74E-A68F-70E690F1347F}"/>
                  </a:ext>
                </a:extLst>
              </p:cNvPr>
              <p:cNvCxnSpPr>
                <a:cxnSpLocks/>
                <a:stCxn id="269" idx="6"/>
                <a:endCxn id="274" idx="2"/>
              </p:cNvCxnSpPr>
              <p:nvPr/>
            </p:nvCxnSpPr>
            <p:spPr>
              <a:xfrm flipV="1">
                <a:off x="5678770" y="2592310"/>
                <a:ext cx="508000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3" name="직선 연결선 173">
                <a:extLst>
                  <a:ext uri="{FF2B5EF4-FFF2-40B4-BE49-F238E27FC236}">
                    <a16:creationId xmlns:a16="http://schemas.microsoft.com/office/drawing/2014/main" id="{BA037ED0-B647-5441-A88B-B51947470EBF}"/>
                  </a:ext>
                </a:extLst>
              </p:cNvPr>
              <p:cNvCxnSpPr>
                <a:cxnSpLocks/>
                <a:stCxn id="270" idx="6"/>
                <a:endCxn id="274" idx="2"/>
              </p:cNvCxnSpPr>
              <p:nvPr/>
            </p:nvCxnSpPr>
            <p:spPr>
              <a:xfrm flipV="1">
                <a:off x="5678770" y="2592310"/>
                <a:ext cx="508000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4" name="직선 연결선 174">
                <a:extLst>
                  <a:ext uri="{FF2B5EF4-FFF2-40B4-BE49-F238E27FC236}">
                    <a16:creationId xmlns:a16="http://schemas.microsoft.com/office/drawing/2014/main" id="{38AB52F5-B2FF-E548-B18D-B06DBC35ACC3}"/>
                  </a:ext>
                </a:extLst>
              </p:cNvPr>
              <p:cNvCxnSpPr>
                <a:cxnSpLocks/>
                <a:stCxn id="271" idx="6"/>
                <a:endCxn id="274" idx="2"/>
              </p:cNvCxnSpPr>
              <p:nvPr/>
            </p:nvCxnSpPr>
            <p:spPr>
              <a:xfrm flipV="1">
                <a:off x="5678770" y="2592310"/>
                <a:ext cx="508000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5" name="직선 연결선 187">
                <a:extLst>
                  <a:ext uri="{FF2B5EF4-FFF2-40B4-BE49-F238E27FC236}">
                    <a16:creationId xmlns:a16="http://schemas.microsoft.com/office/drawing/2014/main" id="{3DC068AB-C04C-4B43-B7E8-F222754EFDA7}"/>
                  </a:ext>
                </a:extLst>
              </p:cNvPr>
              <p:cNvCxnSpPr>
                <a:cxnSpLocks/>
                <a:stCxn id="274" idx="6"/>
                <a:endCxn id="280" idx="2"/>
              </p:cNvCxnSpPr>
              <p:nvPr/>
            </p:nvCxnSpPr>
            <p:spPr>
              <a:xfrm>
                <a:off x="6405845" y="2592310"/>
                <a:ext cx="509131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6" name="직선 연결선 188">
                <a:extLst>
                  <a:ext uri="{FF2B5EF4-FFF2-40B4-BE49-F238E27FC236}">
                    <a16:creationId xmlns:a16="http://schemas.microsoft.com/office/drawing/2014/main" id="{D7B2721C-7022-D140-B272-90D619FAFA26}"/>
                  </a:ext>
                </a:extLst>
              </p:cNvPr>
              <p:cNvCxnSpPr>
                <a:cxnSpLocks/>
                <a:stCxn id="275" idx="6"/>
                <a:endCxn id="280" idx="2"/>
              </p:cNvCxnSpPr>
              <p:nvPr/>
            </p:nvCxnSpPr>
            <p:spPr>
              <a:xfrm flipV="1">
                <a:off x="6405845" y="2592310"/>
                <a:ext cx="509131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7" name="직선 연결선 189">
                <a:extLst>
                  <a:ext uri="{FF2B5EF4-FFF2-40B4-BE49-F238E27FC236}">
                    <a16:creationId xmlns:a16="http://schemas.microsoft.com/office/drawing/2014/main" id="{831D6306-B819-B545-AF19-DFDAE6FDA45F}"/>
                  </a:ext>
                </a:extLst>
              </p:cNvPr>
              <p:cNvCxnSpPr>
                <a:cxnSpLocks/>
                <a:stCxn id="276" idx="6"/>
                <a:endCxn id="280" idx="2"/>
              </p:cNvCxnSpPr>
              <p:nvPr/>
            </p:nvCxnSpPr>
            <p:spPr>
              <a:xfrm flipV="1">
                <a:off x="6405845" y="2592310"/>
                <a:ext cx="509131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8" name="직선 연결선 190">
                <a:extLst>
                  <a:ext uri="{FF2B5EF4-FFF2-40B4-BE49-F238E27FC236}">
                    <a16:creationId xmlns:a16="http://schemas.microsoft.com/office/drawing/2014/main" id="{D205C2A2-9C87-3F49-93F0-51E90802ED6B}"/>
                  </a:ext>
                </a:extLst>
              </p:cNvPr>
              <p:cNvCxnSpPr>
                <a:cxnSpLocks/>
                <a:stCxn id="277" idx="6"/>
                <a:endCxn id="280" idx="2"/>
              </p:cNvCxnSpPr>
              <p:nvPr/>
            </p:nvCxnSpPr>
            <p:spPr>
              <a:xfrm flipV="1">
                <a:off x="6405845" y="2592310"/>
                <a:ext cx="509131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9" name="직선 연결선 205">
                <a:extLst>
                  <a:ext uri="{FF2B5EF4-FFF2-40B4-BE49-F238E27FC236}">
                    <a16:creationId xmlns:a16="http://schemas.microsoft.com/office/drawing/2014/main" id="{902C9BFE-91D6-DA42-80DD-0307AF0AF865}"/>
                  </a:ext>
                </a:extLst>
              </p:cNvPr>
              <p:cNvCxnSpPr>
                <a:cxnSpLocks/>
                <a:stCxn id="280" idx="6"/>
                <a:endCxn id="286" idx="2"/>
              </p:cNvCxnSpPr>
              <p:nvPr/>
            </p:nvCxnSpPr>
            <p:spPr>
              <a:xfrm>
                <a:off x="7134051" y="2592310"/>
                <a:ext cx="539317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0" name="직선 연결선 206">
                <a:extLst>
                  <a:ext uri="{FF2B5EF4-FFF2-40B4-BE49-F238E27FC236}">
                    <a16:creationId xmlns:a16="http://schemas.microsoft.com/office/drawing/2014/main" id="{5FE94B9F-E6FE-B34D-BF0D-87A7D7DD07B7}"/>
                  </a:ext>
                </a:extLst>
              </p:cNvPr>
              <p:cNvCxnSpPr>
                <a:cxnSpLocks/>
                <a:stCxn id="281" idx="6"/>
                <a:endCxn id="286" idx="2"/>
              </p:cNvCxnSpPr>
              <p:nvPr/>
            </p:nvCxnSpPr>
            <p:spPr>
              <a:xfrm flipV="1">
                <a:off x="7134051" y="2592310"/>
                <a:ext cx="539317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1" name="직선 연결선 207">
                <a:extLst>
                  <a:ext uri="{FF2B5EF4-FFF2-40B4-BE49-F238E27FC236}">
                    <a16:creationId xmlns:a16="http://schemas.microsoft.com/office/drawing/2014/main" id="{A08E2CF2-949B-8543-8EAB-9AD344EA04E0}"/>
                  </a:ext>
                </a:extLst>
              </p:cNvPr>
              <p:cNvCxnSpPr>
                <a:cxnSpLocks/>
                <a:stCxn id="282" idx="6"/>
                <a:endCxn id="286" idx="2"/>
              </p:cNvCxnSpPr>
              <p:nvPr/>
            </p:nvCxnSpPr>
            <p:spPr>
              <a:xfrm flipV="1">
                <a:off x="7134051" y="2592310"/>
                <a:ext cx="539317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2" name="직선 연결선 208">
                <a:extLst>
                  <a:ext uri="{FF2B5EF4-FFF2-40B4-BE49-F238E27FC236}">
                    <a16:creationId xmlns:a16="http://schemas.microsoft.com/office/drawing/2014/main" id="{A9177D05-4940-0A4D-BFAA-84D42C7E42D5}"/>
                  </a:ext>
                </a:extLst>
              </p:cNvPr>
              <p:cNvCxnSpPr>
                <a:cxnSpLocks/>
                <a:stCxn id="283" idx="6"/>
                <a:endCxn id="286" idx="2"/>
              </p:cNvCxnSpPr>
              <p:nvPr/>
            </p:nvCxnSpPr>
            <p:spPr>
              <a:xfrm flipV="1">
                <a:off x="7134051" y="2592310"/>
                <a:ext cx="539317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3" name="직선 연결선 217">
                <a:extLst>
                  <a:ext uri="{FF2B5EF4-FFF2-40B4-BE49-F238E27FC236}">
                    <a16:creationId xmlns:a16="http://schemas.microsoft.com/office/drawing/2014/main" id="{17746EA7-D8B3-7D40-A3FB-E2CFE7B114AA}"/>
                  </a:ext>
                </a:extLst>
              </p:cNvPr>
              <p:cNvCxnSpPr>
                <a:cxnSpLocks/>
                <a:stCxn id="286" idx="6"/>
                <a:endCxn id="262" idx="2"/>
              </p:cNvCxnSpPr>
              <p:nvPr/>
            </p:nvCxnSpPr>
            <p:spPr>
              <a:xfrm>
                <a:off x="7892443" y="2592310"/>
                <a:ext cx="798632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4" name="직선 연결선 218">
                <a:extLst>
                  <a:ext uri="{FF2B5EF4-FFF2-40B4-BE49-F238E27FC236}">
                    <a16:creationId xmlns:a16="http://schemas.microsoft.com/office/drawing/2014/main" id="{6C71FED8-DB80-DD44-B7A5-3BDEDEFF7A38}"/>
                  </a:ext>
                </a:extLst>
              </p:cNvPr>
              <p:cNvCxnSpPr>
                <a:cxnSpLocks/>
                <a:stCxn id="287" idx="6"/>
                <a:endCxn id="262" idx="2"/>
              </p:cNvCxnSpPr>
              <p:nvPr/>
            </p:nvCxnSpPr>
            <p:spPr>
              <a:xfrm flipV="1">
                <a:off x="7892443" y="2592310"/>
                <a:ext cx="798632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5" name="직선 연결선 219">
                <a:extLst>
                  <a:ext uri="{FF2B5EF4-FFF2-40B4-BE49-F238E27FC236}">
                    <a16:creationId xmlns:a16="http://schemas.microsoft.com/office/drawing/2014/main" id="{1CFB8383-4039-E547-B4A3-255499208725}"/>
                  </a:ext>
                </a:extLst>
              </p:cNvPr>
              <p:cNvCxnSpPr>
                <a:cxnSpLocks/>
                <a:stCxn id="288" idx="6"/>
                <a:endCxn id="262" idx="2"/>
              </p:cNvCxnSpPr>
              <p:nvPr/>
            </p:nvCxnSpPr>
            <p:spPr>
              <a:xfrm flipV="1">
                <a:off x="7892443" y="2592310"/>
                <a:ext cx="798632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6" name="직선 연결선 220">
                <a:extLst>
                  <a:ext uri="{FF2B5EF4-FFF2-40B4-BE49-F238E27FC236}">
                    <a16:creationId xmlns:a16="http://schemas.microsoft.com/office/drawing/2014/main" id="{1FBDC838-82E4-8A4C-93F5-FE3D280D4BA2}"/>
                  </a:ext>
                </a:extLst>
              </p:cNvPr>
              <p:cNvCxnSpPr>
                <a:cxnSpLocks/>
                <a:stCxn id="289" idx="6"/>
                <a:endCxn id="262" idx="2"/>
              </p:cNvCxnSpPr>
              <p:nvPr/>
            </p:nvCxnSpPr>
            <p:spPr>
              <a:xfrm flipV="1">
                <a:off x="7892443" y="2592310"/>
                <a:ext cx="798632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317" name="오른쪽 중괄호 460">
              <a:extLst>
                <a:ext uri="{FF2B5EF4-FFF2-40B4-BE49-F238E27FC236}">
                  <a16:creationId xmlns:a16="http://schemas.microsoft.com/office/drawing/2014/main" id="{3F7A7C1C-B1AC-F944-857A-702AF6C10CD0}"/>
                </a:ext>
              </a:extLst>
            </p:cNvPr>
            <p:cNvSpPr/>
            <p:nvPr/>
          </p:nvSpPr>
          <p:spPr>
            <a:xfrm>
              <a:off x="6807625" y="3487874"/>
              <a:ext cx="153359" cy="1092155"/>
            </a:xfrm>
            <a:prstGeom prst="rightBrace">
              <a:avLst>
                <a:gd name="adj1" fmla="val 64052"/>
                <a:gd name="adj2" fmla="val 14097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7E450B2E-11A9-7049-8CFE-977378B2EABB}"/>
                </a:ext>
              </a:extLst>
            </p:cNvPr>
            <p:cNvSpPr txBox="1"/>
            <p:nvPr/>
          </p:nvSpPr>
          <p:spPr>
            <a:xfrm>
              <a:off x="6936310" y="3472985"/>
              <a:ext cx="287696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i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C</a:t>
              </a:r>
              <a:endParaRPr lang="ko-KR" altLang="en-US" sz="1600" b="1" i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C465AE45-E207-7641-BBE0-F34F7A63ECE3}"/>
                </a:ext>
              </a:extLst>
            </p:cNvPr>
            <p:cNvSpPr txBox="1"/>
            <p:nvPr/>
          </p:nvSpPr>
          <p:spPr>
            <a:xfrm>
              <a:off x="740033" y="2844225"/>
              <a:ext cx="2258989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Image set</a:t>
              </a:r>
            </a:p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(# of classes: </a:t>
              </a:r>
              <a:r>
                <a:rPr lang="en-US" altLang="ko-KR" sz="1600" b="1" i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C</a:t>
              </a:r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)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cxnSp>
          <p:nvCxnSpPr>
            <p:cNvPr id="320" name="직선 연결선 464">
              <a:extLst>
                <a:ext uri="{FF2B5EF4-FFF2-40B4-BE49-F238E27FC236}">
                  <a16:creationId xmlns:a16="http://schemas.microsoft.com/office/drawing/2014/main" id="{43FEC98E-A711-A04B-AEA8-FDE0D0808D76}"/>
                </a:ext>
              </a:extLst>
            </p:cNvPr>
            <p:cNvCxnSpPr>
              <a:cxnSpLocks/>
              <a:endCxn id="291" idx="1"/>
            </p:cNvCxnSpPr>
            <p:nvPr/>
          </p:nvCxnSpPr>
          <p:spPr>
            <a:xfrm>
              <a:off x="2988965" y="4032474"/>
              <a:ext cx="440267" cy="111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  <p:cxnSp>
          <p:nvCxnSpPr>
            <p:cNvPr id="321" name="직선 연결선 247">
              <a:extLst>
                <a:ext uri="{FF2B5EF4-FFF2-40B4-BE49-F238E27FC236}">
                  <a16:creationId xmlns:a16="http://schemas.microsoft.com/office/drawing/2014/main" id="{D80C5BA8-3D25-984C-B7F7-19B85636047A}"/>
                </a:ext>
              </a:extLst>
            </p:cNvPr>
            <p:cNvCxnSpPr>
              <a:cxnSpLocks/>
            </p:cNvCxnSpPr>
            <p:nvPr/>
          </p:nvCxnSpPr>
          <p:spPr>
            <a:xfrm>
              <a:off x="6794930" y="4023834"/>
              <a:ext cx="51681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810B316D-94DD-394A-BECF-D8C3F52AECD6}"/>
                </a:ext>
              </a:extLst>
            </p:cNvPr>
            <p:cNvSpPr txBox="1"/>
            <p:nvPr/>
          </p:nvSpPr>
          <p:spPr>
            <a:xfrm>
              <a:off x="7262105" y="3853001"/>
              <a:ext cx="1314221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A, B = </a:t>
              </a:r>
              <a:r>
                <a:rPr lang="en-US" altLang="ko-KR" sz="1600" b="1" i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Eagle</a:t>
              </a:r>
              <a:endParaRPr lang="ko-KR" altLang="en-US" sz="1600" b="1" i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pic>
          <p:nvPicPr>
            <p:cNvPr id="324" name="그림 470">
              <a:extLst>
                <a:ext uri="{FF2B5EF4-FFF2-40B4-BE49-F238E27FC236}">
                  <a16:creationId xmlns:a16="http://schemas.microsoft.com/office/drawing/2014/main" id="{A6258819-FDF5-5A45-8880-565B60052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728" y="3514073"/>
              <a:ext cx="607948" cy="48889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25" name="그림 1">
              <a:extLst>
                <a:ext uri="{FF2B5EF4-FFF2-40B4-BE49-F238E27FC236}">
                  <a16:creationId xmlns:a16="http://schemas.microsoft.com/office/drawing/2014/main" id="{B099DCCF-C041-5946-B63A-3EDEAED2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9060" y="4069388"/>
              <a:ext cx="607948" cy="483410"/>
            </a:xfrm>
            <a:prstGeom prst="rect">
              <a:avLst/>
            </a:prstGeom>
          </p:spPr>
        </p:pic>
        <p:sp>
          <p:nvSpPr>
            <p:cNvPr id="326" name="직사각형 2">
              <a:extLst>
                <a:ext uri="{FF2B5EF4-FFF2-40B4-BE49-F238E27FC236}">
                  <a16:creationId xmlns:a16="http://schemas.microsoft.com/office/drawing/2014/main" id="{768EB5E2-FE1D-ED47-A31A-42FEC78BCD51}"/>
                </a:ext>
              </a:extLst>
            </p:cNvPr>
            <p:cNvSpPr/>
            <p:nvPr/>
          </p:nvSpPr>
          <p:spPr>
            <a:xfrm>
              <a:off x="2165383" y="3563115"/>
              <a:ext cx="455574" cy="59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ko-KR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A</a:t>
              </a:r>
              <a:endPara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27" name="직사각형 93">
              <a:extLst>
                <a:ext uri="{FF2B5EF4-FFF2-40B4-BE49-F238E27FC236}">
                  <a16:creationId xmlns:a16="http://schemas.microsoft.com/office/drawing/2014/main" id="{8CD92BF7-AD50-014A-A0E2-14FA6BD97CD1}"/>
                </a:ext>
              </a:extLst>
            </p:cNvPr>
            <p:cNvSpPr/>
            <p:nvPr/>
          </p:nvSpPr>
          <p:spPr>
            <a:xfrm>
              <a:off x="2165383" y="4077613"/>
              <a:ext cx="455574" cy="59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ko-KR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B</a:t>
              </a:r>
              <a:endPara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A14ACE4C-DB2B-3847-849D-10318675A821}"/>
              </a:ext>
            </a:extLst>
          </p:cNvPr>
          <p:cNvSpPr txBox="1"/>
          <p:nvPr/>
        </p:nvSpPr>
        <p:spPr>
          <a:xfrm>
            <a:off x="1180960" y="5652978"/>
            <a:ext cx="678208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dirty="0">
                <a:latin typeface="Cambria" panose="02040503050406030204" pitchFamily="18" charset="0"/>
              </a:rPr>
              <a:t>&lt;Learning-to-hash for content-based image retrieval&gt;</a:t>
            </a:r>
          </a:p>
        </p:txBody>
      </p:sp>
    </p:spTree>
    <p:extLst>
      <p:ext uri="{BB962C8B-B14F-4D97-AF65-F5344CB8AC3E}">
        <p14:creationId xmlns:p14="http://schemas.microsoft.com/office/powerpoint/2010/main" val="17837389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DeepSketch: Key Idea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15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CH" sz="2400" dirty="0"/>
              <a:t>Use the </a:t>
            </a:r>
            <a:r>
              <a:rPr lang="en-CH" sz="2400" dirty="0">
                <a:solidFill>
                  <a:srgbClr val="0070C0"/>
                </a:solidFill>
              </a:rPr>
              <a:t>learning-to-hash method</a:t>
            </a:r>
            <a:r>
              <a:rPr lang="en-CH" sz="2400" dirty="0"/>
              <a:t> for sketch generation</a:t>
            </a:r>
          </a:p>
          <a:p>
            <a:pPr lvl="1"/>
            <a:r>
              <a:rPr lang="en-CH" sz="2200" dirty="0"/>
              <a:t>A promising machine learning (ML)-based approach for the </a:t>
            </a:r>
            <a:r>
              <a:rPr lang="en-CH" sz="2200" dirty="0">
                <a:solidFill>
                  <a:srgbClr val="C00000"/>
                </a:solidFill>
              </a:rPr>
              <a:t>nearest-neighbor search problem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8A38FE3-84A5-A14A-91C6-B42AEC377ADA}"/>
              </a:ext>
            </a:extLst>
          </p:cNvPr>
          <p:cNvGrpSpPr/>
          <p:nvPr/>
        </p:nvGrpSpPr>
        <p:grpSpPr>
          <a:xfrm>
            <a:off x="-252536" y="2708925"/>
            <a:ext cx="9354280" cy="2961038"/>
            <a:chOff x="740033" y="2844225"/>
            <a:chExt cx="7836293" cy="2480529"/>
          </a:xfrm>
        </p:grpSpPr>
        <p:pic>
          <p:nvPicPr>
            <p:cNvPr id="247" name="Picture 2" descr="thumb">
              <a:extLst>
                <a:ext uri="{FF2B5EF4-FFF2-40B4-BE49-F238E27FC236}">
                  <a16:creationId xmlns:a16="http://schemas.microsoft.com/office/drawing/2014/main" id="{DD2A5747-6BAD-6746-80EA-DB08FB6884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33" t="-3937" r="19847" b="-4399"/>
            <a:stretch/>
          </p:blipFill>
          <p:spPr bwMode="auto">
            <a:xfrm>
              <a:off x="1196055" y="3478177"/>
              <a:ext cx="1022426" cy="1113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8" name="직사각형 471">
              <a:extLst>
                <a:ext uri="{FF2B5EF4-FFF2-40B4-BE49-F238E27FC236}">
                  <a16:creationId xmlns:a16="http://schemas.microsoft.com/office/drawing/2014/main" id="{7C9E5973-8847-6643-AEE7-BBCBCA95ED02}"/>
                </a:ext>
              </a:extLst>
            </p:cNvPr>
            <p:cNvSpPr/>
            <p:nvPr/>
          </p:nvSpPr>
          <p:spPr>
            <a:xfrm>
              <a:off x="2315823" y="3736941"/>
              <a:ext cx="779472" cy="62679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9" name="사각형: 둥근 모서리 230">
              <a:extLst>
                <a:ext uri="{FF2B5EF4-FFF2-40B4-BE49-F238E27FC236}">
                  <a16:creationId xmlns:a16="http://schemas.microsoft.com/office/drawing/2014/main" id="{53BCA61F-9858-FE4C-BF3E-54B5C34ED4AA}"/>
                </a:ext>
              </a:extLst>
            </p:cNvPr>
            <p:cNvSpPr/>
            <p:nvPr/>
          </p:nvSpPr>
          <p:spPr>
            <a:xfrm>
              <a:off x="4091080" y="2903099"/>
              <a:ext cx="2100909" cy="1785409"/>
            </a:xfrm>
            <a:prstGeom prst="roundRect">
              <a:avLst>
                <a:gd name="adj" fmla="val 4653"/>
              </a:avLst>
            </a:prstGeom>
            <a:solidFill>
              <a:srgbClr val="ED7D31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0" name="사각형: 둥근 모서리 231">
              <a:extLst>
                <a:ext uri="{FF2B5EF4-FFF2-40B4-BE49-F238E27FC236}">
                  <a16:creationId xmlns:a16="http://schemas.microsoft.com/office/drawing/2014/main" id="{A0FC2346-5BF2-E24B-B8D7-E6C6E0195DDC}"/>
                </a:ext>
              </a:extLst>
            </p:cNvPr>
            <p:cNvSpPr/>
            <p:nvPr/>
          </p:nvSpPr>
          <p:spPr>
            <a:xfrm>
              <a:off x="6250556" y="2903099"/>
              <a:ext cx="917450" cy="1785409"/>
            </a:xfrm>
            <a:prstGeom prst="roundRect">
              <a:avLst>
                <a:gd name="adj" fmla="val 10882"/>
              </a:avLst>
            </a:prstGeom>
            <a:solidFill>
              <a:srgbClr val="FFC000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1" name="사각형: 둥근 모서리 459">
              <a:extLst>
                <a:ext uri="{FF2B5EF4-FFF2-40B4-BE49-F238E27FC236}">
                  <a16:creationId xmlns:a16="http://schemas.microsoft.com/office/drawing/2014/main" id="{5CC70A7A-723B-6C42-B02F-DFDFC46F3CB6}"/>
                </a:ext>
              </a:extLst>
            </p:cNvPr>
            <p:cNvSpPr/>
            <p:nvPr/>
          </p:nvSpPr>
          <p:spPr>
            <a:xfrm>
              <a:off x="3115056" y="2903099"/>
              <a:ext cx="917450" cy="1785409"/>
            </a:xfrm>
            <a:prstGeom prst="roundRect">
              <a:avLst>
                <a:gd name="adj" fmla="val 13183"/>
              </a:avLst>
            </a:prstGeom>
            <a:solidFill>
              <a:srgbClr val="FFEBE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8AF26B9D-0472-2145-A7A8-F0942FD29A5D}"/>
                </a:ext>
              </a:extLst>
            </p:cNvPr>
            <p:cNvSpPr txBox="1"/>
            <p:nvPr/>
          </p:nvSpPr>
          <p:spPr>
            <a:xfrm>
              <a:off x="5981895" y="2844225"/>
              <a:ext cx="1454151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Output </a:t>
              </a:r>
            </a:p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Layer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AB5CB242-4D95-A84A-B94C-7B52170DA6C4}"/>
                </a:ext>
              </a:extLst>
            </p:cNvPr>
            <p:cNvSpPr txBox="1"/>
            <p:nvPr/>
          </p:nvSpPr>
          <p:spPr>
            <a:xfrm>
              <a:off x="3952754" y="2871691"/>
              <a:ext cx="2341925" cy="28361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Hidden Layers (HLs)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215F8AF-6DF3-5746-81F7-DB7EBDF375F5}"/>
                </a:ext>
              </a:extLst>
            </p:cNvPr>
            <p:cNvSpPr txBox="1"/>
            <p:nvPr/>
          </p:nvSpPr>
          <p:spPr>
            <a:xfrm>
              <a:off x="4047215" y="3097409"/>
              <a:ext cx="560639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HL</a:t>
              </a:r>
              <a:r>
                <a:rPr lang="en-US" altLang="ko-KR" b="1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1</a:t>
              </a:r>
            </a:p>
          </p:txBody>
        </p:sp>
        <p:sp>
          <p:nvSpPr>
            <p:cNvPr id="255" name="TextBox 254">
              <a:extLst>
                <a:ext uri="{FF2B5EF4-FFF2-40B4-BE49-F238E27FC236}">
                  <a16:creationId xmlns:a16="http://schemas.microsoft.com/office/drawing/2014/main" id="{27B63404-7921-4E4F-A326-30766B00850B}"/>
                </a:ext>
              </a:extLst>
            </p:cNvPr>
            <p:cNvSpPr txBox="1"/>
            <p:nvPr/>
          </p:nvSpPr>
          <p:spPr>
            <a:xfrm>
              <a:off x="4585986" y="3097409"/>
              <a:ext cx="560639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HL</a:t>
              </a:r>
              <a:r>
                <a:rPr lang="en-US" altLang="ko-KR" b="1" baseline="-25000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2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7B2E305-E781-EB4F-8B8B-A3BE0BD92708}"/>
                </a:ext>
              </a:extLst>
            </p:cNvPr>
            <p:cNvSpPr txBox="1"/>
            <p:nvPr/>
          </p:nvSpPr>
          <p:spPr>
            <a:xfrm>
              <a:off x="5123813" y="3066631"/>
              <a:ext cx="560639" cy="40011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ko-KR" altLang="en-US" sz="2000" b="1" dirty="0">
                  <a:solidFill>
                    <a:prstClr val="black"/>
                  </a:solidFill>
                  <a:latin typeface="Calibri" panose="020F05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D0AC2EB1-A6DC-8440-9A22-3892398EC612}"/>
                </a:ext>
              </a:extLst>
            </p:cNvPr>
            <p:cNvSpPr txBox="1"/>
            <p:nvPr/>
          </p:nvSpPr>
          <p:spPr>
            <a:xfrm>
              <a:off x="5685652" y="3097409"/>
              <a:ext cx="560639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HL</a:t>
              </a:r>
              <a:r>
                <a:rPr lang="en-US" altLang="ko-KR" b="1" baseline="-25000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N</a:t>
              </a:r>
              <a:endParaRPr lang="en-US" altLang="ko-KR" sz="1600" b="1" baseline="-25000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cxnSp>
          <p:nvCxnSpPr>
            <p:cNvPr id="258" name="직선 화살표 연결선 152">
              <a:extLst>
                <a:ext uri="{FF2B5EF4-FFF2-40B4-BE49-F238E27FC236}">
                  <a16:creationId xmlns:a16="http://schemas.microsoft.com/office/drawing/2014/main" id="{92C8BE27-FE3C-6542-A28B-FC16A3CA02B6}"/>
                </a:ext>
              </a:extLst>
            </p:cNvPr>
            <p:cNvCxnSpPr/>
            <p:nvPr/>
          </p:nvCxnSpPr>
          <p:spPr>
            <a:xfrm>
              <a:off x="5957794" y="4596657"/>
              <a:ext cx="1" cy="229159"/>
            </a:xfrm>
            <a:prstGeom prst="straightConnector1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3D5B67F9-8D2B-C243-9C19-225C42BAE929}"/>
                </a:ext>
              </a:extLst>
            </p:cNvPr>
            <p:cNvSpPr txBox="1"/>
            <p:nvPr/>
          </p:nvSpPr>
          <p:spPr>
            <a:xfrm>
              <a:off x="2843808" y="2844225"/>
              <a:ext cx="1454151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Input </a:t>
              </a:r>
            </a:p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Layer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grpSp>
          <p:nvGrpSpPr>
            <p:cNvPr id="260" name="그룹 461">
              <a:extLst>
                <a:ext uri="{FF2B5EF4-FFF2-40B4-BE49-F238E27FC236}">
                  <a16:creationId xmlns:a16="http://schemas.microsoft.com/office/drawing/2014/main" id="{2381C039-CFB7-4E4C-8E24-89BF507FE311}"/>
                </a:ext>
              </a:extLst>
            </p:cNvPr>
            <p:cNvGrpSpPr/>
            <p:nvPr/>
          </p:nvGrpSpPr>
          <p:grpSpPr>
            <a:xfrm>
              <a:off x="3366026" y="3435963"/>
              <a:ext cx="3543376" cy="1195258"/>
              <a:chOff x="4273318" y="2390422"/>
              <a:chExt cx="4798194" cy="1618535"/>
            </a:xfrm>
          </p:grpSpPr>
          <p:sp>
            <p:nvSpPr>
              <p:cNvPr id="261" name="직사각형 110">
                <a:extLst>
                  <a:ext uri="{FF2B5EF4-FFF2-40B4-BE49-F238E27FC236}">
                    <a16:creationId xmlns:a16="http://schemas.microsoft.com/office/drawing/2014/main" id="{BA2FFB24-5A73-DA4C-B391-E901A7D06126}"/>
                  </a:ext>
                </a:extLst>
              </p:cNvPr>
              <p:cNvSpPr/>
              <p:nvPr/>
            </p:nvSpPr>
            <p:spPr>
              <a:xfrm>
                <a:off x="8615295" y="2390422"/>
                <a:ext cx="370634" cy="1618535"/>
              </a:xfrm>
              <a:prstGeom prst="rect">
                <a:avLst/>
              </a:prstGeom>
              <a:solidFill>
                <a:srgbClr val="FFC000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2" name="타원 112">
                <a:extLst>
                  <a:ext uri="{FF2B5EF4-FFF2-40B4-BE49-F238E27FC236}">
                    <a16:creationId xmlns:a16="http://schemas.microsoft.com/office/drawing/2014/main" id="{1B808702-5A76-8F4D-8CB0-B827677DB5E8}"/>
                  </a:ext>
                </a:extLst>
              </p:cNvPr>
              <p:cNvSpPr/>
              <p:nvPr/>
            </p:nvSpPr>
            <p:spPr>
              <a:xfrm>
                <a:off x="8691075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3" name="타원 113">
                <a:extLst>
                  <a:ext uri="{FF2B5EF4-FFF2-40B4-BE49-F238E27FC236}">
                    <a16:creationId xmlns:a16="http://schemas.microsoft.com/office/drawing/2014/main" id="{E65D4A18-BB34-4E45-9BB8-DDD095D1802F}"/>
                  </a:ext>
                </a:extLst>
              </p:cNvPr>
              <p:cNvSpPr/>
              <p:nvPr/>
            </p:nvSpPr>
            <p:spPr>
              <a:xfrm>
                <a:off x="8691075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4" name="타원 114">
                <a:extLst>
                  <a:ext uri="{FF2B5EF4-FFF2-40B4-BE49-F238E27FC236}">
                    <a16:creationId xmlns:a16="http://schemas.microsoft.com/office/drawing/2014/main" id="{3CCD6754-13B9-D348-8770-861336613458}"/>
                  </a:ext>
                </a:extLst>
              </p:cNvPr>
              <p:cNvSpPr/>
              <p:nvPr/>
            </p:nvSpPr>
            <p:spPr>
              <a:xfrm>
                <a:off x="8691075" y="3074827"/>
                <a:ext cx="219075" cy="219075"/>
              </a:xfrm>
              <a:prstGeom prst="ellipse">
                <a:avLst/>
              </a:prstGeom>
              <a:solidFill>
                <a:srgbClr val="C0000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5" name="타원 115">
                <a:extLst>
                  <a:ext uri="{FF2B5EF4-FFF2-40B4-BE49-F238E27FC236}">
                    <a16:creationId xmlns:a16="http://schemas.microsoft.com/office/drawing/2014/main" id="{F5FBCDE6-F09C-D14E-9567-DBC0AF203A27}"/>
                  </a:ext>
                </a:extLst>
              </p:cNvPr>
              <p:cNvSpPr/>
              <p:nvPr/>
            </p:nvSpPr>
            <p:spPr>
              <a:xfrm>
                <a:off x="8691075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6" name="TextBox 265">
                <a:extLst>
                  <a:ext uri="{FF2B5EF4-FFF2-40B4-BE49-F238E27FC236}">
                    <a16:creationId xmlns:a16="http://schemas.microsoft.com/office/drawing/2014/main" id="{F55C49E2-0A07-BA48-A564-F6B1641B8BD4}"/>
                  </a:ext>
                </a:extLst>
              </p:cNvPr>
              <p:cNvSpPr txBox="1"/>
              <p:nvPr/>
            </p:nvSpPr>
            <p:spPr>
              <a:xfrm rot="5400000">
                <a:off x="8646088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67" name="직사각형 86">
                <a:extLst>
                  <a:ext uri="{FF2B5EF4-FFF2-40B4-BE49-F238E27FC236}">
                    <a16:creationId xmlns:a16="http://schemas.microsoft.com/office/drawing/2014/main" id="{CB0E52AE-3A89-C94B-86FE-D067B55E0CFC}"/>
                  </a:ext>
                </a:extLst>
              </p:cNvPr>
              <p:cNvSpPr/>
              <p:nvPr/>
            </p:nvSpPr>
            <p:spPr>
              <a:xfrm>
                <a:off x="5383915" y="2390422"/>
                <a:ext cx="370634" cy="1618535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8" name="타원 88">
                <a:extLst>
                  <a:ext uri="{FF2B5EF4-FFF2-40B4-BE49-F238E27FC236}">
                    <a16:creationId xmlns:a16="http://schemas.microsoft.com/office/drawing/2014/main" id="{7B1CC0CC-7DCA-2843-A972-277CEF3E10E9}"/>
                  </a:ext>
                </a:extLst>
              </p:cNvPr>
              <p:cNvSpPr/>
              <p:nvPr/>
            </p:nvSpPr>
            <p:spPr>
              <a:xfrm>
                <a:off x="5459695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69" name="타원 89">
                <a:extLst>
                  <a:ext uri="{FF2B5EF4-FFF2-40B4-BE49-F238E27FC236}">
                    <a16:creationId xmlns:a16="http://schemas.microsoft.com/office/drawing/2014/main" id="{82598429-DB45-0842-A099-3DB54A3B37B7}"/>
                  </a:ext>
                </a:extLst>
              </p:cNvPr>
              <p:cNvSpPr/>
              <p:nvPr/>
            </p:nvSpPr>
            <p:spPr>
              <a:xfrm>
                <a:off x="5459695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0" name="타원 90">
                <a:extLst>
                  <a:ext uri="{FF2B5EF4-FFF2-40B4-BE49-F238E27FC236}">
                    <a16:creationId xmlns:a16="http://schemas.microsoft.com/office/drawing/2014/main" id="{884DD897-6A22-A648-AA6E-FAE6C979E702}"/>
                  </a:ext>
                </a:extLst>
              </p:cNvPr>
              <p:cNvSpPr/>
              <p:nvPr/>
            </p:nvSpPr>
            <p:spPr>
              <a:xfrm>
                <a:off x="5459695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1" name="타원 91">
                <a:extLst>
                  <a:ext uri="{FF2B5EF4-FFF2-40B4-BE49-F238E27FC236}">
                    <a16:creationId xmlns:a16="http://schemas.microsoft.com/office/drawing/2014/main" id="{6B8F5BB2-CAEC-0C44-B777-FB773D732199}"/>
                  </a:ext>
                </a:extLst>
              </p:cNvPr>
              <p:cNvSpPr/>
              <p:nvPr/>
            </p:nvSpPr>
            <p:spPr>
              <a:xfrm>
                <a:off x="5459695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2" name="TextBox 271">
                <a:extLst>
                  <a:ext uri="{FF2B5EF4-FFF2-40B4-BE49-F238E27FC236}">
                    <a16:creationId xmlns:a16="http://schemas.microsoft.com/office/drawing/2014/main" id="{2EA7E0CD-29D7-FF4A-9678-BC538199A7E8}"/>
                  </a:ext>
                </a:extLst>
              </p:cNvPr>
              <p:cNvSpPr txBox="1"/>
              <p:nvPr/>
            </p:nvSpPr>
            <p:spPr>
              <a:xfrm rot="5400000">
                <a:off x="5414709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73" name="직사각형 94">
                <a:extLst>
                  <a:ext uri="{FF2B5EF4-FFF2-40B4-BE49-F238E27FC236}">
                    <a16:creationId xmlns:a16="http://schemas.microsoft.com/office/drawing/2014/main" id="{3939A223-F9C1-A24E-88E7-53D9B5FCB57B}"/>
                  </a:ext>
                </a:extLst>
              </p:cNvPr>
              <p:cNvSpPr/>
              <p:nvPr/>
            </p:nvSpPr>
            <p:spPr>
              <a:xfrm>
                <a:off x="6110990" y="2390422"/>
                <a:ext cx="370634" cy="1618535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4" name="타원 96">
                <a:extLst>
                  <a:ext uri="{FF2B5EF4-FFF2-40B4-BE49-F238E27FC236}">
                    <a16:creationId xmlns:a16="http://schemas.microsoft.com/office/drawing/2014/main" id="{C36C96A6-F4B9-AC4E-BF45-24F1563EB720}"/>
                  </a:ext>
                </a:extLst>
              </p:cNvPr>
              <p:cNvSpPr/>
              <p:nvPr/>
            </p:nvSpPr>
            <p:spPr>
              <a:xfrm>
                <a:off x="6186770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5" name="타원 97">
                <a:extLst>
                  <a:ext uri="{FF2B5EF4-FFF2-40B4-BE49-F238E27FC236}">
                    <a16:creationId xmlns:a16="http://schemas.microsoft.com/office/drawing/2014/main" id="{85D80DE8-1C25-6C44-9937-1A9877BE7166}"/>
                  </a:ext>
                </a:extLst>
              </p:cNvPr>
              <p:cNvSpPr/>
              <p:nvPr/>
            </p:nvSpPr>
            <p:spPr>
              <a:xfrm>
                <a:off x="6186770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6" name="타원 98">
                <a:extLst>
                  <a:ext uri="{FF2B5EF4-FFF2-40B4-BE49-F238E27FC236}">
                    <a16:creationId xmlns:a16="http://schemas.microsoft.com/office/drawing/2014/main" id="{A654D1F9-AA1F-5841-9E1A-A5A91DDF3A94}"/>
                  </a:ext>
                </a:extLst>
              </p:cNvPr>
              <p:cNvSpPr/>
              <p:nvPr/>
            </p:nvSpPr>
            <p:spPr>
              <a:xfrm>
                <a:off x="6186770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7" name="타원 99">
                <a:extLst>
                  <a:ext uri="{FF2B5EF4-FFF2-40B4-BE49-F238E27FC236}">
                    <a16:creationId xmlns:a16="http://schemas.microsoft.com/office/drawing/2014/main" id="{224CA04F-D637-9B49-A903-2E6C55B7DD20}"/>
                  </a:ext>
                </a:extLst>
              </p:cNvPr>
              <p:cNvSpPr/>
              <p:nvPr/>
            </p:nvSpPr>
            <p:spPr>
              <a:xfrm>
                <a:off x="6186770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92F51F8E-E83F-F545-8AEE-B336BC9E8EE1}"/>
                  </a:ext>
                </a:extLst>
              </p:cNvPr>
              <p:cNvSpPr txBox="1"/>
              <p:nvPr/>
            </p:nvSpPr>
            <p:spPr>
              <a:xfrm rot="5400000">
                <a:off x="6141783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79" name="직사각형 102">
                <a:extLst>
                  <a:ext uri="{FF2B5EF4-FFF2-40B4-BE49-F238E27FC236}">
                    <a16:creationId xmlns:a16="http://schemas.microsoft.com/office/drawing/2014/main" id="{1C14D31D-7F7B-0E4B-87DA-3460F503A57A}"/>
                  </a:ext>
                </a:extLst>
              </p:cNvPr>
              <p:cNvSpPr/>
              <p:nvPr/>
            </p:nvSpPr>
            <p:spPr>
              <a:xfrm>
                <a:off x="6839196" y="2390422"/>
                <a:ext cx="370634" cy="1618535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</a:srgbClr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0" name="타원 104">
                <a:extLst>
                  <a:ext uri="{FF2B5EF4-FFF2-40B4-BE49-F238E27FC236}">
                    <a16:creationId xmlns:a16="http://schemas.microsoft.com/office/drawing/2014/main" id="{A88DEF9B-E19A-5847-A18E-91150B4DF6E0}"/>
                  </a:ext>
                </a:extLst>
              </p:cNvPr>
              <p:cNvSpPr/>
              <p:nvPr/>
            </p:nvSpPr>
            <p:spPr>
              <a:xfrm>
                <a:off x="6914976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1" name="타원 105">
                <a:extLst>
                  <a:ext uri="{FF2B5EF4-FFF2-40B4-BE49-F238E27FC236}">
                    <a16:creationId xmlns:a16="http://schemas.microsoft.com/office/drawing/2014/main" id="{D6DDF970-CE68-4A47-B35D-2800990C1E9B}"/>
                  </a:ext>
                </a:extLst>
              </p:cNvPr>
              <p:cNvSpPr/>
              <p:nvPr/>
            </p:nvSpPr>
            <p:spPr>
              <a:xfrm>
                <a:off x="6914976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2" name="타원 106">
                <a:extLst>
                  <a:ext uri="{FF2B5EF4-FFF2-40B4-BE49-F238E27FC236}">
                    <a16:creationId xmlns:a16="http://schemas.microsoft.com/office/drawing/2014/main" id="{ED092F2E-81A0-8145-B49E-76E038279093}"/>
                  </a:ext>
                </a:extLst>
              </p:cNvPr>
              <p:cNvSpPr/>
              <p:nvPr/>
            </p:nvSpPr>
            <p:spPr>
              <a:xfrm>
                <a:off x="6914976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3" name="타원 107">
                <a:extLst>
                  <a:ext uri="{FF2B5EF4-FFF2-40B4-BE49-F238E27FC236}">
                    <a16:creationId xmlns:a16="http://schemas.microsoft.com/office/drawing/2014/main" id="{811FDE1F-2BF0-3345-8EBA-1663BB10CCEE}"/>
                  </a:ext>
                </a:extLst>
              </p:cNvPr>
              <p:cNvSpPr/>
              <p:nvPr/>
            </p:nvSpPr>
            <p:spPr>
              <a:xfrm>
                <a:off x="6914976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D47548BA-1AC4-1141-9DDD-84ED9DBD6C41}"/>
                  </a:ext>
                </a:extLst>
              </p:cNvPr>
              <p:cNvSpPr txBox="1"/>
              <p:nvPr/>
            </p:nvSpPr>
            <p:spPr>
              <a:xfrm rot="5400000">
                <a:off x="6869988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85" name="직사각형 145">
                <a:extLst>
                  <a:ext uri="{FF2B5EF4-FFF2-40B4-BE49-F238E27FC236}">
                    <a16:creationId xmlns:a16="http://schemas.microsoft.com/office/drawing/2014/main" id="{FE00C044-7118-1044-9520-44616FE39DD1}"/>
                  </a:ext>
                </a:extLst>
              </p:cNvPr>
              <p:cNvSpPr/>
              <p:nvPr/>
            </p:nvSpPr>
            <p:spPr>
              <a:xfrm>
                <a:off x="7597588" y="2390422"/>
                <a:ext cx="370634" cy="1618535"/>
              </a:xfrm>
              <a:prstGeom prst="rect">
                <a:avLst/>
              </a:prstGeom>
              <a:solidFill>
                <a:srgbClr val="70AD47">
                  <a:lumMod val="40000"/>
                  <a:lumOff val="60000"/>
                </a:srgbClr>
              </a:solidFill>
              <a:ln w="19050" cap="flat" cmpd="sng" algn="ctr">
                <a:solidFill>
                  <a:srgbClr val="C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6" name="타원 147">
                <a:extLst>
                  <a:ext uri="{FF2B5EF4-FFF2-40B4-BE49-F238E27FC236}">
                    <a16:creationId xmlns:a16="http://schemas.microsoft.com/office/drawing/2014/main" id="{B98DF3AE-AAA0-1E4B-B4D7-C21BA2644A49}"/>
                  </a:ext>
                </a:extLst>
              </p:cNvPr>
              <p:cNvSpPr/>
              <p:nvPr/>
            </p:nvSpPr>
            <p:spPr>
              <a:xfrm>
                <a:off x="7673368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7" name="타원 148">
                <a:extLst>
                  <a:ext uri="{FF2B5EF4-FFF2-40B4-BE49-F238E27FC236}">
                    <a16:creationId xmlns:a16="http://schemas.microsoft.com/office/drawing/2014/main" id="{61468182-BC1E-1C43-8156-D0D20E73221B}"/>
                  </a:ext>
                </a:extLst>
              </p:cNvPr>
              <p:cNvSpPr/>
              <p:nvPr/>
            </p:nvSpPr>
            <p:spPr>
              <a:xfrm>
                <a:off x="7673368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8" name="타원 149">
                <a:extLst>
                  <a:ext uri="{FF2B5EF4-FFF2-40B4-BE49-F238E27FC236}">
                    <a16:creationId xmlns:a16="http://schemas.microsoft.com/office/drawing/2014/main" id="{A7386CFA-1B72-6547-9F96-107191106FAC}"/>
                  </a:ext>
                </a:extLst>
              </p:cNvPr>
              <p:cNvSpPr/>
              <p:nvPr/>
            </p:nvSpPr>
            <p:spPr>
              <a:xfrm>
                <a:off x="7673368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89" name="타원 150">
                <a:extLst>
                  <a:ext uri="{FF2B5EF4-FFF2-40B4-BE49-F238E27FC236}">
                    <a16:creationId xmlns:a16="http://schemas.microsoft.com/office/drawing/2014/main" id="{D704FBBE-774E-2345-B835-AC3175ABFBEA}"/>
                  </a:ext>
                </a:extLst>
              </p:cNvPr>
              <p:cNvSpPr/>
              <p:nvPr/>
            </p:nvSpPr>
            <p:spPr>
              <a:xfrm>
                <a:off x="7673368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F3FF9843-7012-5241-AFE8-1C5760059811}"/>
                  </a:ext>
                </a:extLst>
              </p:cNvPr>
              <p:cNvSpPr txBox="1"/>
              <p:nvPr/>
            </p:nvSpPr>
            <p:spPr>
              <a:xfrm rot="5400000">
                <a:off x="7628381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sp>
            <p:nvSpPr>
              <p:cNvPr id="291" name="직사각형 78">
                <a:extLst>
                  <a:ext uri="{FF2B5EF4-FFF2-40B4-BE49-F238E27FC236}">
                    <a16:creationId xmlns:a16="http://schemas.microsoft.com/office/drawing/2014/main" id="{080D783E-5DD8-054C-8764-732F064CFDE4}"/>
                  </a:ext>
                </a:extLst>
              </p:cNvPr>
              <p:cNvSpPr/>
              <p:nvPr/>
            </p:nvSpPr>
            <p:spPr>
              <a:xfrm>
                <a:off x="4358902" y="2390422"/>
                <a:ext cx="370634" cy="1618535"/>
              </a:xfrm>
              <a:prstGeom prst="rect">
                <a:avLst/>
              </a:prstGeom>
              <a:solidFill>
                <a:srgbClr val="FE9A9A"/>
              </a:solidFill>
              <a:ln w="1905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2" name="타원 80">
                <a:extLst>
                  <a:ext uri="{FF2B5EF4-FFF2-40B4-BE49-F238E27FC236}">
                    <a16:creationId xmlns:a16="http://schemas.microsoft.com/office/drawing/2014/main" id="{D7B18D07-4CEF-ED47-9746-9154B62E0BC0}"/>
                  </a:ext>
                </a:extLst>
              </p:cNvPr>
              <p:cNvSpPr/>
              <p:nvPr/>
            </p:nvSpPr>
            <p:spPr>
              <a:xfrm>
                <a:off x="4434682" y="248277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3" name="타원 81">
                <a:extLst>
                  <a:ext uri="{FF2B5EF4-FFF2-40B4-BE49-F238E27FC236}">
                    <a16:creationId xmlns:a16="http://schemas.microsoft.com/office/drawing/2014/main" id="{2AD32B4E-2A4C-3342-B027-19ADF197534B}"/>
                  </a:ext>
                </a:extLst>
              </p:cNvPr>
              <p:cNvSpPr/>
              <p:nvPr/>
            </p:nvSpPr>
            <p:spPr>
              <a:xfrm>
                <a:off x="4434682" y="279419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4" name="타원 82">
                <a:extLst>
                  <a:ext uri="{FF2B5EF4-FFF2-40B4-BE49-F238E27FC236}">
                    <a16:creationId xmlns:a16="http://schemas.microsoft.com/office/drawing/2014/main" id="{9BAF27B6-71F4-0640-8A28-23E935D18E64}"/>
                  </a:ext>
                </a:extLst>
              </p:cNvPr>
              <p:cNvSpPr/>
              <p:nvPr/>
            </p:nvSpPr>
            <p:spPr>
              <a:xfrm>
                <a:off x="4434682" y="3074827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5" name="타원 83">
                <a:extLst>
                  <a:ext uri="{FF2B5EF4-FFF2-40B4-BE49-F238E27FC236}">
                    <a16:creationId xmlns:a16="http://schemas.microsoft.com/office/drawing/2014/main" id="{45E2EB89-2CF2-DB41-86D5-4D3CEF442DD0}"/>
                  </a:ext>
                </a:extLst>
              </p:cNvPr>
              <p:cNvSpPr/>
              <p:nvPr/>
            </p:nvSpPr>
            <p:spPr>
              <a:xfrm>
                <a:off x="4434682" y="3711122"/>
                <a:ext cx="219075" cy="219075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34" charset="-127"/>
                  <a:cs typeface="+mn-cs"/>
                </a:endParaRPr>
              </a:p>
            </p:txBody>
          </p:sp>
          <p:sp>
            <p:nvSpPr>
              <p:cNvPr id="296" name="TextBox 295">
                <a:extLst>
                  <a:ext uri="{FF2B5EF4-FFF2-40B4-BE49-F238E27FC236}">
                    <a16:creationId xmlns:a16="http://schemas.microsoft.com/office/drawing/2014/main" id="{4C2369E7-5FE9-C240-AFB7-7C97E04FE15E}"/>
                  </a:ext>
                </a:extLst>
              </p:cNvPr>
              <p:cNvSpPr txBox="1"/>
              <p:nvPr/>
            </p:nvSpPr>
            <p:spPr>
              <a:xfrm rot="5400000">
                <a:off x="4389695" y="3232581"/>
                <a:ext cx="309048" cy="54180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 Light" panose="020F0302020204030204"/>
                    <a:ea typeface="맑은 고딕" panose="020B0503020000020004" pitchFamily="34" charset="-127"/>
                  </a:rPr>
                  <a:t>⋯</a:t>
                </a:r>
              </a:p>
            </p:txBody>
          </p:sp>
          <p:cxnSp>
            <p:nvCxnSpPr>
              <p:cNvPr id="297" name="직선 연결선 19">
                <a:extLst>
                  <a:ext uri="{FF2B5EF4-FFF2-40B4-BE49-F238E27FC236}">
                    <a16:creationId xmlns:a16="http://schemas.microsoft.com/office/drawing/2014/main" id="{CEA7112E-B7D8-BA45-B50E-C5F272246019}"/>
                  </a:ext>
                </a:extLst>
              </p:cNvPr>
              <p:cNvCxnSpPr>
                <a:stCxn id="292" idx="6"/>
                <a:endCxn id="268" idx="2"/>
              </p:cNvCxnSpPr>
              <p:nvPr/>
            </p:nvCxnSpPr>
            <p:spPr>
              <a:xfrm>
                <a:off x="4653757" y="2592310"/>
                <a:ext cx="80593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98" name="직선 연결선 162">
                <a:extLst>
                  <a:ext uri="{FF2B5EF4-FFF2-40B4-BE49-F238E27FC236}">
                    <a16:creationId xmlns:a16="http://schemas.microsoft.com/office/drawing/2014/main" id="{C1D7F484-CAA8-D447-AA15-EE28BC95672D}"/>
                  </a:ext>
                </a:extLst>
              </p:cNvPr>
              <p:cNvCxnSpPr>
                <a:cxnSpLocks/>
                <a:stCxn id="293" idx="6"/>
                <a:endCxn id="268" idx="2"/>
              </p:cNvCxnSpPr>
              <p:nvPr/>
            </p:nvCxnSpPr>
            <p:spPr>
              <a:xfrm flipV="1">
                <a:off x="4653757" y="2592310"/>
                <a:ext cx="805938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299" name="직선 연결선 163">
                <a:extLst>
                  <a:ext uri="{FF2B5EF4-FFF2-40B4-BE49-F238E27FC236}">
                    <a16:creationId xmlns:a16="http://schemas.microsoft.com/office/drawing/2014/main" id="{BD733DC8-674E-5749-8D0B-C1B0DFF11386}"/>
                  </a:ext>
                </a:extLst>
              </p:cNvPr>
              <p:cNvCxnSpPr>
                <a:cxnSpLocks/>
                <a:stCxn id="294" idx="6"/>
                <a:endCxn id="268" idx="2"/>
              </p:cNvCxnSpPr>
              <p:nvPr/>
            </p:nvCxnSpPr>
            <p:spPr>
              <a:xfrm flipV="1">
                <a:off x="4653757" y="2592310"/>
                <a:ext cx="805938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0" name="직선 연결선 164">
                <a:extLst>
                  <a:ext uri="{FF2B5EF4-FFF2-40B4-BE49-F238E27FC236}">
                    <a16:creationId xmlns:a16="http://schemas.microsoft.com/office/drawing/2014/main" id="{E2ED8E3A-4795-6A46-B92B-73A45F36EDF6}"/>
                  </a:ext>
                </a:extLst>
              </p:cNvPr>
              <p:cNvCxnSpPr>
                <a:cxnSpLocks/>
                <a:stCxn id="295" idx="6"/>
                <a:endCxn id="268" idx="2"/>
              </p:cNvCxnSpPr>
              <p:nvPr/>
            </p:nvCxnSpPr>
            <p:spPr>
              <a:xfrm flipV="1">
                <a:off x="4653757" y="2592310"/>
                <a:ext cx="805938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1" name="직선 연결선 171">
                <a:extLst>
                  <a:ext uri="{FF2B5EF4-FFF2-40B4-BE49-F238E27FC236}">
                    <a16:creationId xmlns:a16="http://schemas.microsoft.com/office/drawing/2014/main" id="{F35C7F51-FADB-0542-ADF3-64F06E286D6C}"/>
                  </a:ext>
                </a:extLst>
              </p:cNvPr>
              <p:cNvCxnSpPr>
                <a:cxnSpLocks/>
                <a:stCxn id="268" idx="6"/>
                <a:endCxn id="274" idx="2"/>
              </p:cNvCxnSpPr>
              <p:nvPr/>
            </p:nvCxnSpPr>
            <p:spPr>
              <a:xfrm>
                <a:off x="5678770" y="2592310"/>
                <a:ext cx="508000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2" name="직선 연결선 172">
                <a:extLst>
                  <a:ext uri="{FF2B5EF4-FFF2-40B4-BE49-F238E27FC236}">
                    <a16:creationId xmlns:a16="http://schemas.microsoft.com/office/drawing/2014/main" id="{06087F98-48C4-E74E-A68F-70E690F1347F}"/>
                  </a:ext>
                </a:extLst>
              </p:cNvPr>
              <p:cNvCxnSpPr>
                <a:cxnSpLocks/>
                <a:stCxn id="269" idx="6"/>
                <a:endCxn id="274" idx="2"/>
              </p:cNvCxnSpPr>
              <p:nvPr/>
            </p:nvCxnSpPr>
            <p:spPr>
              <a:xfrm flipV="1">
                <a:off x="5678770" y="2592310"/>
                <a:ext cx="508000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3" name="직선 연결선 173">
                <a:extLst>
                  <a:ext uri="{FF2B5EF4-FFF2-40B4-BE49-F238E27FC236}">
                    <a16:creationId xmlns:a16="http://schemas.microsoft.com/office/drawing/2014/main" id="{BA037ED0-B647-5441-A88B-B51947470EBF}"/>
                  </a:ext>
                </a:extLst>
              </p:cNvPr>
              <p:cNvCxnSpPr>
                <a:cxnSpLocks/>
                <a:stCxn id="270" idx="6"/>
                <a:endCxn id="274" idx="2"/>
              </p:cNvCxnSpPr>
              <p:nvPr/>
            </p:nvCxnSpPr>
            <p:spPr>
              <a:xfrm flipV="1">
                <a:off x="5678770" y="2592310"/>
                <a:ext cx="508000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4" name="직선 연결선 174">
                <a:extLst>
                  <a:ext uri="{FF2B5EF4-FFF2-40B4-BE49-F238E27FC236}">
                    <a16:creationId xmlns:a16="http://schemas.microsoft.com/office/drawing/2014/main" id="{38AB52F5-B2FF-E548-B18D-B06DBC35ACC3}"/>
                  </a:ext>
                </a:extLst>
              </p:cNvPr>
              <p:cNvCxnSpPr>
                <a:cxnSpLocks/>
                <a:stCxn id="271" idx="6"/>
                <a:endCxn id="274" idx="2"/>
              </p:cNvCxnSpPr>
              <p:nvPr/>
            </p:nvCxnSpPr>
            <p:spPr>
              <a:xfrm flipV="1">
                <a:off x="5678770" y="2592310"/>
                <a:ext cx="508000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5" name="직선 연결선 187">
                <a:extLst>
                  <a:ext uri="{FF2B5EF4-FFF2-40B4-BE49-F238E27FC236}">
                    <a16:creationId xmlns:a16="http://schemas.microsoft.com/office/drawing/2014/main" id="{3DC068AB-C04C-4B43-B7E8-F222754EFDA7}"/>
                  </a:ext>
                </a:extLst>
              </p:cNvPr>
              <p:cNvCxnSpPr>
                <a:cxnSpLocks/>
                <a:stCxn id="274" idx="6"/>
                <a:endCxn id="280" idx="2"/>
              </p:cNvCxnSpPr>
              <p:nvPr/>
            </p:nvCxnSpPr>
            <p:spPr>
              <a:xfrm>
                <a:off x="6405845" y="2592310"/>
                <a:ext cx="509131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6" name="직선 연결선 188">
                <a:extLst>
                  <a:ext uri="{FF2B5EF4-FFF2-40B4-BE49-F238E27FC236}">
                    <a16:creationId xmlns:a16="http://schemas.microsoft.com/office/drawing/2014/main" id="{D7B2721C-7022-D140-B272-90D619FAFA26}"/>
                  </a:ext>
                </a:extLst>
              </p:cNvPr>
              <p:cNvCxnSpPr>
                <a:cxnSpLocks/>
                <a:stCxn id="275" idx="6"/>
                <a:endCxn id="280" idx="2"/>
              </p:cNvCxnSpPr>
              <p:nvPr/>
            </p:nvCxnSpPr>
            <p:spPr>
              <a:xfrm flipV="1">
                <a:off x="6405845" y="2592310"/>
                <a:ext cx="509131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7" name="직선 연결선 189">
                <a:extLst>
                  <a:ext uri="{FF2B5EF4-FFF2-40B4-BE49-F238E27FC236}">
                    <a16:creationId xmlns:a16="http://schemas.microsoft.com/office/drawing/2014/main" id="{831D6306-B819-B545-AF19-DFDAE6FDA45F}"/>
                  </a:ext>
                </a:extLst>
              </p:cNvPr>
              <p:cNvCxnSpPr>
                <a:cxnSpLocks/>
                <a:stCxn id="276" idx="6"/>
                <a:endCxn id="280" idx="2"/>
              </p:cNvCxnSpPr>
              <p:nvPr/>
            </p:nvCxnSpPr>
            <p:spPr>
              <a:xfrm flipV="1">
                <a:off x="6405845" y="2592310"/>
                <a:ext cx="509131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8" name="직선 연결선 190">
                <a:extLst>
                  <a:ext uri="{FF2B5EF4-FFF2-40B4-BE49-F238E27FC236}">
                    <a16:creationId xmlns:a16="http://schemas.microsoft.com/office/drawing/2014/main" id="{D205C2A2-9C87-3F49-93F0-51E90802ED6B}"/>
                  </a:ext>
                </a:extLst>
              </p:cNvPr>
              <p:cNvCxnSpPr>
                <a:cxnSpLocks/>
                <a:stCxn id="277" idx="6"/>
                <a:endCxn id="280" idx="2"/>
              </p:cNvCxnSpPr>
              <p:nvPr/>
            </p:nvCxnSpPr>
            <p:spPr>
              <a:xfrm flipV="1">
                <a:off x="6405845" y="2592310"/>
                <a:ext cx="509131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09" name="직선 연결선 205">
                <a:extLst>
                  <a:ext uri="{FF2B5EF4-FFF2-40B4-BE49-F238E27FC236}">
                    <a16:creationId xmlns:a16="http://schemas.microsoft.com/office/drawing/2014/main" id="{902C9BFE-91D6-DA42-80DD-0307AF0AF865}"/>
                  </a:ext>
                </a:extLst>
              </p:cNvPr>
              <p:cNvCxnSpPr>
                <a:cxnSpLocks/>
                <a:stCxn id="280" idx="6"/>
                <a:endCxn id="286" idx="2"/>
              </p:cNvCxnSpPr>
              <p:nvPr/>
            </p:nvCxnSpPr>
            <p:spPr>
              <a:xfrm>
                <a:off x="7134051" y="2592310"/>
                <a:ext cx="539317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0" name="직선 연결선 206">
                <a:extLst>
                  <a:ext uri="{FF2B5EF4-FFF2-40B4-BE49-F238E27FC236}">
                    <a16:creationId xmlns:a16="http://schemas.microsoft.com/office/drawing/2014/main" id="{5FE94B9F-E6FE-B34D-BF0D-87A7D7DD07B7}"/>
                  </a:ext>
                </a:extLst>
              </p:cNvPr>
              <p:cNvCxnSpPr>
                <a:cxnSpLocks/>
                <a:stCxn id="281" idx="6"/>
                <a:endCxn id="286" idx="2"/>
              </p:cNvCxnSpPr>
              <p:nvPr/>
            </p:nvCxnSpPr>
            <p:spPr>
              <a:xfrm flipV="1">
                <a:off x="7134051" y="2592310"/>
                <a:ext cx="539317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1" name="직선 연결선 207">
                <a:extLst>
                  <a:ext uri="{FF2B5EF4-FFF2-40B4-BE49-F238E27FC236}">
                    <a16:creationId xmlns:a16="http://schemas.microsoft.com/office/drawing/2014/main" id="{A08E2CF2-949B-8543-8EAB-9AD344EA04E0}"/>
                  </a:ext>
                </a:extLst>
              </p:cNvPr>
              <p:cNvCxnSpPr>
                <a:cxnSpLocks/>
                <a:stCxn id="282" idx="6"/>
                <a:endCxn id="286" idx="2"/>
              </p:cNvCxnSpPr>
              <p:nvPr/>
            </p:nvCxnSpPr>
            <p:spPr>
              <a:xfrm flipV="1">
                <a:off x="7134051" y="2592310"/>
                <a:ext cx="539317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2" name="직선 연결선 208">
                <a:extLst>
                  <a:ext uri="{FF2B5EF4-FFF2-40B4-BE49-F238E27FC236}">
                    <a16:creationId xmlns:a16="http://schemas.microsoft.com/office/drawing/2014/main" id="{A9177D05-4940-0A4D-BFAA-84D42C7E42D5}"/>
                  </a:ext>
                </a:extLst>
              </p:cNvPr>
              <p:cNvCxnSpPr>
                <a:cxnSpLocks/>
                <a:stCxn id="283" idx="6"/>
                <a:endCxn id="286" idx="2"/>
              </p:cNvCxnSpPr>
              <p:nvPr/>
            </p:nvCxnSpPr>
            <p:spPr>
              <a:xfrm flipV="1">
                <a:off x="7134051" y="2592310"/>
                <a:ext cx="539317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3" name="직선 연결선 217">
                <a:extLst>
                  <a:ext uri="{FF2B5EF4-FFF2-40B4-BE49-F238E27FC236}">
                    <a16:creationId xmlns:a16="http://schemas.microsoft.com/office/drawing/2014/main" id="{17746EA7-D8B3-7D40-A3FB-E2CFE7B114AA}"/>
                  </a:ext>
                </a:extLst>
              </p:cNvPr>
              <p:cNvCxnSpPr>
                <a:cxnSpLocks/>
                <a:stCxn id="286" idx="6"/>
                <a:endCxn id="262" idx="2"/>
              </p:cNvCxnSpPr>
              <p:nvPr/>
            </p:nvCxnSpPr>
            <p:spPr>
              <a:xfrm>
                <a:off x="7892443" y="2592310"/>
                <a:ext cx="798632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4" name="직선 연결선 218">
                <a:extLst>
                  <a:ext uri="{FF2B5EF4-FFF2-40B4-BE49-F238E27FC236}">
                    <a16:creationId xmlns:a16="http://schemas.microsoft.com/office/drawing/2014/main" id="{6C71FED8-DB80-DD44-B7A5-3BDEDEFF7A38}"/>
                  </a:ext>
                </a:extLst>
              </p:cNvPr>
              <p:cNvCxnSpPr>
                <a:cxnSpLocks/>
                <a:stCxn id="287" idx="6"/>
                <a:endCxn id="262" idx="2"/>
              </p:cNvCxnSpPr>
              <p:nvPr/>
            </p:nvCxnSpPr>
            <p:spPr>
              <a:xfrm flipV="1">
                <a:off x="7892443" y="2592310"/>
                <a:ext cx="798632" cy="31142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5" name="직선 연결선 219">
                <a:extLst>
                  <a:ext uri="{FF2B5EF4-FFF2-40B4-BE49-F238E27FC236}">
                    <a16:creationId xmlns:a16="http://schemas.microsoft.com/office/drawing/2014/main" id="{1CFB8383-4039-E547-B4A3-255499208725}"/>
                  </a:ext>
                </a:extLst>
              </p:cNvPr>
              <p:cNvCxnSpPr>
                <a:cxnSpLocks/>
                <a:stCxn id="288" idx="6"/>
                <a:endCxn id="262" idx="2"/>
              </p:cNvCxnSpPr>
              <p:nvPr/>
            </p:nvCxnSpPr>
            <p:spPr>
              <a:xfrm flipV="1">
                <a:off x="7892443" y="2592310"/>
                <a:ext cx="798632" cy="592055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  <p:cxnSp>
            <p:nvCxnSpPr>
              <p:cNvPr id="316" name="직선 연결선 220">
                <a:extLst>
                  <a:ext uri="{FF2B5EF4-FFF2-40B4-BE49-F238E27FC236}">
                    <a16:creationId xmlns:a16="http://schemas.microsoft.com/office/drawing/2014/main" id="{1FBDC838-82E4-8A4C-93F5-FE3D280D4BA2}"/>
                  </a:ext>
                </a:extLst>
              </p:cNvPr>
              <p:cNvCxnSpPr>
                <a:cxnSpLocks/>
                <a:stCxn id="289" idx="6"/>
                <a:endCxn id="262" idx="2"/>
              </p:cNvCxnSpPr>
              <p:nvPr/>
            </p:nvCxnSpPr>
            <p:spPr>
              <a:xfrm flipV="1">
                <a:off x="7892443" y="2592310"/>
                <a:ext cx="798632" cy="122835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ysDash"/>
                <a:miter lim="800000"/>
              </a:ln>
              <a:effectLst/>
            </p:spPr>
          </p:cxnSp>
        </p:grpSp>
        <p:sp>
          <p:nvSpPr>
            <p:cNvPr id="317" name="오른쪽 중괄호 460">
              <a:extLst>
                <a:ext uri="{FF2B5EF4-FFF2-40B4-BE49-F238E27FC236}">
                  <a16:creationId xmlns:a16="http://schemas.microsoft.com/office/drawing/2014/main" id="{3F7A7C1C-B1AC-F944-857A-702AF6C10CD0}"/>
                </a:ext>
              </a:extLst>
            </p:cNvPr>
            <p:cNvSpPr/>
            <p:nvPr/>
          </p:nvSpPr>
          <p:spPr>
            <a:xfrm>
              <a:off x="6807625" y="3487874"/>
              <a:ext cx="153359" cy="1092155"/>
            </a:xfrm>
            <a:prstGeom prst="rightBrace">
              <a:avLst>
                <a:gd name="adj1" fmla="val 64052"/>
                <a:gd name="adj2" fmla="val 14097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id="{7E450B2E-11A9-7049-8CFE-977378B2EABB}"/>
                </a:ext>
              </a:extLst>
            </p:cNvPr>
            <p:cNvSpPr txBox="1"/>
            <p:nvPr/>
          </p:nvSpPr>
          <p:spPr>
            <a:xfrm>
              <a:off x="6936310" y="3472985"/>
              <a:ext cx="287696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i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C</a:t>
              </a:r>
              <a:endParaRPr lang="ko-KR" altLang="en-US" sz="1600" b="1" i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319" name="TextBox 318">
              <a:extLst>
                <a:ext uri="{FF2B5EF4-FFF2-40B4-BE49-F238E27FC236}">
                  <a16:creationId xmlns:a16="http://schemas.microsoft.com/office/drawing/2014/main" id="{C465AE45-E207-7641-BBE0-F34F7A63ECE3}"/>
                </a:ext>
              </a:extLst>
            </p:cNvPr>
            <p:cNvSpPr txBox="1"/>
            <p:nvPr/>
          </p:nvSpPr>
          <p:spPr>
            <a:xfrm>
              <a:off x="740033" y="2844225"/>
              <a:ext cx="2258989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Image set</a:t>
              </a:r>
            </a:p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(# of classes: </a:t>
              </a:r>
              <a:r>
                <a:rPr lang="en-US" altLang="ko-KR" sz="1600" b="1" i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C</a:t>
              </a:r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)</a:t>
              </a:r>
              <a:endParaRPr lang="ko-KR" altLang="en-US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cxnSp>
          <p:nvCxnSpPr>
            <p:cNvPr id="320" name="직선 연결선 464">
              <a:extLst>
                <a:ext uri="{FF2B5EF4-FFF2-40B4-BE49-F238E27FC236}">
                  <a16:creationId xmlns:a16="http://schemas.microsoft.com/office/drawing/2014/main" id="{43FEC98E-A711-A04B-AEA8-FDE0D0808D76}"/>
                </a:ext>
              </a:extLst>
            </p:cNvPr>
            <p:cNvCxnSpPr>
              <a:cxnSpLocks/>
              <a:endCxn id="291" idx="1"/>
            </p:cNvCxnSpPr>
            <p:nvPr/>
          </p:nvCxnSpPr>
          <p:spPr>
            <a:xfrm>
              <a:off x="2988965" y="4032474"/>
              <a:ext cx="440267" cy="1118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  <p:cxnSp>
          <p:nvCxnSpPr>
            <p:cNvPr id="321" name="직선 연결선 247">
              <a:extLst>
                <a:ext uri="{FF2B5EF4-FFF2-40B4-BE49-F238E27FC236}">
                  <a16:creationId xmlns:a16="http://schemas.microsoft.com/office/drawing/2014/main" id="{D80C5BA8-3D25-984C-B7F7-19B85636047A}"/>
                </a:ext>
              </a:extLst>
            </p:cNvPr>
            <p:cNvCxnSpPr>
              <a:cxnSpLocks/>
            </p:cNvCxnSpPr>
            <p:nvPr/>
          </p:nvCxnSpPr>
          <p:spPr>
            <a:xfrm>
              <a:off x="6794930" y="4023834"/>
              <a:ext cx="516818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lg" len="lg"/>
            </a:ln>
            <a:effectLst/>
          </p:spPr>
        </p:cxn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810B316D-94DD-394A-BECF-D8C3F52AECD6}"/>
                </a:ext>
              </a:extLst>
            </p:cNvPr>
            <p:cNvSpPr txBox="1"/>
            <p:nvPr/>
          </p:nvSpPr>
          <p:spPr>
            <a:xfrm>
              <a:off x="7262105" y="3853001"/>
              <a:ext cx="1314221" cy="338554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A, B = </a:t>
              </a:r>
              <a:r>
                <a:rPr lang="en-US" altLang="ko-KR" sz="1600" b="1" i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Eagle</a:t>
              </a:r>
              <a:endParaRPr lang="ko-KR" altLang="en-US" sz="1600" b="1" i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D9B20589-8908-6944-B006-17BE71C21E6C}"/>
                </a:ext>
              </a:extLst>
            </p:cNvPr>
            <p:cNvSpPr txBox="1"/>
            <p:nvPr/>
          </p:nvSpPr>
          <p:spPr>
            <a:xfrm>
              <a:off x="4198375" y="4739979"/>
              <a:ext cx="3524695" cy="584775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ctr" defTabSz="457200"/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Generate a binary hash h</a:t>
              </a:r>
              <a:r>
                <a:rPr lang="en-US" altLang="ko-KR" sz="1600" b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(X)</a:t>
              </a:r>
            </a:p>
            <a:p>
              <a:pPr algn="ctr" defTabSz="457200"/>
              <a:r>
                <a:rPr lang="en-US" altLang="ko-KR" sz="1600" b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 </a:t>
              </a:r>
              <a:r>
                <a:rPr lang="en-US" altLang="ko-KR" sz="1600" b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  <a:sym typeface="Wingdings" panose="05000000000000000000" pitchFamily="2" charset="2"/>
                </a:rPr>
                <a:t></a:t>
              </a:r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  <a:sym typeface="Wingdings" panose="05000000000000000000" pitchFamily="2" charset="2"/>
                </a:rPr>
                <a:t> </a:t>
              </a:r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h</a:t>
              </a:r>
              <a:r>
                <a:rPr lang="en-US" altLang="ko-KR" sz="1600" b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(A)</a:t>
              </a:r>
              <a:r>
                <a:rPr lang="en-US" altLang="ko-KR" sz="1600" b="1" i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 ≈ h</a:t>
              </a:r>
              <a:r>
                <a:rPr lang="en-US" altLang="ko-KR" sz="1600" b="1" dirty="0">
                  <a:solidFill>
                    <a:srgbClr val="C00000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(B)</a:t>
              </a:r>
              <a:endParaRPr lang="ko-KR" altLang="en-US" sz="1600" b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endParaRPr>
            </a:p>
          </p:txBody>
        </p:sp>
        <p:pic>
          <p:nvPicPr>
            <p:cNvPr id="324" name="그림 470">
              <a:extLst>
                <a:ext uri="{FF2B5EF4-FFF2-40B4-BE49-F238E27FC236}">
                  <a16:creationId xmlns:a16="http://schemas.microsoft.com/office/drawing/2014/main" id="{A6258819-FDF5-5A45-8880-565B60052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45728" y="3514073"/>
              <a:ext cx="607948" cy="488891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325" name="그림 1">
              <a:extLst>
                <a:ext uri="{FF2B5EF4-FFF2-40B4-BE49-F238E27FC236}">
                  <a16:creationId xmlns:a16="http://schemas.microsoft.com/office/drawing/2014/main" id="{B099DCCF-C041-5946-B63A-3EDEAED2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49060" y="4069388"/>
              <a:ext cx="607948" cy="483410"/>
            </a:xfrm>
            <a:prstGeom prst="rect">
              <a:avLst/>
            </a:prstGeom>
          </p:spPr>
        </p:pic>
        <p:sp>
          <p:nvSpPr>
            <p:cNvPr id="326" name="직사각형 2">
              <a:extLst>
                <a:ext uri="{FF2B5EF4-FFF2-40B4-BE49-F238E27FC236}">
                  <a16:creationId xmlns:a16="http://schemas.microsoft.com/office/drawing/2014/main" id="{768EB5E2-FE1D-ED47-A31A-42FEC78BCD51}"/>
                </a:ext>
              </a:extLst>
            </p:cNvPr>
            <p:cNvSpPr/>
            <p:nvPr/>
          </p:nvSpPr>
          <p:spPr>
            <a:xfrm>
              <a:off x="2165383" y="3563115"/>
              <a:ext cx="455574" cy="59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ko-KR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A</a:t>
              </a:r>
              <a:endPara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  <p:sp>
          <p:nvSpPr>
            <p:cNvPr id="327" name="직사각형 93">
              <a:extLst>
                <a:ext uri="{FF2B5EF4-FFF2-40B4-BE49-F238E27FC236}">
                  <a16:creationId xmlns:a16="http://schemas.microsoft.com/office/drawing/2014/main" id="{8CD92BF7-AD50-014A-A0E2-14FA6BD97CD1}"/>
                </a:ext>
              </a:extLst>
            </p:cNvPr>
            <p:cNvSpPr/>
            <p:nvPr/>
          </p:nvSpPr>
          <p:spPr>
            <a:xfrm>
              <a:off x="2165383" y="4077613"/>
              <a:ext cx="455574" cy="5909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57200"/>
              <a:r>
                <a:rPr lang="en-US" altLang="ko-KR" b="1" dirty="0">
                  <a:solidFill>
                    <a:prstClr val="black"/>
                  </a:solidFill>
                  <a:latin typeface="Cambria" panose="02040503050406030204" pitchFamily="18" charset="0"/>
                  <a:ea typeface="맑은 고딕" panose="020B0503020000020004" pitchFamily="34" charset="-127"/>
                </a:rPr>
                <a:t>B</a:t>
              </a:r>
              <a:endParaRPr lang="ko-KR" altLang="en-US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endParaRPr>
            </a:p>
          </p:txBody>
        </p:sp>
      </p:grpSp>
      <p:sp>
        <p:nvSpPr>
          <p:cNvPr id="328" name="TextBox 327">
            <a:extLst>
              <a:ext uri="{FF2B5EF4-FFF2-40B4-BE49-F238E27FC236}">
                <a16:creationId xmlns:a16="http://schemas.microsoft.com/office/drawing/2014/main" id="{C3D3B8E2-E172-6647-B035-66C621A4B2B3}"/>
              </a:ext>
            </a:extLst>
          </p:cNvPr>
          <p:cNvSpPr txBox="1"/>
          <p:nvPr/>
        </p:nvSpPr>
        <p:spPr>
          <a:xfrm>
            <a:off x="1180960" y="5652978"/>
            <a:ext cx="6782081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sz="2000" b="1" dirty="0">
                <a:latin typeface="Cambria" panose="02040503050406030204" pitchFamily="18" charset="0"/>
              </a:rPr>
              <a:t>&lt;Learning-to-hash for content-based image retrieval&gt;</a:t>
            </a:r>
          </a:p>
        </p:txBody>
      </p:sp>
    </p:spTree>
    <p:extLst>
      <p:ext uri="{BB962C8B-B14F-4D97-AF65-F5344CB8AC3E}">
        <p14:creationId xmlns:p14="http://schemas.microsoft.com/office/powerpoint/2010/main" val="165981689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DeepSketch: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16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A2550E1-42D9-7C49-90AD-74D7EAA361E3}"/>
              </a:ext>
            </a:extLst>
          </p:cNvPr>
          <p:cNvSpPr/>
          <p:nvPr/>
        </p:nvSpPr>
        <p:spPr>
          <a:xfrm>
            <a:off x="228600" y="836712"/>
            <a:ext cx="8610600" cy="14247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CEF06C-876C-B445-AD13-2379D6F9C002}"/>
              </a:ext>
            </a:extLst>
          </p:cNvPr>
          <p:cNvSpPr/>
          <p:nvPr/>
        </p:nvSpPr>
        <p:spPr>
          <a:xfrm>
            <a:off x="1115616" y="134076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FF6A92-6C58-E945-A699-4B011A736DA4}"/>
              </a:ext>
            </a:extLst>
          </p:cNvPr>
          <p:cNvSpPr/>
          <p:nvPr/>
        </p:nvSpPr>
        <p:spPr>
          <a:xfrm>
            <a:off x="1547664" y="134076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05DF7FE-5A39-BA47-85AE-571A1F45CDD7}"/>
              </a:ext>
            </a:extLst>
          </p:cNvPr>
          <p:cNvSpPr/>
          <p:nvPr/>
        </p:nvSpPr>
        <p:spPr>
          <a:xfrm>
            <a:off x="1979712" y="1340768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64F6BD-B3E6-8741-8824-B7BC7A8BAA79}"/>
              </a:ext>
            </a:extLst>
          </p:cNvPr>
          <p:cNvSpPr/>
          <p:nvPr/>
        </p:nvSpPr>
        <p:spPr>
          <a:xfrm>
            <a:off x="3707904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098EBF4-DA5C-5C4C-94B8-E41B8879372A}"/>
              </a:ext>
            </a:extLst>
          </p:cNvPr>
          <p:cNvSpPr/>
          <p:nvPr/>
        </p:nvSpPr>
        <p:spPr>
          <a:xfrm>
            <a:off x="4139952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18963F-5A24-8D4F-B6C5-3D65368C88AB}"/>
              </a:ext>
            </a:extLst>
          </p:cNvPr>
          <p:cNvSpPr/>
          <p:nvPr/>
        </p:nvSpPr>
        <p:spPr>
          <a:xfrm>
            <a:off x="4572000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5BD65DE-A2C8-DA43-88B4-39082A732379}"/>
              </a:ext>
            </a:extLst>
          </p:cNvPr>
          <p:cNvSpPr/>
          <p:nvPr/>
        </p:nvSpPr>
        <p:spPr>
          <a:xfrm>
            <a:off x="5004048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B889F8D-6AEA-8E45-9981-E18A4633710F}"/>
              </a:ext>
            </a:extLst>
          </p:cNvPr>
          <p:cNvSpPr/>
          <p:nvPr/>
        </p:nvSpPr>
        <p:spPr>
          <a:xfrm>
            <a:off x="5436096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BCA2D0-C44A-E74E-B192-2EB8304CB31B}"/>
              </a:ext>
            </a:extLst>
          </p:cNvPr>
          <p:cNvSpPr/>
          <p:nvPr/>
        </p:nvSpPr>
        <p:spPr>
          <a:xfrm>
            <a:off x="5868144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F2B891-AFA7-1C4C-BB97-66279EEBE1A0}"/>
              </a:ext>
            </a:extLst>
          </p:cNvPr>
          <p:cNvSpPr/>
          <p:nvPr/>
        </p:nvSpPr>
        <p:spPr>
          <a:xfrm>
            <a:off x="6300192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14F483-3AEA-294D-9AE7-16C37FF331BA}"/>
              </a:ext>
            </a:extLst>
          </p:cNvPr>
          <p:cNvSpPr/>
          <p:nvPr/>
        </p:nvSpPr>
        <p:spPr>
          <a:xfrm>
            <a:off x="6732240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8902824-04BD-994B-984E-2BE4C41A777A}"/>
              </a:ext>
            </a:extLst>
          </p:cNvPr>
          <p:cNvSpPr/>
          <p:nvPr/>
        </p:nvSpPr>
        <p:spPr>
          <a:xfrm>
            <a:off x="7164288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AA2A55D-0F6D-2E48-862C-2A5A46D5E84B}"/>
              </a:ext>
            </a:extLst>
          </p:cNvPr>
          <p:cNvSpPr/>
          <p:nvPr/>
        </p:nvSpPr>
        <p:spPr>
          <a:xfrm>
            <a:off x="7596336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19FB2DE-B964-7A46-AB2F-5B4C09D31C08}"/>
              </a:ext>
            </a:extLst>
          </p:cNvPr>
          <p:cNvSpPr/>
          <p:nvPr/>
        </p:nvSpPr>
        <p:spPr>
          <a:xfrm>
            <a:off x="228600" y="4952908"/>
            <a:ext cx="8610600" cy="14284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Storage Device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807B86E-50E2-9544-8C1F-D028B30B0E4B}"/>
              </a:ext>
            </a:extLst>
          </p:cNvPr>
          <p:cNvSpPr/>
          <p:nvPr/>
        </p:nvSpPr>
        <p:spPr>
          <a:xfrm>
            <a:off x="1979712" y="5085184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19745A-78BC-FE4F-BF1C-CD7C8EE1ACA6}"/>
              </a:ext>
            </a:extLst>
          </p:cNvPr>
          <p:cNvSpPr/>
          <p:nvPr/>
        </p:nvSpPr>
        <p:spPr>
          <a:xfrm>
            <a:off x="2843808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B492C8-9404-104B-86C7-A4D22C25BCF2}"/>
              </a:ext>
            </a:extLst>
          </p:cNvPr>
          <p:cNvSpPr/>
          <p:nvPr/>
        </p:nvSpPr>
        <p:spPr>
          <a:xfrm>
            <a:off x="3275856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48064C2-74B3-EC45-A76C-630FF950059C}"/>
              </a:ext>
            </a:extLst>
          </p:cNvPr>
          <p:cNvSpPr/>
          <p:nvPr/>
        </p:nvSpPr>
        <p:spPr>
          <a:xfrm>
            <a:off x="3707904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696E80-4787-5041-B918-BB3D4F9BF692}"/>
              </a:ext>
            </a:extLst>
          </p:cNvPr>
          <p:cNvSpPr/>
          <p:nvPr/>
        </p:nvSpPr>
        <p:spPr>
          <a:xfrm>
            <a:off x="4139952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09FF0AA-DABB-2C4B-BD6E-790DBC7C1D1A}"/>
              </a:ext>
            </a:extLst>
          </p:cNvPr>
          <p:cNvSpPr/>
          <p:nvPr/>
        </p:nvSpPr>
        <p:spPr>
          <a:xfrm>
            <a:off x="4572000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A9E3E0-FC0E-0D4D-B626-48BB9AB3CC94}"/>
              </a:ext>
            </a:extLst>
          </p:cNvPr>
          <p:cNvSpPr/>
          <p:nvPr/>
        </p:nvSpPr>
        <p:spPr>
          <a:xfrm>
            <a:off x="5004048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9F29BDB-27F7-C741-B739-A79E4C54C09A}"/>
              </a:ext>
            </a:extLst>
          </p:cNvPr>
          <p:cNvSpPr/>
          <p:nvPr/>
        </p:nvSpPr>
        <p:spPr>
          <a:xfrm>
            <a:off x="5436096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CB66976-BCEC-0641-A272-CF2D779770A1}"/>
              </a:ext>
            </a:extLst>
          </p:cNvPr>
          <p:cNvSpPr/>
          <p:nvPr/>
        </p:nvSpPr>
        <p:spPr>
          <a:xfrm>
            <a:off x="5868144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95AF1F2-D404-2945-BD06-58AFA5D384E7}"/>
              </a:ext>
            </a:extLst>
          </p:cNvPr>
          <p:cNvSpPr/>
          <p:nvPr/>
        </p:nvSpPr>
        <p:spPr>
          <a:xfrm>
            <a:off x="6300192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71643AA-D43A-2B48-9C43-E5F5152A5AF7}"/>
              </a:ext>
            </a:extLst>
          </p:cNvPr>
          <p:cNvSpPr/>
          <p:nvPr/>
        </p:nvSpPr>
        <p:spPr>
          <a:xfrm>
            <a:off x="6732240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338905B-986A-9D44-AE31-F3ADB11AC79D}"/>
              </a:ext>
            </a:extLst>
          </p:cNvPr>
          <p:cNvSpPr/>
          <p:nvPr/>
        </p:nvSpPr>
        <p:spPr>
          <a:xfrm>
            <a:off x="7164288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D62E1D-1319-2A4F-9414-AE0785F72750}"/>
              </a:ext>
            </a:extLst>
          </p:cNvPr>
          <p:cNvSpPr/>
          <p:nvPr/>
        </p:nvSpPr>
        <p:spPr>
          <a:xfrm>
            <a:off x="7596336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D61F57-3981-B947-93A0-E6184A792466}"/>
              </a:ext>
            </a:extLst>
          </p:cNvPr>
          <p:cNvSpPr/>
          <p:nvPr/>
        </p:nvSpPr>
        <p:spPr>
          <a:xfrm>
            <a:off x="228600" y="2345188"/>
            <a:ext cx="8610600" cy="2505875"/>
          </a:xfrm>
          <a:prstGeom prst="roundRect">
            <a:avLst>
              <a:gd name="adj" fmla="val 96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 Reduction Module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C578DFF-4B93-E24F-A62C-71CA19F43517}"/>
              </a:ext>
            </a:extLst>
          </p:cNvPr>
          <p:cNvSpPr/>
          <p:nvPr/>
        </p:nvSpPr>
        <p:spPr>
          <a:xfrm>
            <a:off x="2411760" y="134076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A94F8FE-E26D-614F-A53F-408F000225A0}"/>
              </a:ext>
            </a:extLst>
          </p:cNvPr>
          <p:cNvSpPr/>
          <p:nvPr/>
        </p:nvSpPr>
        <p:spPr>
          <a:xfrm>
            <a:off x="1115616" y="5085184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F6A1E59-1098-664A-B56E-E621C9177337}"/>
              </a:ext>
            </a:extLst>
          </p:cNvPr>
          <p:cNvSpPr/>
          <p:nvPr/>
        </p:nvSpPr>
        <p:spPr>
          <a:xfrm>
            <a:off x="2843808" y="134076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8DDEE7B-F2B5-804D-BEED-96F145BFABD7}"/>
              </a:ext>
            </a:extLst>
          </p:cNvPr>
          <p:cNvSpPr/>
          <p:nvPr/>
        </p:nvSpPr>
        <p:spPr>
          <a:xfrm>
            <a:off x="2856328" y="1867961"/>
            <a:ext cx="407009" cy="192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BD7DD6-C20F-FB40-9291-B72FD4E7B2EA}"/>
              </a:ext>
            </a:extLst>
          </p:cNvPr>
          <p:cNvSpPr/>
          <p:nvPr/>
        </p:nvSpPr>
        <p:spPr>
          <a:xfrm>
            <a:off x="1547664" y="5085184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A16942F-D48B-E04F-B5F6-DB9550316CA2}"/>
              </a:ext>
            </a:extLst>
          </p:cNvPr>
          <p:cNvSpPr/>
          <p:nvPr/>
        </p:nvSpPr>
        <p:spPr>
          <a:xfrm flipV="1">
            <a:off x="2411760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2BE52B0-8B23-E746-81F7-4E80A2017BE2}"/>
              </a:ext>
            </a:extLst>
          </p:cNvPr>
          <p:cNvSpPr/>
          <p:nvPr/>
        </p:nvSpPr>
        <p:spPr>
          <a:xfrm rot="10800000" flipV="1">
            <a:off x="2411760" y="5085184"/>
            <a:ext cx="432048" cy="1934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A56C5F0-23C8-4041-AA2B-E3647DCB722D}"/>
              </a:ext>
            </a:extLst>
          </p:cNvPr>
          <p:cNvSpPr/>
          <p:nvPr/>
        </p:nvSpPr>
        <p:spPr>
          <a:xfrm>
            <a:off x="3275856" y="1340768"/>
            <a:ext cx="432048" cy="792088"/>
          </a:xfrm>
          <a:prstGeom prst="rect">
            <a:avLst/>
          </a:prstGeom>
          <a:solidFill>
            <a:srgbClr val="DDEAF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DB5BF2-5ECF-D44D-B324-62D4CCFD9C54}"/>
              </a:ext>
            </a:extLst>
          </p:cNvPr>
          <p:cNvSpPr/>
          <p:nvPr/>
        </p:nvSpPr>
        <p:spPr>
          <a:xfrm flipV="1">
            <a:off x="2411760" y="5278642"/>
            <a:ext cx="432048" cy="454042"/>
          </a:xfrm>
          <a:prstGeom prst="rect">
            <a:avLst/>
          </a:prstGeom>
          <a:solidFill>
            <a:srgbClr val="B7C3F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FFAA95E-6661-374B-9203-89075A1EF211}"/>
              </a:ext>
            </a:extLst>
          </p:cNvPr>
          <p:cNvGrpSpPr/>
          <p:nvPr/>
        </p:nvGrpSpPr>
        <p:grpSpPr>
          <a:xfrm>
            <a:off x="356459" y="2852936"/>
            <a:ext cx="3123338" cy="1440160"/>
            <a:chOff x="467544" y="2899495"/>
            <a:chExt cx="3123338" cy="1440160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4DB3DE85-1243-C64C-AE5C-60C61F43A34C}"/>
                </a:ext>
              </a:extLst>
            </p:cNvPr>
            <p:cNvSpPr/>
            <p:nvPr/>
          </p:nvSpPr>
          <p:spPr>
            <a:xfrm>
              <a:off x="467544" y="2899495"/>
              <a:ext cx="1598650" cy="1440160"/>
            </a:xfrm>
            <a:prstGeom prst="roundRect">
              <a:avLst>
                <a:gd name="adj" fmla="val 75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Fingerprint (FP)</a:t>
              </a:r>
            </a:p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Generator</a:t>
              </a:r>
            </a:p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(e.g., SHA-1)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ED1FAD8-B87E-8E4D-B0E4-0C9654D63761}"/>
                </a:ext>
              </a:extLst>
            </p:cNvPr>
            <p:cNvSpPr/>
            <p:nvPr/>
          </p:nvSpPr>
          <p:spPr>
            <a:xfrm>
              <a:off x="2121774" y="2899495"/>
              <a:ext cx="1469108" cy="1440160"/>
            </a:xfrm>
            <a:prstGeom prst="roundRect">
              <a:avLst>
                <a:gd name="adj" fmla="val 75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FP Store</a:t>
              </a:r>
            </a:p>
          </p:txBody>
        </p:sp>
        <p:grpSp>
          <p:nvGrpSpPr>
            <p:cNvPr id="90" name="그룹 74">
              <a:extLst>
                <a:ext uri="{FF2B5EF4-FFF2-40B4-BE49-F238E27FC236}">
                  <a16:creationId xmlns:a16="http://schemas.microsoft.com/office/drawing/2014/main" id="{DFC117EA-5168-0A4A-865A-1E481F6CADE3}"/>
                </a:ext>
              </a:extLst>
            </p:cNvPr>
            <p:cNvGrpSpPr/>
            <p:nvPr/>
          </p:nvGrpSpPr>
          <p:grpSpPr>
            <a:xfrm>
              <a:off x="2326198" y="3229019"/>
              <a:ext cx="1060260" cy="1005671"/>
              <a:chOff x="4218958" y="3525637"/>
              <a:chExt cx="1125488" cy="1005671"/>
            </a:xfrm>
            <a:solidFill>
              <a:schemeClr val="bg1"/>
            </a:solidFill>
          </p:grpSpPr>
          <p:sp>
            <p:nvSpPr>
              <p:cNvPr id="91" name="직사각형 10">
                <a:extLst>
                  <a:ext uri="{FF2B5EF4-FFF2-40B4-BE49-F238E27FC236}">
                    <a16:creationId xmlns:a16="http://schemas.microsoft.com/office/drawing/2014/main" id="{84C7E724-F4C5-F847-B4DF-A99ED1E26221}"/>
                  </a:ext>
                </a:extLst>
              </p:cNvPr>
              <p:cNvSpPr/>
              <p:nvPr/>
            </p:nvSpPr>
            <p:spPr>
              <a:xfrm>
                <a:off x="4218958" y="3525637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2" name="직사각형 12">
                <a:extLst>
                  <a:ext uri="{FF2B5EF4-FFF2-40B4-BE49-F238E27FC236}">
                    <a16:creationId xmlns:a16="http://schemas.microsoft.com/office/drawing/2014/main" id="{D9BCB7F2-1F2F-9D43-BBF1-417001B9069C}"/>
                  </a:ext>
                </a:extLst>
              </p:cNvPr>
              <p:cNvSpPr/>
              <p:nvPr/>
            </p:nvSpPr>
            <p:spPr>
              <a:xfrm>
                <a:off x="4741374" y="3525637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FP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3" name="직사각형 15">
                <a:extLst>
                  <a:ext uri="{FF2B5EF4-FFF2-40B4-BE49-F238E27FC236}">
                    <a16:creationId xmlns:a16="http://schemas.microsoft.com/office/drawing/2014/main" id="{91538575-3285-B744-8F72-181A7905C73A}"/>
                  </a:ext>
                </a:extLst>
              </p:cNvPr>
              <p:cNvSpPr/>
              <p:nvPr/>
            </p:nvSpPr>
            <p:spPr>
              <a:xfrm>
                <a:off x="4218958" y="403179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B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4" name="직사각형 16">
                <a:extLst>
                  <a:ext uri="{FF2B5EF4-FFF2-40B4-BE49-F238E27FC236}">
                    <a16:creationId xmlns:a16="http://schemas.microsoft.com/office/drawing/2014/main" id="{C48DE9E4-C913-C148-BB2E-A7A3C0E1EE05}"/>
                  </a:ext>
                </a:extLst>
              </p:cNvPr>
              <p:cNvSpPr/>
              <p:nvPr/>
            </p:nvSpPr>
            <p:spPr>
              <a:xfrm>
                <a:off x="4741374" y="4031799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0x47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직사각형 17">
                <a:extLst>
                  <a:ext uri="{FF2B5EF4-FFF2-40B4-BE49-F238E27FC236}">
                    <a16:creationId xmlns:a16="http://schemas.microsoft.com/office/drawing/2014/main" id="{6532A05B-C224-0245-8594-3635E1835CFE}"/>
                  </a:ext>
                </a:extLst>
              </p:cNvPr>
              <p:cNvSpPr/>
              <p:nvPr/>
            </p:nvSpPr>
            <p:spPr>
              <a:xfrm>
                <a:off x="4218958" y="427904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6" name="직사각형 18">
                <a:extLst>
                  <a:ext uri="{FF2B5EF4-FFF2-40B4-BE49-F238E27FC236}">
                    <a16:creationId xmlns:a16="http://schemas.microsoft.com/office/drawing/2014/main" id="{80E16B3B-1195-4D44-AF23-2CADE1D00747}"/>
                  </a:ext>
                </a:extLst>
              </p:cNvPr>
              <p:cNvSpPr/>
              <p:nvPr/>
            </p:nvSpPr>
            <p:spPr>
              <a:xfrm>
                <a:off x="4741374" y="4279049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03" name="직사각형 13">
                <a:extLst>
                  <a:ext uri="{FF2B5EF4-FFF2-40B4-BE49-F238E27FC236}">
                    <a16:creationId xmlns:a16="http://schemas.microsoft.com/office/drawing/2014/main" id="{44F500CD-1C4A-E04D-A8B7-3415179107F2}"/>
                  </a:ext>
                </a:extLst>
              </p:cNvPr>
              <p:cNvSpPr/>
              <p:nvPr/>
            </p:nvSpPr>
            <p:spPr>
              <a:xfrm>
                <a:off x="4218958" y="3777896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</a:t>
                </a:r>
                <a:endParaRPr lang="ko-KR" altLang="en-US" sz="1600" b="1" dirty="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직사각형 14">
                <a:extLst>
                  <a:ext uri="{FF2B5EF4-FFF2-40B4-BE49-F238E27FC236}">
                    <a16:creationId xmlns:a16="http://schemas.microsoft.com/office/drawing/2014/main" id="{75644E4D-8E39-A946-904D-10D9421BAEC9}"/>
                  </a:ext>
                </a:extLst>
              </p:cNvPr>
              <p:cNvSpPr/>
              <p:nvPr/>
            </p:nvSpPr>
            <p:spPr>
              <a:xfrm>
                <a:off x="4741374" y="3777896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0x32</a:t>
                </a:r>
                <a:endParaRPr lang="ko-KR" altLang="en-US" sz="1600" b="1" dirty="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E7F90FC-A767-FD4F-9D2B-653C0CCB06AD}"/>
              </a:ext>
            </a:extLst>
          </p:cNvPr>
          <p:cNvGrpSpPr/>
          <p:nvPr/>
        </p:nvGrpSpPr>
        <p:grpSpPr>
          <a:xfrm>
            <a:off x="7242233" y="2852936"/>
            <a:ext cx="1469108" cy="1440160"/>
            <a:chOff x="7281310" y="2899495"/>
            <a:chExt cx="1469108" cy="1440160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14796F90-18EA-1A44-B7F3-6F84D5B67970}"/>
                </a:ext>
              </a:extLst>
            </p:cNvPr>
            <p:cNvSpPr/>
            <p:nvPr/>
          </p:nvSpPr>
          <p:spPr>
            <a:xfrm>
              <a:off x="7281310" y="2899495"/>
              <a:ext cx="1469108" cy="1440160"/>
            </a:xfrm>
            <a:prstGeom prst="roundRect">
              <a:avLst>
                <a:gd name="adj" fmla="val 75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Ref. Table</a:t>
              </a:r>
            </a:p>
          </p:txBody>
        </p:sp>
        <p:grpSp>
          <p:nvGrpSpPr>
            <p:cNvPr id="119" name="그룹 81">
              <a:extLst>
                <a:ext uri="{FF2B5EF4-FFF2-40B4-BE49-F238E27FC236}">
                  <a16:creationId xmlns:a16="http://schemas.microsoft.com/office/drawing/2014/main" id="{E3B4F0AE-24F1-8B4C-9CA1-3750B3DF9106}"/>
                </a:ext>
              </a:extLst>
            </p:cNvPr>
            <p:cNvGrpSpPr/>
            <p:nvPr/>
          </p:nvGrpSpPr>
          <p:grpSpPr>
            <a:xfrm>
              <a:off x="7346505" y="3235637"/>
              <a:ext cx="1338719" cy="1005671"/>
              <a:chOff x="8072172" y="3342757"/>
              <a:chExt cx="1421077" cy="1005671"/>
            </a:xfrm>
            <a:solidFill>
              <a:schemeClr val="bg1"/>
            </a:solidFill>
          </p:grpSpPr>
          <p:sp>
            <p:nvSpPr>
              <p:cNvPr id="120" name="직사각형 41">
                <a:extLst>
                  <a:ext uri="{FF2B5EF4-FFF2-40B4-BE49-F238E27FC236}">
                    <a16:creationId xmlns:a16="http://schemas.microsoft.com/office/drawing/2014/main" id="{0FE39930-839C-7B46-A22D-B04CF0E1802D}"/>
                  </a:ext>
                </a:extLst>
              </p:cNvPr>
              <p:cNvSpPr/>
              <p:nvPr/>
            </p:nvSpPr>
            <p:spPr>
              <a:xfrm>
                <a:off x="8072172" y="3342757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1" name="직사각형 43">
                <a:extLst>
                  <a:ext uri="{FF2B5EF4-FFF2-40B4-BE49-F238E27FC236}">
                    <a16:creationId xmlns:a16="http://schemas.microsoft.com/office/drawing/2014/main" id="{3A3530CF-666D-4D4C-85E1-990980EB9F6D}"/>
                  </a:ext>
                </a:extLst>
              </p:cNvPr>
              <p:cNvSpPr/>
              <p:nvPr/>
            </p:nvSpPr>
            <p:spPr>
              <a:xfrm>
                <a:off x="8072172" y="3595016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2" name="직사각형 45">
                <a:extLst>
                  <a:ext uri="{FF2B5EF4-FFF2-40B4-BE49-F238E27FC236}">
                    <a16:creationId xmlns:a16="http://schemas.microsoft.com/office/drawing/2014/main" id="{CCA95122-365D-2649-B058-B981A8889F0F}"/>
                  </a:ext>
                </a:extLst>
              </p:cNvPr>
              <p:cNvSpPr/>
              <p:nvPr/>
            </p:nvSpPr>
            <p:spPr>
              <a:xfrm>
                <a:off x="8072172" y="384891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Y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3" name="직사각형 47">
                <a:extLst>
                  <a:ext uri="{FF2B5EF4-FFF2-40B4-BE49-F238E27FC236}">
                    <a16:creationId xmlns:a16="http://schemas.microsoft.com/office/drawing/2014/main" id="{C02FA963-1368-4D45-B640-FD8500691BCC}"/>
                  </a:ext>
                </a:extLst>
              </p:cNvPr>
              <p:cNvSpPr/>
              <p:nvPr/>
            </p:nvSpPr>
            <p:spPr>
              <a:xfrm>
                <a:off x="8072172" y="409616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7" name="직사각형 55">
                <a:extLst>
                  <a:ext uri="{FF2B5EF4-FFF2-40B4-BE49-F238E27FC236}">
                    <a16:creationId xmlns:a16="http://schemas.microsoft.com/office/drawing/2014/main" id="{8D5F3865-68A9-984A-B55C-02C5C1E4D9F1}"/>
                  </a:ext>
                </a:extLst>
              </p:cNvPr>
              <p:cNvSpPr/>
              <p:nvPr/>
            </p:nvSpPr>
            <p:spPr>
              <a:xfrm>
                <a:off x="8594587" y="3342757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Ref.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8" name="직사각형 56">
                <a:extLst>
                  <a:ext uri="{FF2B5EF4-FFF2-40B4-BE49-F238E27FC236}">
                    <a16:creationId xmlns:a16="http://schemas.microsoft.com/office/drawing/2014/main" id="{D80F04B1-BB23-9E45-A9E9-2F1695D73EEF}"/>
                  </a:ext>
                </a:extLst>
              </p:cNvPr>
              <p:cNvSpPr/>
              <p:nvPr/>
            </p:nvSpPr>
            <p:spPr>
              <a:xfrm>
                <a:off x="8594587" y="3595016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9" name="직사각형 57">
                <a:extLst>
                  <a:ext uri="{FF2B5EF4-FFF2-40B4-BE49-F238E27FC236}">
                    <a16:creationId xmlns:a16="http://schemas.microsoft.com/office/drawing/2014/main" id="{535E8CE4-ECC1-EA4D-91C4-AF4F88BEA5DD}"/>
                  </a:ext>
                </a:extLst>
              </p:cNvPr>
              <p:cNvSpPr/>
              <p:nvPr/>
            </p:nvSpPr>
            <p:spPr>
              <a:xfrm>
                <a:off x="8594587" y="384891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0" name="직사각형 58">
                <a:extLst>
                  <a:ext uri="{FF2B5EF4-FFF2-40B4-BE49-F238E27FC236}">
                    <a16:creationId xmlns:a16="http://schemas.microsoft.com/office/drawing/2014/main" id="{790C4428-F5FA-DC49-BD6A-E3F7C2920331}"/>
                  </a:ext>
                </a:extLst>
              </p:cNvPr>
              <p:cNvSpPr/>
              <p:nvPr/>
            </p:nvSpPr>
            <p:spPr>
              <a:xfrm>
                <a:off x="8594587" y="409616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4" name="직사각형 62">
                <a:extLst>
                  <a:ext uri="{FF2B5EF4-FFF2-40B4-BE49-F238E27FC236}">
                    <a16:creationId xmlns:a16="http://schemas.microsoft.com/office/drawing/2014/main" id="{37D74FDD-AE8B-314F-89FD-D489914430CB}"/>
                  </a:ext>
                </a:extLst>
              </p:cNvPr>
              <p:cNvSpPr/>
              <p:nvPr/>
            </p:nvSpPr>
            <p:spPr>
              <a:xfrm>
                <a:off x="9117002" y="3342757"/>
                <a:ext cx="376247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5" name="직사각형 63">
                <a:extLst>
                  <a:ext uri="{FF2B5EF4-FFF2-40B4-BE49-F238E27FC236}">
                    <a16:creationId xmlns:a16="http://schemas.microsoft.com/office/drawing/2014/main" id="{8191A1AA-E0BE-154E-9BA4-496D5FD1FDBE}"/>
                  </a:ext>
                </a:extLst>
              </p:cNvPr>
              <p:cNvSpPr/>
              <p:nvPr/>
            </p:nvSpPr>
            <p:spPr>
              <a:xfrm>
                <a:off x="9117002" y="3595016"/>
                <a:ext cx="376247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6" name="직사각형 64">
                <a:extLst>
                  <a:ext uri="{FF2B5EF4-FFF2-40B4-BE49-F238E27FC236}">
                    <a16:creationId xmlns:a16="http://schemas.microsoft.com/office/drawing/2014/main" id="{D82FE14E-09FC-A345-B815-2ED0D096C9C6}"/>
                  </a:ext>
                </a:extLst>
              </p:cNvPr>
              <p:cNvSpPr/>
              <p:nvPr/>
            </p:nvSpPr>
            <p:spPr>
              <a:xfrm>
                <a:off x="9117002" y="3848919"/>
                <a:ext cx="376247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1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7" name="직사각형 65">
                <a:extLst>
                  <a:ext uri="{FF2B5EF4-FFF2-40B4-BE49-F238E27FC236}">
                    <a16:creationId xmlns:a16="http://schemas.microsoft.com/office/drawing/2014/main" id="{B2DF856B-6416-864A-9DBF-E45E09B8F292}"/>
                  </a:ext>
                </a:extLst>
              </p:cNvPr>
              <p:cNvSpPr/>
              <p:nvPr/>
            </p:nvSpPr>
            <p:spPr>
              <a:xfrm>
                <a:off x="9117002" y="4096169"/>
                <a:ext cx="376247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70C3E28-1D68-364D-B0EA-5CD5DB0053F5}"/>
              </a:ext>
            </a:extLst>
          </p:cNvPr>
          <p:cNvGrpSpPr/>
          <p:nvPr/>
        </p:nvGrpSpPr>
        <p:grpSpPr>
          <a:xfrm>
            <a:off x="3799346" y="2852936"/>
            <a:ext cx="3123338" cy="1440160"/>
            <a:chOff x="3850201" y="2899495"/>
            <a:chExt cx="3123338" cy="1440160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C30CD60F-7F03-1547-ADE0-7E3DF02AC1D7}"/>
                </a:ext>
              </a:extLst>
            </p:cNvPr>
            <p:cNvSpPr/>
            <p:nvPr/>
          </p:nvSpPr>
          <p:spPr>
            <a:xfrm>
              <a:off x="3850201" y="2899495"/>
              <a:ext cx="1598650" cy="1440160"/>
            </a:xfrm>
            <a:prstGeom prst="roundRect">
              <a:avLst>
                <a:gd name="adj" fmla="val 75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Super Feature-based</a:t>
              </a:r>
            </a:p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Sketch (SK)</a:t>
              </a:r>
            </a:p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Generator</a:t>
              </a:r>
            </a:p>
          </p:txBody>
        </p:sp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E7BA856A-C6D7-C84E-BF2C-1377C3C41B78}"/>
                </a:ext>
              </a:extLst>
            </p:cNvPr>
            <p:cNvSpPr/>
            <p:nvPr/>
          </p:nvSpPr>
          <p:spPr>
            <a:xfrm>
              <a:off x="5504431" y="2899495"/>
              <a:ext cx="1469108" cy="1440160"/>
            </a:xfrm>
            <a:prstGeom prst="roundRect">
              <a:avLst>
                <a:gd name="adj" fmla="val 75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SK Store</a:t>
              </a:r>
            </a:p>
          </p:txBody>
        </p:sp>
        <p:grpSp>
          <p:nvGrpSpPr>
            <p:cNvPr id="145" name="그룹 74">
              <a:extLst>
                <a:ext uri="{FF2B5EF4-FFF2-40B4-BE49-F238E27FC236}">
                  <a16:creationId xmlns:a16="http://schemas.microsoft.com/office/drawing/2014/main" id="{663B6EA7-04DB-0E43-A987-3BADB321B82B}"/>
                </a:ext>
              </a:extLst>
            </p:cNvPr>
            <p:cNvGrpSpPr/>
            <p:nvPr/>
          </p:nvGrpSpPr>
          <p:grpSpPr>
            <a:xfrm>
              <a:off x="5708855" y="3229019"/>
              <a:ext cx="1060260" cy="1005671"/>
              <a:chOff x="4218958" y="3525637"/>
              <a:chExt cx="1125488" cy="1005671"/>
            </a:xfrm>
            <a:solidFill>
              <a:schemeClr val="bg1"/>
            </a:solidFill>
          </p:grpSpPr>
          <p:sp>
            <p:nvSpPr>
              <p:cNvPr id="146" name="직사각형 10">
                <a:extLst>
                  <a:ext uri="{FF2B5EF4-FFF2-40B4-BE49-F238E27FC236}">
                    <a16:creationId xmlns:a16="http://schemas.microsoft.com/office/drawing/2014/main" id="{A65CC060-9EA6-1749-8BFD-BB7CE376AF44}"/>
                  </a:ext>
                </a:extLst>
              </p:cNvPr>
              <p:cNvSpPr/>
              <p:nvPr/>
            </p:nvSpPr>
            <p:spPr>
              <a:xfrm>
                <a:off x="4218958" y="3525637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47" name="직사각형 12">
                <a:extLst>
                  <a:ext uri="{FF2B5EF4-FFF2-40B4-BE49-F238E27FC236}">
                    <a16:creationId xmlns:a16="http://schemas.microsoft.com/office/drawing/2014/main" id="{D1DC34A7-9C1E-2C4C-99AE-AE0238A59E9D}"/>
                  </a:ext>
                </a:extLst>
              </p:cNvPr>
              <p:cNvSpPr/>
              <p:nvPr/>
            </p:nvSpPr>
            <p:spPr>
              <a:xfrm>
                <a:off x="4741374" y="3525637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SK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48" name="직사각형 15">
                <a:extLst>
                  <a:ext uri="{FF2B5EF4-FFF2-40B4-BE49-F238E27FC236}">
                    <a16:creationId xmlns:a16="http://schemas.microsoft.com/office/drawing/2014/main" id="{A8F86A55-E679-D843-BC1A-D15E541F6183}"/>
                  </a:ext>
                </a:extLst>
              </p:cNvPr>
              <p:cNvSpPr/>
              <p:nvPr/>
            </p:nvSpPr>
            <p:spPr>
              <a:xfrm>
                <a:off x="4218958" y="403179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B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9" name="직사각형 16">
                <a:extLst>
                  <a:ext uri="{FF2B5EF4-FFF2-40B4-BE49-F238E27FC236}">
                    <a16:creationId xmlns:a16="http://schemas.microsoft.com/office/drawing/2014/main" id="{DFBC432D-4593-A440-A8B3-47A24F82267E}"/>
                  </a:ext>
                </a:extLst>
              </p:cNvPr>
              <p:cNvSpPr/>
              <p:nvPr/>
            </p:nvSpPr>
            <p:spPr>
              <a:xfrm>
                <a:off x="4741374" y="4031799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0xF9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0" name="직사각형 17">
                <a:extLst>
                  <a:ext uri="{FF2B5EF4-FFF2-40B4-BE49-F238E27FC236}">
                    <a16:creationId xmlns:a16="http://schemas.microsoft.com/office/drawing/2014/main" id="{E88362B9-3F1D-B042-9172-A3CF201B7FEA}"/>
                  </a:ext>
                </a:extLst>
              </p:cNvPr>
              <p:cNvSpPr/>
              <p:nvPr/>
            </p:nvSpPr>
            <p:spPr>
              <a:xfrm>
                <a:off x="4218958" y="427904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51" name="직사각형 18">
                <a:extLst>
                  <a:ext uri="{FF2B5EF4-FFF2-40B4-BE49-F238E27FC236}">
                    <a16:creationId xmlns:a16="http://schemas.microsoft.com/office/drawing/2014/main" id="{BAFA72D8-7CA2-264E-9BED-BDB0AC399F22}"/>
                  </a:ext>
                </a:extLst>
              </p:cNvPr>
              <p:cNvSpPr/>
              <p:nvPr/>
            </p:nvSpPr>
            <p:spPr>
              <a:xfrm>
                <a:off x="4741374" y="4279049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52" name="직사각형 13">
                <a:extLst>
                  <a:ext uri="{FF2B5EF4-FFF2-40B4-BE49-F238E27FC236}">
                    <a16:creationId xmlns:a16="http://schemas.microsoft.com/office/drawing/2014/main" id="{A6F40BD7-3398-B14C-981D-B5F4C39360E8}"/>
                  </a:ext>
                </a:extLst>
              </p:cNvPr>
              <p:cNvSpPr/>
              <p:nvPr/>
            </p:nvSpPr>
            <p:spPr>
              <a:xfrm>
                <a:off x="4218958" y="3777896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</a:t>
                </a:r>
                <a:endParaRPr lang="ko-KR" altLang="en-US" sz="1600" b="1" dirty="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3" name="직사각형 14">
                <a:extLst>
                  <a:ext uri="{FF2B5EF4-FFF2-40B4-BE49-F238E27FC236}">
                    <a16:creationId xmlns:a16="http://schemas.microsoft.com/office/drawing/2014/main" id="{E9E7650D-7A99-CF49-94DE-C84E94CC33FF}"/>
                  </a:ext>
                </a:extLst>
              </p:cNvPr>
              <p:cNvSpPr/>
              <p:nvPr/>
            </p:nvSpPr>
            <p:spPr>
              <a:xfrm>
                <a:off x="4741374" y="3777896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0x73</a:t>
                </a:r>
                <a:endParaRPr lang="ko-KR" altLang="en-US" sz="1600" b="1" dirty="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449D7FB-320F-644A-A30B-AAB4F47C5FC7}"/>
              </a:ext>
            </a:extLst>
          </p:cNvPr>
          <p:cNvSpPr/>
          <p:nvPr/>
        </p:nvSpPr>
        <p:spPr>
          <a:xfrm>
            <a:off x="6516216" y="4312121"/>
            <a:ext cx="2387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latin typeface="Cambria" panose="02040503050406030204" pitchFamily="18" charset="0"/>
              </a:rPr>
              <a:t>T: Ref. type </a:t>
            </a:r>
          </a:p>
          <a:p>
            <a:pPr algn="ctr"/>
            <a:r>
              <a:rPr lang="en-US" altLang="ko-KR" sz="1400" b="1" dirty="0">
                <a:latin typeface="Cambria" panose="02040503050406030204" pitchFamily="18" charset="0"/>
              </a:rPr>
              <a:t>(</a:t>
            </a:r>
            <a:r>
              <a:rPr lang="en-US" altLang="ko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ko-KR" sz="1400" b="1" dirty="0">
                <a:latin typeface="Cambria" panose="02040503050406030204" pitchFamily="18" charset="0"/>
              </a:rPr>
              <a:t>: </a:t>
            </a:r>
            <a:r>
              <a:rPr lang="en-US" altLang="ko-KR" sz="1400" b="1" dirty="0" err="1">
                <a:latin typeface="Cambria" panose="02040503050406030204" pitchFamily="18" charset="0"/>
              </a:rPr>
              <a:t>dedup</a:t>
            </a:r>
            <a:r>
              <a:rPr lang="en-US" altLang="ko-KR" sz="1400" b="1" dirty="0">
                <a:latin typeface="Cambria" panose="02040503050406030204" pitchFamily="18" charset="0"/>
              </a:rPr>
              <a:t>., </a:t>
            </a:r>
            <a:r>
              <a:rPr lang="en-US" altLang="ko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ko-KR" sz="1400" b="1" dirty="0">
                <a:latin typeface="Cambria" panose="02040503050406030204" pitchFamily="18" charset="0"/>
              </a:rPr>
              <a:t>: delta-comp.) </a:t>
            </a:r>
            <a:endParaRPr lang="en-CH" sz="1400" dirty="0"/>
          </a:p>
        </p:txBody>
      </p:sp>
    </p:spTree>
    <p:extLst>
      <p:ext uri="{BB962C8B-B14F-4D97-AF65-F5344CB8AC3E}">
        <p14:creationId xmlns:p14="http://schemas.microsoft.com/office/powerpoint/2010/main" val="279043203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DeepSketch: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16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A2550E1-42D9-7C49-90AD-74D7EAA361E3}"/>
              </a:ext>
            </a:extLst>
          </p:cNvPr>
          <p:cNvSpPr/>
          <p:nvPr/>
        </p:nvSpPr>
        <p:spPr>
          <a:xfrm>
            <a:off x="228600" y="836712"/>
            <a:ext cx="8610600" cy="14247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CCEF06C-876C-B445-AD13-2379D6F9C002}"/>
              </a:ext>
            </a:extLst>
          </p:cNvPr>
          <p:cNvSpPr/>
          <p:nvPr/>
        </p:nvSpPr>
        <p:spPr>
          <a:xfrm>
            <a:off x="1115616" y="134076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FF6A92-6C58-E945-A699-4B011A736DA4}"/>
              </a:ext>
            </a:extLst>
          </p:cNvPr>
          <p:cNvSpPr/>
          <p:nvPr/>
        </p:nvSpPr>
        <p:spPr>
          <a:xfrm>
            <a:off x="1547664" y="134076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05DF7FE-5A39-BA47-85AE-571A1F45CDD7}"/>
              </a:ext>
            </a:extLst>
          </p:cNvPr>
          <p:cNvSpPr/>
          <p:nvPr/>
        </p:nvSpPr>
        <p:spPr>
          <a:xfrm>
            <a:off x="1979712" y="1340768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664F6BD-B3E6-8741-8824-B7BC7A8BAA79}"/>
              </a:ext>
            </a:extLst>
          </p:cNvPr>
          <p:cNvSpPr/>
          <p:nvPr/>
        </p:nvSpPr>
        <p:spPr>
          <a:xfrm>
            <a:off x="3707904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098EBF4-DA5C-5C4C-94B8-E41B8879372A}"/>
              </a:ext>
            </a:extLst>
          </p:cNvPr>
          <p:cNvSpPr/>
          <p:nvPr/>
        </p:nvSpPr>
        <p:spPr>
          <a:xfrm>
            <a:off x="4139952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718963F-5A24-8D4F-B6C5-3D65368C88AB}"/>
              </a:ext>
            </a:extLst>
          </p:cNvPr>
          <p:cNvSpPr/>
          <p:nvPr/>
        </p:nvSpPr>
        <p:spPr>
          <a:xfrm>
            <a:off x="4572000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5BD65DE-A2C8-DA43-88B4-39082A732379}"/>
              </a:ext>
            </a:extLst>
          </p:cNvPr>
          <p:cNvSpPr/>
          <p:nvPr/>
        </p:nvSpPr>
        <p:spPr>
          <a:xfrm>
            <a:off x="5004048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B889F8D-6AEA-8E45-9981-E18A4633710F}"/>
              </a:ext>
            </a:extLst>
          </p:cNvPr>
          <p:cNvSpPr/>
          <p:nvPr/>
        </p:nvSpPr>
        <p:spPr>
          <a:xfrm>
            <a:off x="5436096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1BCA2D0-C44A-E74E-B192-2EB8304CB31B}"/>
              </a:ext>
            </a:extLst>
          </p:cNvPr>
          <p:cNvSpPr/>
          <p:nvPr/>
        </p:nvSpPr>
        <p:spPr>
          <a:xfrm>
            <a:off x="5868144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BF2B891-AFA7-1C4C-BB97-66279EEBE1A0}"/>
              </a:ext>
            </a:extLst>
          </p:cNvPr>
          <p:cNvSpPr/>
          <p:nvPr/>
        </p:nvSpPr>
        <p:spPr>
          <a:xfrm>
            <a:off x="6300192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14F483-3AEA-294D-9AE7-16C37FF331BA}"/>
              </a:ext>
            </a:extLst>
          </p:cNvPr>
          <p:cNvSpPr/>
          <p:nvPr/>
        </p:nvSpPr>
        <p:spPr>
          <a:xfrm>
            <a:off x="6732240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8902824-04BD-994B-984E-2BE4C41A777A}"/>
              </a:ext>
            </a:extLst>
          </p:cNvPr>
          <p:cNvSpPr/>
          <p:nvPr/>
        </p:nvSpPr>
        <p:spPr>
          <a:xfrm>
            <a:off x="7164288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AA2A55D-0F6D-2E48-862C-2A5A46D5E84B}"/>
              </a:ext>
            </a:extLst>
          </p:cNvPr>
          <p:cNvSpPr/>
          <p:nvPr/>
        </p:nvSpPr>
        <p:spPr>
          <a:xfrm>
            <a:off x="7596336" y="134076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819FB2DE-B964-7A46-AB2F-5B4C09D31C08}"/>
              </a:ext>
            </a:extLst>
          </p:cNvPr>
          <p:cNvSpPr/>
          <p:nvPr/>
        </p:nvSpPr>
        <p:spPr>
          <a:xfrm>
            <a:off x="228600" y="4952908"/>
            <a:ext cx="8610600" cy="142841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Storage Device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807B86E-50E2-9544-8C1F-D028B30B0E4B}"/>
              </a:ext>
            </a:extLst>
          </p:cNvPr>
          <p:cNvSpPr/>
          <p:nvPr/>
        </p:nvSpPr>
        <p:spPr>
          <a:xfrm>
            <a:off x="1979712" y="5085184"/>
            <a:ext cx="432048" cy="792088"/>
          </a:xfrm>
          <a:prstGeom prst="rect">
            <a:avLst/>
          </a:prstGeom>
          <a:solidFill>
            <a:srgbClr val="FFDFE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019745A-78BC-FE4F-BF1C-CD7C8EE1ACA6}"/>
              </a:ext>
            </a:extLst>
          </p:cNvPr>
          <p:cNvSpPr/>
          <p:nvPr/>
        </p:nvSpPr>
        <p:spPr>
          <a:xfrm>
            <a:off x="2843808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EAB492C8-9404-104B-86C7-A4D22C25BCF2}"/>
              </a:ext>
            </a:extLst>
          </p:cNvPr>
          <p:cNvSpPr/>
          <p:nvPr/>
        </p:nvSpPr>
        <p:spPr>
          <a:xfrm>
            <a:off x="3275856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48064C2-74B3-EC45-A76C-630FF950059C}"/>
              </a:ext>
            </a:extLst>
          </p:cNvPr>
          <p:cNvSpPr/>
          <p:nvPr/>
        </p:nvSpPr>
        <p:spPr>
          <a:xfrm>
            <a:off x="3707904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696E80-4787-5041-B918-BB3D4F9BF692}"/>
              </a:ext>
            </a:extLst>
          </p:cNvPr>
          <p:cNvSpPr/>
          <p:nvPr/>
        </p:nvSpPr>
        <p:spPr>
          <a:xfrm>
            <a:off x="4139952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09FF0AA-DABB-2C4B-BD6E-790DBC7C1D1A}"/>
              </a:ext>
            </a:extLst>
          </p:cNvPr>
          <p:cNvSpPr/>
          <p:nvPr/>
        </p:nvSpPr>
        <p:spPr>
          <a:xfrm>
            <a:off x="4572000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1A9E3E0-FC0E-0D4D-B626-48BB9AB3CC94}"/>
              </a:ext>
            </a:extLst>
          </p:cNvPr>
          <p:cNvSpPr/>
          <p:nvPr/>
        </p:nvSpPr>
        <p:spPr>
          <a:xfrm>
            <a:off x="5004048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9F29BDB-27F7-C741-B739-A79E4C54C09A}"/>
              </a:ext>
            </a:extLst>
          </p:cNvPr>
          <p:cNvSpPr/>
          <p:nvPr/>
        </p:nvSpPr>
        <p:spPr>
          <a:xfrm>
            <a:off x="5436096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CB66976-BCEC-0641-A272-CF2D779770A1}"/>
              </a:ext>
            </a:extLst>
          </p:cNvPr>
          <p:cNvSpPr/>
          <p:nvPr/>
        </p:nvSpPr>
        <p:spPr>
          <a:xfrm>
            <a:off x="5868144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95AF1F2-D404-2945-BD06-58AFA5D384E7}"/>
              </a:ext>
            </a:extLst>
          </p:cNvPr>
          <p:cNvSpPr/>
          <p:nvPr/>
        </p:nvSpPr>
        <p:spPr>
          <a:xfrm>
            <a:off x="6300192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71643AA-D43A-2B48-9C43-E5F5152A5AF7}"/>
              </a:ext>
            </a:extLst>
          </p:cNvPr>
          <p:cNvSpPr/>
          <p:nvPr/>
        </p:nvSpPr>
        <p:spPr>
          <a:xfrm>
            <a:off x="6732240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338905B-986A-9D44-AE31-F3ADB11AC79D}"/>
              </a:ext>
            </a:extLst>
          </p:cNvPr>
          <p:cNvSpPr/>
          <p:nvPr/>
        </p:nvSpPr>
        <p:spPr>
          <a:xfrm>
            <a:off x="7164288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4D62E1D-1319-2A4F-9414-AE0785F72750}"/>
              </a:ext>
            </a:extLst>
          </p:cNvPr>
          <p:cNvSpPr/>
          <p:nvPr/>
        </p:nvSpPr>
        <p:spPr>
          <a:xfrm>
            <a:off x="7596336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3AD61F57-3981-B947-93A0-E6184A792466}"/>
              </a:ext>
            </a:extLst>
          </p:cNvPr>
          <p:cNvSpPr/>
          <p:nvPr/>
        </p:nvSpPr>
        <p:spPr>
          <a:xfrm>
            <a:off x="228600" y="2345188"/>
            <a:ext cx="8610600" cy="2505875"/>
          </a:xfrm>
          <a:prstGeom prst="roundRect">
            <a:avLst>
              <a:gd name="adj" fmla="val 96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 Reduction Module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C578DFF-4B93-E24F-A62C-71CA19F43517}"/>
              </a:ext>
            </a:extLst>
          </p:cNvPr>
          <p:cNvSpPr/>
          <p:nvPr/>
        </p:nvSpPr>
        <p:spPr>
          <a:xfrm>
            <a:off x="2411760" y="134076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A94F8FE-E26D-614F-A53F-408F000225A0}"/>
              </a:ext>
            </a:extLst>
          </p:cNvPr>
          <p:cNvSpPr/>
          <p:nvPr/>
        </p:nvSpPr>
        <p:spPr>
          <a:xfrm>
            <a:off x="1115616" y="5085184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F6A1E59-1098-664A-B56E-E621C9177337}"/>
              </a:ext>
            </a:extLst>
          </p:cNvPr>
          <p:cNvSpPr/>
          <p:nvPr/>
        </p:nvSpPr>
        <p:spPr>
          <a:xfrm>
            <a:off x="2843808" y="134076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8DDEE7B-F2B5-804D-BEED-96F145BFABD7}"/>
              </a:ext>
            </a:extLst>
          </p:cNvPr>
          <p:cNvSpPr/>
          <p:nvPr/>
        </p:nvSpPr>
        <p:spPr>
          <a:xfrm>
            <a:off x="2856328" y="1867961"/>
            <a:ext cx="407009" cy="1928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5BD7DD6-C20F-FB40-9291-B72FD4E7B2EA}"/>
              </a:ext>
            </a:extLst>
          </p:cNvPr>
          <p:cNvSpPr/>
          <p:nvPr/>
        </p:nvSpPr>
        <p:spPr>
          <a:xfrm>
            <a:off x="1547664" y="5085184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3A16942F-D48B-E04F-B5F6-DB9550316CA2}"/>
              </a:ext>
            </a:extLst>
          </p:cNvPr>
          <p:cNvSpPr/>
          <p:nvPr/>
        </p:nvSpPr>
        <p:spPr>
          <a:xfrm flipV="1">
            <a:off x="2411760" y="508518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2BE52B0-8B23-E746-81F7-4E80A2017BE2}"/>
              </a:ext>
            </a:extLst>
          </p:cNvPr>
          <p:cNvSpPr/>
          <p:nvPr/>
        </p:nvSpPr>
        <p:spPr>
          <a:xfrm rot="10800000" flipV="1">
            <a:off x="2411760" y="5085184"/>
            <a:ext cx="432048" cy="1934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A56C5F0-23C8-4041-AA2B-E3647DCB722D}"/>
              </a:ext>
            </a:extLst>
          </p:cNvPr>
          <p:cNvSpPr/>
          <p:nvPr/>
        </p:nvSpPr>
        <p:spPr>
          <a:xfrm>
            <a:off x="3275856" y="1340768"/>
            <a:ext cx="432048" cy="792088"/>
          </a:xfrm>
          <a:prstGeom prst="rect">
            <a:avLst/>
          </a:prstGeom>
          <a:solidFill>
            <a:srgbClr val="DDEAF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DB5BF2-5ECF-D44D-B324-62D4CCFD9C54}"/>
              </a:ext>
            </a:extLst>
          </p:cNvPr>
          <p:cNvSpPr/>
          <p:nvPr/>
        </p:nvSpPr>
        <p:spPr>
          <a:xfrm flipV="1">
            <a:off x="2411760" y="5278642"/>
            <a:ext cx="432048" cy="454042"/>
          </a:xfrm>
          <a:prstGeom prst="rect">
            <a:avLst/>
          </a:prstGeom>
          <a:solidFill>
            <a:srgbClr val="B7C3F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5FFAA95E-6661-374B-9203-89075A1EF211}"/>
              </a:ext>
            </a:extLst>
          </p:cNvPr>
          <p:cNvGrpSpPr/>
          <p:nvPr/>
        </p:nvGrpSpPr>
        <p:grpSpPr>
          <a:xfrm>
            <a:off x="356459" y="2852936"/>
            <a:ext cx="3123338" cy="1440160"/>
            <a:chOff x="467544" y="2899495"/>
            <a:chExt cx="3123338" cy="1440160"/>
          </a:xfrm>
        </p:grpSpPr>
        <p:sp>
          <p:nvSpPr>
            <p:cNvPr id="88" name="Rounded Rectangle 87">
              <a:extLst>
                <a:ext uri="{FF2B5EF4-FFF2-40B4-BE49-F238E27FC236}">
                  <a16:creationId xmlns:a16="http://schemas.microsoft.com/office/drawing/2014/main" id="{4DB3DE85-1243-C64C-AE5C-60C61F43A34C}"/>
                </a:ext>
              </a:extLst>
            </p:cNvPr>
            <p:cNvSpPr/>
            <p:nvPr/>
          </p:nvSpPr>
          <p:spPr>
            <a:xfrm>
              <a:off x="467544" y="2899495"/>
              <a:ext cx="1598650" cy="1440160"/>
            </a:xfrm>
            <a:prstGeom prst="roundRect">
              <a:avLst>
                <a:gd name="adj" fmla="val 75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Fingerprint (FP)</a:t>
              </a:r>
            </a:p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Generator</a:t>
              </a:r>
            </a:p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(e.g., SHA-1)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3ED1FAD8-B87E-8E4D-B0E4-0C9654D63761}"/>
                </a:ext>
              </a:extLst>
            </p:cNvPr>
            <p:cNvSpPr/>
            <p:nvPr/>
          </p:nvSpPr>
          <p:spPr>
            <a:xfrm>
              <a:off x="2121774" y="2899495"/>
              <a:ext cx="1469108" cy="1440160"/>
            </a:xfrm>
            <a:prstGeom prst="roundRect">
              <a:avLst>
                <a:gd name="adj" fmla="val 75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FP Store</a:t>
              </a:r>
            </a:p>
          </p:txBody>
        </p:sp>
        <p:grpSp>
          <p:nvGrpSpPr>
            <p:cNvPr id="90" name="그룹 74">
              <a:extLst>
                <a:ext uri="{FF2B5EF4-FFF2-40B4-BE49-F238E27FC236}">
                  <a16:creationId xmlns:a16="http://schemas.microsoft.com/office/drawing/2014/main" id="{DFC117EA-5168-0A4A-865A-1E481F6CADE3}"/>
                </a:ext>
              </a:extLst>
            </p:cNvPr>
            <p:cNvGrpSpPr/>
            <p:nvPr/>
          </p:nvGrpSpPr>
          <p:grpSpPr>
            <a:xfrm>
              <a:off x="2326198" y="3229019"/>
              <a:ext cx="1060260" cy="1005671"/>
              <a:chOff x="4218958" y="3525637"/>
              <a:chExt cx="1125488" cy="1005671"/>
            </a:xfrm>
            <a:solidFill>
              <a:schemeClr val="bg1"/>
            </a:solidFill>
          </p:grpSpPr>
          <p:sp>
            <p:nvSpPr>
              <p:cNvPr id="91" name="직사각형 10">
                <a:extLst>
                  <a:ext uri="{FF2B5EF4-FFF2-40B4-BE49-F238E27FC236}">
                    <a16:creationId xmlns:a16="http://schemas.microsoft.com/office/drawing/2014/main" id="{84C7E724-F4C5-F847-B4DF-A99ED1E26221}"/>
                  </a:ext>
                </a:extLst>
              </p:cNvPr>
              <p:cNvSpPr/>
              <p:nvPr/>
            </p:nvSpPr>
            <p:spPr>
              <a:xfrm>
                <a:off x="4218958" y="3525637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2" name="직사각형 12">
                <a:extLst>
                  <a:ext uri="{FF2B5EF4-FFF2-40B4-BE49-F238E27FC236}">
                    <a16:creationId xmlns:a16="http://schemas.microsoft.com/office/drawing/2014/main" id="{D9BCB7F2-1F2F-9D43-BBF1-417001B9069C}"/>
                  </a:ext>
                </a:extLst>
              </p:cNvPr>
              <p:cNvSpPr/>
              <p:nvPr/>
            </p:nvSpPr>
            <p:spPr>
              <a:xfrm>
                <a:off x="4741374" y="3525637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FP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3" name="직사각형 15">
                <a:extLst>
                  <a:ext uri="{FF2B5EF4-FFF2-40B4-BE49-F238E27FC236}">
                    <a16:creationId xmlns:a16="http://schemas.microsoft.com/office/drawing/2014/main" id="{91538575-3285-B744-8F72-181A7905C73A}"/>
                  </a:ext>
                </a:extLst>
              </p:cNvPr>
              <p:cNvSpPr/>
              <p:nvPr/>
            </p:nvSpPr>
            <p:spPr>
              <a:xfrm>
                <a:off x="4218958" y="403179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B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4" name="직사각형 16">
                <a:extLst>
                  <a:ext uri="{FF2B5EF4-FFF2-40B4-BE49-F238E27FC236}">
                    <a16:creationId xmlns:a16="http://schemas.microsoft.com/office/drawing/2014/main" id="{C48DE9E4-C913-C148-BB2E-A7A3C0E1EE05}"/>
                  </a:ext>
                </a:extLst>
              </p:cNvPr>
              <p:cNvSpPr/>
              <p:nvPr/>
            </p:nvSpPr>
            <p:spPr>
              <a:xfrm>
                <a:off x="4741374" y="4031799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0x47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5" name="직사각형 17">
                <a:extLst>
                  <a:ext uri="{FF2B5EF4-FFF2-40B4-BE49-F238E27FC236}">
                    <a16:creationId xmlns:a16="http://schemas.microsoft.com/office/drawing/2014/main" id="{6532A05B-C224-0245-8594-3635E1835CFE}"/>
                  </a:ext>
                </a:extLst>
              </p:cNvPr>
              <p:cNvSpPr/>
              <p:nvPr/>
            </p:nvSpPr>
            <p:spPr>
              <a:xfrm>
                <a:off x="4218958" y="427904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96" name="직사각형 18">
                <a:extLst>
                  <a:ext uri="{FF2B5EF4-FFF2-40B4-BE49-F238E27FC236}">
                    <a16:creationId xmlns:a16="http://schemas.microsoft.com/office/drawing/2014/main" id="{80E16B3B-1195-4D44-AF23-2CADE1D00747}"/>
                  </a:ext>
                </a:extLst>
              </p:cNvPr>
              <p:cNvSpPr/>
              <p:nvPr/>
            </p:nvSpPr>
            <p:spPr>
              <a:xfrm>
                <a:off x="4741374" y="4279049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03" name="직사각형 13">
                <a:extLst>
                  <a:ext uri="{FF2B5EF4-FFF2-40B4-BE49-F238E27FC236}">
                    <a16:creationId xmlns:a16="http://schemas.microsoft.com/office/drawing/2014/main" id="{44F500CD-1C4A-E04D-A8B7-3415179107F2}"/>
                  </a:ext>
                </a:extLst>
              </p:cNvPr>
              <p:cNvSpPr/>
              <p:nvPr/>
            </p:nvSpPr>
            <p:spPr>
              <a:xfrm>
                <a:off x="4218958" y="3777896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</a:t>
                </a:r>
                <a:endParaRPr lang="ko-KR" altLang="en-US" sz="1600" b="1" dirty="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04" name="직사각형 14">
                <a:extLst>
                  <a:ext uri="{FF2B5EF4-FFF2-40B4-BE49-F238E27FC236}">
                    <a16:creationId xmlns:a16="http://schemas.microsoft.com/office/drawing/2014/main" id="{75644E4D-8E39-A946-904D-10D9421BAEC9}"/>
                  </a:ext>
                </a:extLst>
              </p:cNvPr>
              <p:cNvSpPr/>
              <p:nvPr/>
            </p:nvSpPr>
            <p:spPr>
              <a:xfrm>
                <a:off x="4741374" y="3777896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0x32</a:t>
                </a:r>
                <a:endParaRPr lang="ko-KR" altLang="en-US" sz="1600" b="1" dirty="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DE7F90FC-A767-FD4F-9D2B-653C0CCB06AD}"/>
              </a:ext>
            </a:extLst>
          </p:cNvPr>
          <p:cNvGrpSpPr/>
          <p:nvPr/>
        </p:nvGrpSpPr>
        <p:grpSpPr>
          <a:xfrm>
            <a:off x="7242233" y="2852936"/>
            <a:ext cx="1469108" cy="1440160"/>
            <a:chOff x="7281310" y="2899495"/>
            <a:chExt cx="1469108" cy="1440160"/>
          </a:xfrm>
        </p:grpSpPr>
        <p:sp>
          <p:nvSpPr>
            <p:cNvPr id="118" name="Rounded Rectangle 117">
              <a:extLst>
                <a:ext uri="{FF2B5EF4-FFF2-40B4-BE49-F238E27FC236}">
                  <a16:creationId xmlns:a16="http://schemas.microsoft.com/office/drawing/2014/main" id="{14796F90-18EA-1A44-B7F3-6F84D5B67970}"/>
                </a:ext>
              </a:extLst>
            </p:cNvPr>
            <p:cNvSpPr/>
            <p:nvPr/>
          </p:nvSpPr>
          <p:spPr>
            <a:xfrm>
              <a:off x="7281310" y="2899495"/>
              <a:ext cx="1469108" cy="1440160"/>
            </a:xfrm>
            <a:prstGeom prst="roundRect">
              <a:avLst>
                <a:gd name="adj" fmla="val 75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Ref. Table</a:t>
              </a:r>
            </a:p>
          </p:txBody>
        </p:sp>
        <p:grpSp>
          <p:nvGrpSpPr>
            <p:cNvPr id="119" name="그룹 81">
              <a:extLst>
                <a:ext uri="{FF2B5EF4-FFF2-40B4-BE49-F238E27FC236}">
                  <a16:creationId xmlns:a16="http://schemas.microsoft.com/office/drawing/2014/main" id="{E3B4F0AE-24F1-8B4C-9CA1-3750B3DF9106}"/>
                </a:ext>
              </a:extLst>
            </p:cNvPr>
            <p:cNvGrpSpPr/>
            <p:nvPr/>
          </p:nvGrpSpPr>
          <p:grpSpPr>
            <a:xfrm>
              <a:off x="7346505" y="3235637"/>
              <a:ext cx="1338719" cy="1005671"/>
              <a:chOff x="8072172" y="3342757"/>
              <a:chExt cx="1421077" cy="1005671"/>
            </a:xfrm>
            <a:solidFill>
              <a:schemeClr val="bg1"/>
            </a:solidFill>
          </p:grpSpPr>
          <p:sp>
            <p:nvSpPr>
              <p:cNvPr id="120" name="직사각형 41">
                <a:extLst>
                  <a:ext uri="{FF2B5EF4-FFF2-40B4-BE49-F238E27FC236}">
                    <a16:creationId xmlns:a16="http://schemas.microsoft.com/office/drawing/2014/main" id="{0FE39930-839C-7B46-A22D-B04CF0E1802D}"/>
                  </a:ext>
                </a:extLst>
              </p:cNvPr>
              <p:cNvSpPr/>
              <p:nvPr/>
            </p:nvSpPr>
            <p:spPr>
              <a:xfrm>
                <a:off x="8072172" y="3342757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1" name="직사각형 43">
                <a:extLst>
                  <a:ext uri="{FF2B5EF4-FFF2-40B4-BE49-F238E27FC236}">
                    <a16:creationId xmlns:a16="http://schemas.microsoft.com/office/drawing/2014/main" id="{3A3530CF-666D-4D4C-85E1-990980EB9F6D}"/>
                  </a:ext>
                </a:extLst>
              </p:cNvPr>
              <p:cNvSpPr/>
              <p:nvPr/>
            </p:nvSpPr>
            <p:spPr>
              <a:xfrm>
                <a:off x="8072172" y="3595016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2" name="직사각형 45">
                <a:extLst>
                  <a:ext uri="{FF2B5EF4-FFF2-40B4-BE49-F238E27FC236}">
                    <a16:creationId xmlns:a16="http://schemas.microsoft.com/office/drawing/2014/main" id="{CCA95122-365D-2649-B058-B981A8889F0F}"/>
                  </a:ext>
                </a:extLst>
              </p:cNvPr>
              <p:cNvSpPr/>
              <p:nvPr/>
            </p:nvSpPr>
            <p:spPr>
              <a:xfrm>
                <a:off x="8072172" y="384891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Y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3" name="직사각형 47">
                <a:extLst>
                  <a:ext uri="{FF2B5EF4-FFF2-40B4-BE49-F238E27FC236}">
                    <a16:creationId xmlns:a16="http://schemas.microsoft.com/office/drawing/2014/main" id="{C02FA963-1368-4D45-B640-FD8500691BCC}"/>
                  </a:ext>
                </a:extLst>
              </p:cNvPr>
              <p:cNvSpPr/>
              <p:nvPr/>
            </p:nvSpPr>
            <p:spPr>
              <a:xfrm>
                <a:off x="8072172" y="409616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7" name="직사각형 55">
                <a:extLst>
                  <a:ext uri="{FF2B5EF4-FFF2-40B4-BE49-F238E27FC236}">
                    <a16:creationId xmlns:a16="http://schemas.microsoft.com/office/drawing/2014/main" id="{8D5F3865-68A9-984A-B55C-02C5C1E4D9F1}"/>
                  </a:ext>
                </a:extLst>
              </p:cNvPr>
              <p:cNvSpPr/>
              <p:nvPr/>
            </p:nvSpPr>
            <p:spPr>
              <a:xfrm>
                <a:off x="8594587" y="3342757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Ref.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8" name="직사각형 56">
                <a:extLst>
                  <a:ext uri="{FF2B5EF4-FFF2-40B4-BE49-F238E27FC236}">
                    <a16:creationId xmlns:a16="http://schemas.microsoft.com/office/drawing/2014/main" id="{D80F04B1-BB23-9E45-A9E9-2F1695D73EEF}"/>
                  </a:ext>
                </a:extLst>
              </p:cNvPr>
              <p:cNvSpPr/>
              <p:nvPr/>
            </p:nvSpPr>
            <p:spPr>
              <a:xfrm>
                <a:off x="8594587" y="3595016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29" name="직사각형 57">
                <a:extLst>
                  <a:ext uri="{FF2B5EF4-FFF2-40B4-BE49-F238E27FC236}">
                    <a16:creationId xmlns:a16="http://schemas.microsoft.com/office/drawing/2014/main" id="{535E8CE4-ECC1-EA4D-91C4-AF4F88BEA5DD}"/>
                  </a:ext>
                </a:extLst>
              </p:cNvPr>
              <p:cNvSpPr/>
              <p:nvPr/>
            </p:nvSpPr>
            <p:spPr>
              <a:xfrm>
                <a:off x="8594587" y="384891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0" name="직사각형 58">
                <a:extLst>
                  <a:ext uri="{FF2B5EF4-FFF2-40B4-BE49-F238E27FC236}">
                    <a16:creationId xmlns:a16="http://schemas.microsoft.com/office/drawing/2014/main" id="{790C4428-F5FA-DC49-BD6A-E3F7C2920331}"/>
                  </a:ext>
                </a:extLst>
              </p:cNvPr>
              <p:cNvSpPr/>
              <p:nvPr/>
            </p:nvSpPr>
            <p:spPr>
              <a:xfrm>
                <a:off x="8594587" y="409616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4" name="직사각형 62">
                <a:extLst>
                  <a:ext uri="{FF2B5EF4-FFF2-40B4-BE49-F238E27FC236}">
                    <a16:creationId xmlns:a16="http://schemas.microsoft.com/office/drawing/2014/main" id="{37D74FDD-AE8B-314F-89FD-D489914430CB}"/>
                  </a:ext>
                </a:extLst>
              </p:cNvPr>
              <p:cNvSpPr/>
              <p:nvPr/>
            </p:nvSpPr>
            <p:spPr>
              <a:xfrm>
                <a:off x="9117002" y="3342757"/>
                <a:ext cx="376247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35" name="직사각형 63">
                <a:extLst>
                  <a:ext uri="{FF2B5EF4-FFF2-40B4-BE49-F238E27FC236}">
                    <a16:creationId xmlns:a16="http://schemas.microsoft.com/office/drawing/2014/main" id="{8191A1AA-E0BE-154E-9BA4-496D5FD1FDBE}"/>
                  </a:ext>
                </a:extLst>
              </p:cNvPr>
              <p:cNvSpPr/>
              <p:nvPr/>
            </p:nvSpPr>
            <p:spPr>
              <a:xfrm>
                <a:off x="9117002" y="3595016"/>
                <a:ext cx="376247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6" name="직사각형 64">
                <a:extLst>
                  <a:ext uri="{FF2B5EF4-FFF2-40B4-BE49-F238E27FC236}">
                    <a16:creationId xmlns:a16="http://schemas.microsoft.com/office/drawing/2014/main" id="{D82FE14E-09FC-A345-B815-2ED0D096C9C6}"/>
                  </a:ext>
                </a:extLst>
              </p:cNvPr>
              <p:cNvSpPr/>
              <p:nvPr/>
            </p:nvSpPr>
            <p:spPr>
              <a:xfrm>
                <a:off x="9117002" y="3848919"/>
                <a:ext cx="376247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1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37" name="직사각형 65">
                <a:extLst>
                  <a:ext uri="{FF2B5EF4-FFF2-40B4-BE49-F238E27FC236}">
                    <a16:creationId xmlns:a16="http://schemas.microsoft.com/office/drawing/2014/main" id="{B2DF856B-6416-864A-9DBF-E45E09B8F292}"/>
                  </a:ext>
                </a:extLst>
              </p:cNvPr>
              <p:cNvSpPr/>
              <p:nvPr/>
            </p:nvSpPr>
            <p:spPr>
              <a:xfrm>
                <a:off x="9117002" y="4096169"/>
                <a:ext cx="376247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70C3E28-1D68-364D-B0EA-5CD5DB0053F5}"/>
              </a:ext>
            </a:extLst>
          </p:cNvPr>
          <p:cNvGrpSpPr/>
          <p:nvPr/>
        </p:nvGrpSpPr>
        <p:grpSpPr>
          <a:xfrm>
            <a:off x="3799346" y="2852936"/>
            <a:ext cx="3123338" cy="1440160"/>
            <a:chOff x="3850201" y="2899495"/>
            <a:chExt cx="3123338" cy="1440160"/>
          </a:xfrm>
        </p:grpSpPr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C30CD60F-7F03-1547-ADE0-7E3DF02AC1D7}"/>
                </a:ext>
              </a:extLst>
            </p:cNvPr>
            <p:cNvSpPr/>
            <p:nvPr/>
          </p:nvSpPr>
          <p:spPr>
            <a:xfrm>
              <a:off x="3850201" y="2899495"/>
              <a:ext cx="1598650" cy="1440160"/>
            </a:xfrm>
            <a:prstGeom prst="roundRect">
              <a:avLst>
                <a:gd name="adj" fmla="val 7503"/>
              </a:avLst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DNN-based</a:t>
              </a:r>
            </a:p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SK generator</a:t>
              </a:r>
            </a:p>
          </p:txBody>
        </p:sp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E7BA856A-C6D7-C84E-BF2C-1377C3C41B78}"/>
                </a:ext>
              </a:extLst>
            </p:cNvPr>
            <p:cNvSpPr/>
            <p:nvPr/>
          </p:nvSpPr>
          <p:spPr>
            <a:xfrm>
              <a:off x="5504431" y="2899495"/>
              <a:ext cx="1469108" cy="1440160"/>
            </a:xfrm>
            <a:prstGeom prst="roundRect">
              <a:avLst>
                <a:gd name="adj" fmla="val 7503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SK Store</a:t>
              </a:r>
            </a:p>
          </p:txBody>
        </p:sp>
        <p:grpSp>
          <p:nvGrpSpPr>
            <p:cNvPr id="145" name="그룹 74">
              <a:extLst>
                <a:ext uri="{FF2B5EF4-FFF2-40B4-BE49-F238E27FC236}">
                  <a16:creationId xmlns:a16="http://schemas.microsoft.com/office/drawing/2014/main" id="{663B6EA7-04DB-0E43-A987-3BADB321B82B}"/>
                </a:ext>
              </a:extLst>
            </p:cNvPr>
            <p:cNvGrpSpPr/>
            <p:nvPr/>
          </p:nvGrpSpPr>
          <p:grpSpPr>
            <a:xfrm>
              <a:off x="5708855" y="3229019"/>
              <a:ext cx="1060260" cy="1005671"/>
              <a:chOff x="4218958" y="3525637"/>
              <a:chExt cx="1125488" cy="1005671"/>
            </a:xfrm>
            <a:solidFill>
              <a:schemeClr val="bg1"/>
            </a:solidFill>
          </p:grpSpPr>
          <p:sp>
            <p:nvSpPr>
              <p:cNvPr id="146" name="직사각형 10">
                <a:extLst>
                  <a:ext uri="{FF2B5EF4-FFF2-40B4-BE49-F238E27FC236}">
                    <a16:creationId xmlns:a16="http://schemas.microsoft.com/office/drawing/2014/main" id="{A65CC060-9EA6-1749-8BFD-BB7CE376AF44}"/>
                  </a:ext>
                </a:extLst>
              </p:cNvPr>
              <p:cNvSpPr/>
              <p:nvPr/>
            </p:nvSpPr>
            <p:spPr>
              <a:xfrm>
                <a:off x="4218958" y="3525637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Data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47" name="직사각형 12">
                <a:extLst>
                  <a:ext uri="{FF2B5EF4-FFF2-40B4-BE49-F238E27FC236}">
                    <a16:creationId xmlns:a16="http://schemas.microsoft.com/office/drawing/2014/main" id="{D1DC34A7-9C1E-2C4C-99AE-AE0238A59E9D}"/>
                  </a:ext>
                </a:extLst>
              </p:cNvPr>
              <p:cNvSpPr/>
              <p:nvPr/>
            </p:nvSpPr>
            <p:spPr>
              <a:xfrm>
                <a:off x="4741374" y="3525637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SK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48" name="직사각형 15">
                <a:extLst>
                  <a:ext uri="{FF2B5EF4-FFF2-40B4-BE49-F238E27FC236}">
                    <a16:creationId xmlns:a16="http://schemas.microsoft.com/office/drawing/2014/main" id="{A8F86A55-E679-D843-BC1A-D15E541F6183}"/>
                  </a:ext>
                </a:extLst>
              </p:cNvPr>
              <p:cNvSpPr/>
              <p:nvPr/>
            </p:nvSpPr>
            <p:spPr>
              <a:xfrm>
                <a:off x="4218958" y="403179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B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49" name="직사각형 16">
                <a:extLst>
                  <a:ext uri="{FF2B5EF4-FFF2-40B4-BE49-F238E27FC236}">
                    <a16:creationId xmlns:a16="http://schemas.microsoft.com/office/drawing/2014/main" id="{DFBC432D-4593-A440-A8B3-47A24F82267E}"/>
                  </a:ext>
                </a:extLst>
              </p:cNvPr>
              <p:cNvSpPr/>
              <p:nvPr/>
            </p:nvSpPr>
            <p:spPr>
              <a:xfrm>
                <a:off x="4741374" y="4031799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0xF9</a:t>
                </a:r>
                <a:endParaRPr lang="ko-KR" altLang="en-US" sz="1600" b="1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0" name="직사각형 17">
                <a:extLst>
                  <a:ext uri="{FF2B5EF4-FFF2-40B4-BE49-F238E27FC236}">
                    <a16:creationId xmlns:a16="http://schemas.microsoft.com/office/drawing/2014/main" id="{E88362B9-3F1D-B042-9172-A3CF201B7FEA}"/>
                  </a:ext>
                </a:extLst>
              </p:cNvPr>
              <p:cNvSpPr/>
              <p:nvPr/>
            </p:nvSpPr>
            <p:spPr>
              <a:xfrm>
                <a:off x="4218958" y="4279049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51" name="직사각형 18">
                <a:extLst>
                  <a:ext uri="{FF2B5EF4-FFF2-40B4-BE49-F238E27FC236}">
                    <a16:creationId xmlns:a16="http://schemas.microsoft.com/office/drawing/2014/main" id="{BAFA72D8-7CA2-264E-9BED-BDB0AC399F22}"/>
                  </a:ext>
                </a:extLst>
              </p:cNvPr>
              <p:cNvSpPr/>
              <p:nvPr/>
            </p:nvSpPr>
            <p:spPr>
              <a:xfrm>
                <a:off x="4741374" y="4279049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endParaRPr lang="ko-KR" altLang="en-US" sz="16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  <p:sp>
            <p:nvSpPr>
              <p:cNvPr id="152" name="직사각형 13">
                <a:extLst>
                  <a:ext uri="{FF2B5EF4-FFF2-40B4-BE49-F238E27FC236}">
                    <a16:creationId xmlns:a16="http://schemas.microsoft.com/office/drawing/2014/main" id="{A6F40BD7-3398-B14C-981D-B5F4C39360E8}"/>
                  </a:ext>
                </a:extLst>
              </p:cNvPr>
              <p:cNvSpPr/>
              <p:nvPr/>
            </p:nvSpPr>
            <p:spPr>
              <a:xfrm>
                <a:off x="4218958" y="3777896"/>
                <a:ext cx="522415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A</a:t>
                </a:r>
                <a:endParaRPr lang="ko-KR" altLang="en-US" sz="1600" b="1" dirty="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153" name="직사각형 14">
                <a:extLst>
                  <a:ext uri="{FF2B5EF4-FFF2-40B4-BE49-F238E27FC236}">
                    <a16:creationId xmlns:a16="http://schemas.microsoft.com/office/drawing/2014/main" id="{E9E7650D-7A99-CF49-94DE-C84E94CC33FF}"/>
                  </a:ext>
                </a:extLst>
              </p:cNvPr>
              <p:cNvSpPr/>
              <p:nvPr/>
            </p:nvSpPr>
            <p:spPr>
              <a:xfrm>
                <a:off x="4741374" y="3777896"/>
                <a:ext cx="603072" cy="252259"/>
              </a:xfrm>
              <a:prstGeom prst="rect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ko-KR" sz="1600" b="1" dirty="0">
                    <a:solidFill>
                      <a:schemeClr val="accent4"/>
                    </a:solidFill>
                    <a:latin typeface="Courier New" panose="02070309020205020404" pitchFamily="49" charset="0"/>
                    <a:ea typeface="Cambria" panose="02040503050406030204" pitchFamily="18" charset="0"/>
                    <a:cs typeface="Courier New" panose="02070309020205020404" pitchFamily="49" charset="0"/>
                  </a:rPr>
                  <a:t>0x73</a:t>
                </a:r>
                <a:endParaRPr lang="ko-KR" altLang="en-US" sz="1600" b="1" dirty="0">
                  <a:solidFill>
                    <a:schemeClr val="accent4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C449D7FB-320F-644A-A30B-AAB4F47C5FC7}"/>
              </a:ext>
            </a:extLst>
          </p:cNvPr>
          <p:cNvSpPr/>
          <p:nvPr/>
        </p:nvSpPr>
        <p:spPr>
          <a:xfrm>
            <a:off x="6516216" y="4312121"/>
            <a:ext cx="2387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b="1" dirty="0">
                <a:latin typeface="Cambria" panose="02040503050406030204" pitchFamily="18" charset="0"/>
              </a:rPr>
              <a:t>T: Ref. type </a:t>
            </a:r>
          </a:p>
          <a:p>
            <a:pPr algn="ctr"/>
            <a:r>
              <a:rPr lang="en-US" altLang="ko-KR" sz="1400" b="1" dirty="0">
                <a:latin typeface="Cambria" panose="02040503050406030204" pitchFamily="18" charset="0"/>
              </a:rPr>
              <a:t>(</a:t>
            </a:r>
            <a:r>
              <a:rPr lang="en-US" altLang="ko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ko-KR" sz="1400" b="1" dirty="0">
                <a:latin typeface="Cambria" panose="02040503050406030204" pitchFamily="18" charset="0"/>
              </a:rPr>
              <a:t>: </a:t>
            </a:r>
            <a:r>
              <a:rPr lang="en-US" altLang="ko-KR" sz="1400" b="1" dirty="0" err="1">
                <a:latin typeface="Cambria" panose="02040503050406030204" pitchFamily="18" charset="0"/>
              </a:rPr>
              <a:t>dedup</a:t>
            </a:r>
            <a:r>
              <a:rPr lang="en-US" altLang="ko-KR" sz="1400" b="1" dirty="0">
                <a:latin typeface="Cambria" panose="02040503050406030204" pitchFamily="18" charset="0"/>
              </a:rPr>
              <a:t>., </a:t>
            </a:r>
            <a:r>
              <a:rPr lang="en-US" altLang="ko-KR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ko-KR" sz="1400" b="1" dirty="0">
                <a:latin typeface="Cambria" panose="02040503050406030204" pitchFamily="18" charset="0"/>
              </a:rPr>
              <a:t>: delta-comp.) </a:t>
            </a:r>
            <a:endParaRPr lang="en-CH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F06041-049A-5B4C-ACE9-EC5255962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772" y="3381391"/>
            <a:ext cx="1478021" cy="7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620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DeepSketch: Challenges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17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CH" sz="2400" dirty="0"/>
              <a:t>Lack of semantic information</a:t>
            </a:r>
          </a:p>
          <a:p>
            <a:pPr lvl="1"/>
            <a:r>
              <a:rPr lang="en-CH" sz="2200" dirty="0"/>
              <a:t>Most prior learning-to-hash approaches deal with </a:t>
            </a:r>
            <a:r>
              <a:rPr lang="en-CH" sz="2200" dirty="0">
                <a:solidFill>
                  <a:schemeClr val="accent6"/>
                </a:solidFill>
              </a:rPr>
              <a:t>specific data types</a:t>
            </a:r>
            <a:r>
              <a:rPr lang="en-CH" sz="2200" dirty="0"/>
              <a:t> (e.g., image sets with </a:t>
            </a:r>
            <a:r>
              <a:rPr lang="en-CH" sz="2200" dirty="0">
                <a:solidFill>
                  <a:schemeClr val="accent6"/>
                </a:solidFill>
              </a:rPr>
              <a:t>well-defined classes</a:t>
            </a:r>
            <a:r>
              <a:rPr lang="en-CH" sz="2200" dirty="0"/>
              <a:t>)</a:t>
            </a:r>
          </a:p>
          <a:p>
            <a:pPr lvl="1"/>
            <a:r>
              <a:rPr lang="en-CH" sz="2200" dirty="0"/>
              <a:t>DeepSketch needs to process </a:t>
            </a:r>
            <a:r>
              <a:rPr lang="en-CH" sz="2200" dirty="0">
                <a:solidFill>
                  <a:srgbClr val="C00000"/>
                </a:solidFill>
              </a:rPr>
              <a:t>general binary data</a:t>
            </a:r>
          </a:p>
          <a:p>
            <a:pPr marL="344487" lvl="1" indent="0">
              <a:buNone/>
            </a:pPr>
            <a:endParaRPr lang="en-CH" sz="2200" dirty="0"/>
          </a:p>
          <a:p>
            <a:endParaRPr lang="en-CH" sz="2400" dirty="0"/>
          </a:p>
          <a:p>
            <a:endParaRPr lang="en-CH" sz="2400" dirty="0"/>
          </a:p>
          <a:p>
            <a:r>
              <a:rPr lang="en-CH" sz="2400" dirty="0"/>
              <a:t>Extremely high dimensional space</a:t>
            </a:r>
          </a:p>
          <a:p>
            <a:pPr lvl="1"/>
            <a:r>
              <a:rPr lang="en-CH" sz="2200" dirty="0"/>
              <a:t>Possible bit patterns: </a:t>
            </a:r>
            <a:r>
              <a:rPr lang="en-CH" sz="2200" dirty="0">
                <a:solidFill>
                  <a:srgbClr val="C00000"/>
                </a:solidFill>
              </a:rPr>
              <a:t>2</a:t>
            </a:r>
            <a:r>
              <a:rPr lang="en-CH" sz="2200" baseline="30000" dirty="0">
                <a:solidFill>
                  <a:srgbClr val="C00000"/>
                </a:solidFill>
              </a:rPr>
              <a:t>4,096</a:t>
            </a:r>
            <a:r>
              <a:rPr lang="en-CH" baseline="30000" dirty="0">
                <a:solidFill>
                  <a:srgbClr val="C00000"/>
                </a:solidFill>
              </a:rPr>
              <a:t>×</a:t>
            </a:r>
            <a:r>
              <a:rPr lang="en-CH" sz="2200" baseline="30000" dirty="0">
                <a:solidFill>
                  <a:srgbClr val="C00000"/>
                </a:solidFill>
              </a:rPr>
              <a:t>8</a:t>
            </a:r>
            <a:r>
              <a:rPr lang="en-CH" sz="2200" dirty="0"/>
              <a:t> for a data block size of 4 KiB</a:t>
            </a:r>
          </a:p>
          <a:p>
            <a:pPr lvl="1"/>
            <a:r>
              <a:rPr lang="en-CH" sz="2200" dirty="0"/>
              <a:t>Difficult to collect large enough data to train the DNN with high inference accuracy</a:t>
            </a:r>
          </a:p>
        </p:txBody>
      </p:sp>
    </p:spTree>
    <p:extLst>
      <p:ext uri="{BB962C8B-B14F-4D97-AF65-F5344CB8AC3E}">
        <p14:creationId xmlns:p14="http://schemas.microsoft.com/office/powerpoint/2010/main" val="558944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Training the DNN of DeepSketch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27F2BDC-A78A-C54A-ABF6-2D0E2942BA4C}"/>
              </a:ext>
            </a:extLst>
          </p:cNvPr>
          <p:cNvSpPr/>
          <p:nvPr/>
        </p:nvSpPr>
        <p:spPr>
          <a:xfrm>
            <a:off x="228600" y="895178"/>
            <a:ext cx="8610600" cy="2633699"/>
          </a:xfrm>
          <a:prstGeom prst="roundRect">
            <a:avLst>
              <a:gd name="adj" fmla="val 96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Clustering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D8B9BE2-CBD9-154D-8EF7-22EE1A1C7D2F}"/>
              </a:ext>
            </a:extLst>
          </p:cNvPr>
          <p:cNvSpPr/>
          <p:nvPr/>
        </p:nvSpPr>
        <p:spPr>
          <a:xfrm>
            <a:off x="1331640" y="1717034"/>
            <a:ext cx="2448272" cy="1656184"/>
          </a:xfrm>
          <a:prstGeom prst="roundRect">
            <a:avLst>
              <a:gd name="adj" fmla="val 73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타원 35">
            <a:extLst>
              <a:ext uri="{FF2B5EF4-FFF2-40B4-BE49-F238E27FC236}">
                <a16:creationId xmlns:a16="http://schemas.microsoft.com/office/drawing/2014/main" id="{23F534A7-9008-BB49-85F0-D3A8D50AB6BA}"/>
              </a:ext>
            </a:extLst>
          </p:cNvPr>
          <p:cNvSpPr/>
          <p:nvPr/>
        </p:nvSpPr>
        <p:spPr>
          <a:xfrm>
            <a:off x="1553879" y="207247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36">
            <a:extLst>
              <a:ext uri="{FF2B5EF4-FFF2-40B4-BE49-F238E27FC236}">
                <a16:creationId xmlns:a16="http://schemas.microsoft.com/office/drawing/2014/main" id="{2114AF6A-8DB8-B447-BEA4-FBBF8A69CA5D}"/>
              </a:ext>
            </a:extLst>
          </p:cNvPr>
          <p:cNvSpPr/>
          <p:nvPr/>
        </p:nvSpPr>
        <p:spPr>
          <a:xfrm>
            <a:off x="1739666" y="197110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38">
            <a:extLst>
              <a:ext uri="{FF2B5EF4-FFF2-40B4-BE49-F238E27FC236}">
                <a16:creationId xmlns:a16="http://schemas.microsoft.com/office/drawing/2014/main" id="{A7B073D6-AA38-1445-A325-904CC1B0C88A}"/>
              </a:ext>
            </a:extLst>
          </p:cNvPr>
          <p:cNvSpPr/>
          <p:nvPr/>
        </p:nvSpPr>
        <p:spPr>
          <a:xfrm>
            <a:off x="1651818" y="223417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41">
            <a:extLst>
              <a:ext uri="{FF2B5EF4-FFF2-40B4-BE49-F238E27FC236}">
                <a16:creationId xmlns:a16="http://schemas.microsoft.com/office/drawing/2014/main" id="{A209380B-09C0-AF4A-A777-42FD6DCEE7F9}"/>
              </a:ext>
            </a:extLst>
          </p:cNvPr>
          <p:cNvSpPr/>
          <p:nvPr/>
        </p:nvSpPr>
        <p:spPr>
          <a:xfrm>
            <a:off x="1732185" y="266230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1">
            <a:extLst>
              <a:ext uri="{FF2B5EF4-FFF2-40B4-BE49-F238E27FC236}">
                <a16:creationId xmlns:a16="http://schemas.microsoft.com/office/drawing/2014/main" id="{57AB4F77-877E-FD4E-9067-FD9E9C2FA58A}"/>
              </a:ext>
            </a:extLst>
          </p:cNvPr>
          <p:cNvSpPr/>
          <p:nvPr/>
        </p:nvSpPr>
        <p:spPr>
          <a:xfrm>
            <a:off x="1515848" y="253362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2">
            <a:extLst>
              <a:ext uri="{FF2B5EF4-FFF2-40B4-BE49-F238E27FC236}">
                <a16:creationId xmlns:a16="http://schemas.microsoft.com/office/drawing/2014/main" id="{91990BF3-B441-524B-B7BA-8109CAF1BDAF}"/>
              </a:ext>
            </a:extLst>
          </p:cNvPr>
          <p:cNvSpPr/>
          <p:nvPr/>
        </p:nvSpPr>
        <p:spPr>
          <a:xfrm>
            <a:off x="1786043" y="29520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6">
            <a:extLst>
              <a:ext uri="{FF2B5EF4-FFF2-40B4-BE49-F238E27FC236}">
                <a16:creationId xmlns:a16="http://schemas.microsoft.com/office/drawing/2014/main" id="{890B645B-DA6D-3E41-AF9B-1DCA8E1D5779}"/>
              </a:ext>
            </a:extLst>
          </p:cNvPr>
          <p:cNvSpPr/>
          <p:nvPr/>
        </p:nvSpPr>
        <p:spPr>
          <a:xfrm>
            <a:off x="1517590" y="281698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41">
            <a:extLst>
              <a:ext uri="{FF2B5EF4-FFF2-40B4-BE49-F238E27FC236}">
                <a16:creationId xmlns:a16="http://schemas.microsoft.com/office/drawing/2014/main" id="{6FFCE64A-6876-D04A-A006-C948FD9C3C83}"/>
              </a:ext>
            </a:extLst>
          </p:cNvPr>
          <p:cNvSpPr/>
          <p:nvPr/>
        </p:nvSpPr>
        <p:spPr>
          <a:xfrm>
            <a:off x="2216400" y="220223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1">
            <a:extLst>
              <a:ext uri="{FF2B5EF4-FFF2-40B4-BE49-F238E27FC236}">
                <a16:creationId xmlns:a16="http://schemas.microsoft.com/office/drawing/2014/main" id="{E27920C8-F8D1-BC45-A6C1-E9972A6D4FC0}"/>
              </a:ext>
            </a:extLst>
          </p:cNvPr>
          <p:cNvSpPr/>
          <p:nvPr/>
        </p:nvSpPr>
        <p:spPr>
          <a:xfrm>
            <a:off x="2040255" y="208360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2">
            <a:extLst>
              <a:ext uri="{FF2B5EF4-FFF2-40B4-BE49-F238E27FC236}">
                <a16:creationId xmlns:a16="http://schemas.microsoft.com/office/drawing/2014/main" id="{7A4B9497-2331-3F49-AE49-8B83A2F239D4}"/>
              </a:ext>
            </a:extLst>
          </p:cNvPr>
          <p:cNvSpPr/>
          <p:nvPr/>
        </p:nvSpPr>
        <p:spPr>
          <a:xfrm>
            <a:off x="2270258" y="249198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6">
            <a:extLst>
              <a:ext uri="{FF2B5EF4-FFF2-40B4-BE49-F238E27FC236}">
                <a16:creationId xmlns:a16="http://schemas.microsoft.com/office/drawing/2014/main" id="{E6AD113C-8DD4-C44E-96FF-DCCB9AC9E37E}"/>
              </a:ext>
            </a:extLst>
          </p:cNvPr>
          <p:cNvSpPr/>
          <p:nvPr/>
        </p:nvSpPr>
        <p:spPr>
          <a:xfrm>
            <a:off x="2060769" y="2298992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41">
            <a:extLst>
              <a:ext uri="{FF2B5EF4-FFF2-40B4-BE49-F238E27FC236}">
                <a16:creationId xmlns:a16="http://schemas.microsoft.com/office/drawing/2014/main" id="{623589F2-FC7E-4E44-B291-0ED0F16EF1E7}"/>
              </a:ext>
            </a:extLst>
          </p:cNvPr>
          <p:cNvSpPr/>
          <p:nvPr/>
        </p:nvSpPr>
        <p:spPr>
          <a:xfrm>
            <a:off x="2357635" y="198672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51">
            <a:extLst>
              <a:ext uri="{FF2B5EF4-FFF2-40B4-BE49-F238E27FC236}">
                <a16:creationId xmlns:a16="http://schemas.microsoft.com/office/drawing/2014/main" id="{F74FD492-3967-3A46-8C6D-36E11C22B34D}"/>
              </a:ext>
            </a:extLst>
          </p:cNvPr>
          <p:cNvSpPr/>
          <p:nvPr/>
        </p:nvSpPr>
        <p:spPr>
          <a:xfrm>
            <a:off x="2504498" y="190386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52">
            <a:extLst>
              <a:ext uri="{FF2B5EF4-FFF2-40B4-BE49-F238E27FC236}">
                <a16:creationId xmlns:a16="http://schemas.microsoft.com/office/drawing/2014/main" id="{E3DAC347-60AE-E845-8CA5-A61C15BAB4A1}"/>
              </a:ext>
            </a:extLst>
          </p:cNvPr>
          <p:cNvSpPr/>
          <p:nvPr/>
        </p:nvSpPr>
        <p:spPr>
          <a:xfrm>
            <a:off x="2504498" y="2120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56">
            <a:extLst>
              <a:ext uri="{FF2B5EF4-FFF2-40B4-BE49-F238E27FC236}">
                <a16:creationId xmlns:a16="http://schemas.microsoft.com/office/drawing/2014/main" id="{C02EE1CA-B721-F249-A88B-BF15E35DC59F}"/>
              </a:ext>
            </a:extLst>
          </p:cNvPr>
          <p:cNvSpPr/>
          <p:nvPr/>
        </p:nvSpPr>
        <p:spPr>
          <a:xfrm>
            <a:off x="2492914" y="2288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52">
            <a:extLst>
              <a:ext uri="{FF2B5EF4-FFF2-40B4-BE49-F238E27FC236}">
                <a16:creationId xmlns:a16="http://schemas.microsoft.com/office/drawing/2014/main" id="{F7560EF7-5AF2-1E4F-95B0-F6CEF1ADA3BC}"/>
              </a:ext>
            </a:extLst>
          </p:cNvPr>
          <p:cNvSpPr/>
          <p:nvPr/>
        </p:nvSpPr>
        <p:spPr>
          <a:xfrm>
            <a:off x="2191869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41">
            <a:extLst>
              <a:ext uri="{FF2B5EF4-FFF2-40B4-BE49-F238E27FC236}">
                <a16:creationId xmlns:a16="http://schemas.microsoft.com/office/drawing/2014/main" id="{69C46D51-BF18-9244-A55C-1D2BD5EAFC20}"/>
              </a:ext>
            </a:extLst>
          </p:cNvPr>
          <p:cNvSpPr/>
          <p:nvPr/>
        </p:nvSpPr>
        <p:spPr>
          <a:xfrm rot="10800000">
            <a:off x="2807701" y="28194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51">
            <a:extLst>
              <a:ext uri="{FF2B5EF4-FFF2-40B4-BE49-F238E27FC236}">
                <a16:creationId xmlns:a16="http://schemas.microsoft.com/office/drawing/2014/main" id="{16F3871F-B39B-434E-8AEE-E340CD36AF00}"/>
              </a:ext>
            </a:extLst>
          </p:cNvPr>
          <p:cNvSpPr/>
          <p:nvPr/>
        </p:nvSpPr>
        <p:spPr>
          <a:xfrm>
            <a:off x="2563308" y="267243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52">
            <a:extLst>
              <a:ext uri="{FF2B5EF4-FFF2-40B4-BE49-F238E27FC236}">
                <a16:creationId xmlns:a16="http://schemas.microsoft.com/office/drawing/2014/main" id="{8E3CB8E5-5498-0445-97AA-0825A0F372D3}"/>
              </a:ext>
            </a:extLst>
          </p:cNvPr>
          <p:cNvSpPr/>
          <p:nvPr/>
        </p:nvSpPr>
        <p:spPr>
          <a:xfrm rot="10800000">
            <a:off x="2861559" y="310914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56">
            <a:extLst>
              <a:ext uri="{FF2B5EF4-FFF2-40B4-BE49-F238E27FC236}">
                <a16:creationId xmlns:a16="http://schemas.microsoft.com/office/drawing/2014/main" id="{45E0F14B-924F-364E-9B8A-85FC398CBDBF}"/>
              </a:ext>
            </a:extLst>
          </p:cNvPr>
          <p:cNvSpPr/>
          <p:nvPr/>
        </p:nvSpPr>
        <p:spPr>
          <a:xfrm>
            <a:off x="2624014" y="289787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41">
            <a:extLst>
              <a:ext uri="{FF2B5EF4-FFF2-40B4-BE49-F238E27FC236}">
                <a16:creationId xmlns:a16="http://schemas.microsoft.com/office/drawing/2014/main" id="{B96B46AA-BB9B-8845-BD22-82A4E72E2D01}"/>
              </a:ext>
            </a:extLst>
          </p:cNvPr>
          <p:cNvSpPr/>
          <p:nvPr/>
        </p:nvSpPr>
        <p:spPr>
          <a:xfrm rot="10800000">
            <a:off x="2948936" y="260389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52">
            <a:extLst>
              <a:ext uri="{FF2B5EF4-FFF2-40B4-BE49-F238E27FC236}">
                <a16:creationId xmlns:a16="http://schemas.microsoft.com/office/drawing/2014/main" id="{8C1685CB-5503-9945-8FAB-FD131F1468CE}"/>
              </a:ext>
            </a:extLst>
          </p:cNvPr>
          <p:cNvSpPr/>
          <p:nvPr/>
        </p:nvSpPr>
        <p:spPr>
          <a:xfrm rot="10800000">
            <a:off x="3095799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56">
            <a:extLst>
              <a:ext uri="{FF2B5EF4-FFF2-40B4-BE49-F238E27FC236}">
                <a16:creationId xmlns:a16="http://schemas.microsoft.com/office/drawing/2014/main" id="{9E26873E-BD08-FC4E-BCF1-17E5E763F0E3}"/>
              </a:ext>
            </a:extLst>
          </p:cNvPr>
          <p:cNvSpPr/>
          <p:nvPr/>
        </p:nvSpPr>
        <p:spPr>
          <a:xfrm rot="10800000">
            <a:off x="3084215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41">
            <a:extLst>
              <a:ext uri="{FF2B5EF4-FFF2-40B4-BE49-F238E27FC236}">
                <a16:creationId xmlns:a16="http://schemas.microsoft.com/office/drawing/2014/main" id="{387CA0FC-50A5-C44D-8992-9E276ED068C5}"/>
              </a:ext>
            </a:extLst>
          </p:cNvPr>
          <p:cNvSpPr/>
          <p:nvPr/>
        </p:nvSpPr>
        <p:spPr>
          <a:xfrm rot="10800000">
            <a:off x="2807701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52">
            <a:extLst>
              <a:ext uri="{FF2B5EF4-FFF2-40B4-BE49-F238E27FC236}">
                <a16:creationId xmlns:a16="http://schemas.microsoft.com/office/drawing/2014/main" id="{F61E3D22-C684-614C-8BA7-F4B20B7D5AB3}"/>
              </a:ext>
            </a:extLst>
          </p:cNvPr>
          <p:cNvSpPr/>
          <p:nvPr/>
        </p:nvSpPr>
        <p:spPr>
          <a:xfrm rot="10800000">
            <a:off x="2861559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41">
            <a:extLst>
              <a:ext uri="{FF2B5EF4-FFF2-40B4-BE49-F238E27FC236}">
                <a16:creationId xmlns:a16="http://schemas.microsoft.com/office/drawing/2014/main" id="{B25991BD-B3F6-564D-A53C-B658DB8C6BBA}"/>
              </a:ext>
            </a:extLst>
          </p:cNvPr>
          <p:cNvSpPr/>
          <p:nvPr/>
        </p:nvSpPr>
        <p:spPr>
          <a:xfrm rot="10800000">
            <a:off x="2948936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52">
            <a:extLst>
              <a:ext uri="{FF2B5EF4-FFF2-40B4-BE49-F238E27FC236}">
                <a16:creationId xmlns:a16="http://schemas.microsoft.com/office/drawing/2014/main" id="{12681200-1E28-A642-A03D-22791A303ED0}"/>
              </a:ext>
            </a:extLst>
          </p:cNvPr>
          <p:cNvSpPr/>
          <p:nvPr/>
        </p:nvSpPr>
        <p:spPr>
          <a:xfrm rot="10800000">
            <a:off x="3095799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56">
            <a:extLst>
              <a:ext uri="{FF2B5EF4-FFF2-40B4-BE49-F238E27FC236}">
                <a16:creationId xmlns:a16="http://schemas.microsoft.com/office/drawing/2014/main" id="{723D72BD-464E-1241-93DE-A05839C5D667}"/>
              </a:ext>
            </a:extLst>
          </p:cNvPr>
          <p:cNvSpPr/>
          <p:nvPr/>
        </p:nvSpPr>
        <p:spPr>
          <a:xfrm rot="10800000">
            <a:off x="3084215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41">
            <a:extLst>
              <a:ext uri="{FF2B5EF4-FFF2-40B4-BE49-F238E27FC236}">
                <a16:creationId xmlns:a16="http://schemas.microsoft.com/office/drawing/2014/main" id="{94B2D3CA-ED61-124A-A2F6-08F759F8BA24}"/>
              </a:ext>
            </a:extLst>
          </p:cNvPr>
          <p:cNvSpPr/>
          <p:nvPr/>
        </p:nvSpPr>
        <p:spPr>
          <a:xfrm rot="10800000">
            <a:off x="3240216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52">
            <a:extLst>
              <a:ext uri="{FF2B5EF4-FFF2-40B4-BE49-F238E27FC236}">
                <a16:creationId xmlns:a16="http://schemas.microsoft.com/office/drawing/2014/main" id="{A7579B8E-5F89-FF45-9EDD-26C8B8A9779B}"/>
              </a:ext>
            </a:extLst>
          </p:cNvPr>
          <p:cNvSpPr/>
          <p:nvPr/>
        </p:nvSpPr>
        <p:spPr>
          <a:xfrm rot="10800000">
            <a:off x="3294074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41">
            <a:extLst>
              <a:ext uri="{FF2B5EF4-FFF2-40B4-BE49-F238E27FC236}">
                <a16:creationId xmlns:a16="http://schemas.microsoft.com/office/drawing/2014/main" id="{1FB4458D-7322-F247-83C9-225219927E9D}"/>
              </a:ext>
            </a:extLst>
          </p:cNvPr>
          <p:cNvSpPr/>
          <p:nvPr/>
        </p:nvSpPr>
        <p:spPr>
          <a:xfrm rot="10800000">
            <a:off x="3381451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52">
            <a:extLst>
              <a:ext uri="{FF2B5EF4-FFF2-40B4-BE49-F238E27FC236}">
                <a16:creationId xmlns:a16="http://schemas.microsoft.com/office/drawing/2014/main" id="{1B74DD1A-25BC-9A40-BED5-BC3EBCE7C69D}"/>
              </a:ext>
            </a:extLst>
          </p:cNvPr>
          <p:cNvSpPr/>
          <p:nvPr/>
        </p:nvSpPr>
        <p:spPr>
          <a:xfrm rot="10800000">
            <a:off x="3528314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56">
            <a:extLst>
              <a:ext uri="{FF2B5EF4-FFF2-40B4-BE49-F238E27FC236}">
                <a16:creationId xmlns:a16="http://schemas.microsoft.com/office/drawing/2014/main" id="{0B2AF455-8E3B-E047-94E1-EC9F72E76985}"/>
              </a:ext>
            </a:extLst>
          </p:cNvPr>
          <p:cNvSpPr/>
          <p:nvPr/>
        </p:nvSpPr>
        <p:spPr>
          <a:xfrm rot="10800000">
            <a:off x="3516730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56">
            <a:extLst>
              <a:ext uri="{FF2B5EF4-FFF2-40B4-BE49-F238E27FC236}">
                <a16:creationId xmlns:a16="http://schemas.microsoft.com/office/drawing/2014/main" id="{F3A6AF95-A539-7445-93BF-3612980D0718}"/>
              </a:ext>
            </a:extLst>
          </p:cNvPr>
          <p:cNvSpPr/>
          <p:nvPr/>
        </p:nvSpPr>
        <p:spPr>
          <a:xfrm rot="10800000">
            <a:off x="2632114" y="246833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41">
            <a:extLst>
              <a:ext uri="{FF2B5EF4-FFF2-40B4-BE49-F238E27FC236}">
                <a16:creationId xmlns:a16="http://schemas.microsoft.com/office/drawing/2014/main" id="{5ACD59DB-267A-CE43-8C2C-67C29272E4AF}"/>
              </a:ext>
            </a:extLst>
          </p:cNvPr>
          <p:cNvSpPr/>
          <p:nvPr/>
        </p:nvSpPr>
        <p:spPr>
          <a:xfrm rot="10800000">
            <a:off x="3354100" y="276769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52">
            <a:extLst>
              <a:ext uri="{FF2B5EF4-FFF2-40B4-BE49-F238E27FC236}">
                <a16:creationId xmlns:a16="http://schemas.microsoft.com/office/drawing/2014/main" id="{EBE86A32-D90E-0D4D-B5C7-1147E6F44F08}"/>
              </a:ext>
            </a:extLst>
          </p:cNvPr>
          <p:cNvSpPr/>
          <p:nvPr/>
        </p:nvSpPr>
        <p:spPr>
          <a:xfrm rot="10800000">
            <a:off x="3354100" y="30580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52">
            <a:extLst>
              <a:ext uri="{FF2B5EF4-FFF2-40B4-BE49-F238E27FC236}">
                <a16:creationId xmlns:a16="http://schemas.microsoft.com/office/drawing/2014/main" id="{2BA697D1-7390-474D-9DFB-97E717E52FE4}"/>
              </a:ext>
            </a:extLst>
          </p:cNvPr>
          <p:cNvSpPr/>
          <p:nvPr/>
        </p:nvSpPr>
        <p:spPr>
          <a:xfrm rot="10800000">
            <a:off x="3549494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56">
            <a:extLst>
              <a:ext uri="{FF2B5EF4-FFF2-40B4-BE49-F238E27FC236}">
                <a16:creationId xmlns:a16="http://schemas.microsoft.com/office/drawing/2014/main" id="{F6BDBA9D-CF1C-A446-842E-F786DD4E4D11}"/>
              </a:ext>
            </a:extLst>
          </p:cNvPr>
          <p:cNvSpPr/>
          <p:nvPr/>
        </p:nvSpPr>
        <p:spPr>
          <a:xfrm rot="10800000">
            <a:off x="3477877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56">
            <a:extLst>
              <a:ext uri="{FF2B5EF4-FFF2-40B4-BE49-F238E27FC236}">
                <a16:creationId xmlns:a16="http://schemas.microsoft.com/office/drawing/2014/main" id="{32C81DF0-1072-AE47-975D-EA20FE28879B}"/>
              </a:ext>
            </a:extLst>
          </p:cNvPr>
          <p:cNvSpPr/>
          <p:nvPr/>
        </p:nvSpPr>
        <p:spPr>
          <a:xfrm>
            <a:off x="2060769" y="253220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52">
            <a:extLst>
              <a:ext uri="{FF2B5EF4-FFF2-40B4-BE49-F238E27FC236}">
                <a16:creationId xmlns:a16="http://schemas.microsoft.com/office/drawing/2014/main" id="{B602AD4F-6457-0445-916B-0224B969A6F5}"/>
              </a:ext>
            </a:extLst>
          </p:cNvPr>
          <p:cNvSpPr/>
          <p:nvPr/>
        </p:nvSpPr>
        <p:spPr>
          <a:xfrm>
            <a:off x="1884624" y="2502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80C99680-E346-7845-B04F-1434BE4CD362}"/>
              </a:ext>
            </a:extLst>
          </p:cNvPr>
          <p:cNvSpPr/>
          <p:nvPr/>
        </p:nvSpPr>
        <p:spPr>
          <a:xfrm>
            <a:off x="228600" y="3678869"/>
            <a:ext cx="8610600" cy="2633699"/>
          </a:xfrm>
          <a:prstGeom prst="roundRect">
            <a:avLst>
              <a:gd name="adj" fmla="val 9662"/>
            </a:avLst>
          </a:prstGeom>
          <a:solidFill>
            <a:srgbClr val="F2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DNN Training</a:t>
            </a:r>
            <a:endParaRPr lang="en-CH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B6A32CF-A815-C74A-A38A-3572A0635AA8}"/>
              </a:ext>
            </a:extLst>
          </p:cNvPr>
          <p:cNvSpPr txBox="1"/>
          <p:nvPr/>
        </p:nvSpPr>
        <p:spPr>
          <a:xfrm>
            <a:off x="1472452" y="1423809"/>
            <a:ext cx="21609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Unlabeled Data Set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13D77967-6178-BB47-8529-620A73524E59}"/>
              </a:ext>
            </a:extLst>
          </p:cNvPr>
          <p:cNvSpPr/>
          <p:nvPr/>
        </p:nvSpPr>
        <p:spPr>
          <a:xfrm>
            <a:off x="5364088" y="1717034"/>
            <a:ext cx="2448272" cy="1656184"/>
          </a:xfrm>
          <a:prstGeom prst="roundRect">
            <a:avLst>
              <a:gd name="adj" fmla="val 73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1" name="타원 35">
            <a:extLst>
              <a:ext uri="{FF2B5EF4-FFF2-40B4-BE49-F238E27FC236}">
                <a16:creationId xmlns:a16="http://schemas.microsoft.com/office/drawing/2014/main" id="{3B33859D-A91B-7149-9E53-F74899D96841}"/>
              </a:ext>
            </a:extLst>
          </p:cNvPr>
          <p:cNvSpPr/>
          <p:nvPr/>
        </p:nvSpPr>
        <p:spPr>
          <a:xfrm>
            <a:off x="5586327" y="207247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36">
            <a:extLst>
              <a:ext uri="{FF2B5EF4-FFF2-40B4-BE49-F238E27FC236}">
                <a16:creationId xmlns:a16="http://schemas.microsoft.com/office/drawing/2014/main" id="{B2AE4010-914E-E84E-B240-0A2AB80FC0B1}"/>
              </a:ext>
            </a:extLst>
          </p:cNvPr>
          <p:cNvSpPr/>
          <p:nvPr/>
        </p:nvSpPr>
        <p:spPr>
          <a:xfrm>
            <a:off x="5772114" y="197110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38">
            <a:extLst>
              <a:ext uri="{FF2B5EF4-FFF2-40B4-BE49-F238E27FC236}">
                <a16:creationId xmlns:a16="http://schemas.microsoft.com/office/drawing/2014/main" id="{DCA53B26-69F0-4D41-9F2E-401CDB17DE45}"/>
              </a:ext>
            </a:extLst>
          </p:cNvPr>
          <p:cNvSpPr/>
          <p:nvPr/>
        </p:nvSpPr>
        <p:spPr>
          <a:xfrm>
            <a:off x="5684266" y="223417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41">
            <a:extLst>
              <a:ext uri="{FF2B5EF4-FFF2-40B4-BE49-F238E27FC236}">
                <a16:creationId xmlns:a16="http://schemas.microsoft.com/office/drawing/2014/main" id="{260BD761-D054-DE4E-9374-B9168D6E0C1A}"/>
              </a:ext>
            </a:extLst>
          </p:cNvPr>
          <p:cNvSpPr/>
          <p:nvPr/>
        </p:nvSpPr>
        <p:spPr>
          <a:xfrm>
            <a:off x="5764633" y="266230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51">
            <a:extLst>
              <a:ext uri="{FF2B5EF4-FFF2-40B4-BE49-F238E27FC236}">
                <a16:creationId xmlns:a16="http://schemas.microsoft.com/office/drawing/2014/main" id="{38D3CB45-7212-5C4B-9565-CB23D80761BF}"/>
              </a:ext>
            </a:extLst>
          </p:cNvPr>
          <p:cNvSpPr/>
          <p:nvPr/>
        </p:nvSpPr>
        <p:spPr>
          <a:xfrm>
            <a:off x="5548296" y="253362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56">
            <a:extLst>
              <a:ext uri="{FF2B5EF4-FFF2-40B4-BE49-F238E27FC236}">
                <a16:creationId xmlns:a16="http://schemas.microsoft.com/office/drawing/2014/main" id="{64EFF78C-E424-154B-B569-24B7902294C4}"/>
              </a:ext>
            </a:extLst>
          </p:cNvPr>
          <p:cNvSpPr/>
          <p:nvPr/>
        </p:nvSpPr>
        <p:spPr>
          <a:xfrm>
            <a:off x="5550038" y="281698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41">
            <a:extLst>
              <a:ext uri="{FF2B5EF4-FFF2-40B4-BE49-F238E27FC236}">
                <a16:creationId xmlns:a16="http://schemas.microsoft.com/office/drawing/2014/main" id="{678071E7-DD1B-2644-8676-DDF5428BB2E7}"/>
              </a:ext>
            </a:extLst>
          </p:cNvPr>
          <p:cNvSpPr/>
          <p:nvPr/>
        </p:nvSpPr>
        <p:spPr>
          <a:xfrm>
            <a:off x="6248848" y="220223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51">
            <a:extLst>
              <a:ext uri="{FF2B5EF4-FFF2-40B4-BE49-F238E27FC236}">
                <a16:creationId xmlns:a16="http://schemas.microsoft.com/office/drawing/2014/main" id="{13D17073-EBB1-3346-8FE3-B20BF9ABEE1A}"/>
              </a:ext>
            </a:extLst>
          </p:cNvPr>
          <p:cNvSpPr/>
          <p:nvPr/>
        </p:nvSpPr>
        <p:spPr>
          <a:xfrm>
            <a:off x="6072703" y="208360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타원 52">
            <a:extLst>
              <a:ext uri="{FF2B5EF4-FFF2-40B4-BE49-F238E27FC236}">
                <a16:creationId xmlns:a16="http://schemas.microsoft.com/office/drawing/2014/main" id="{DEDBFA80-3B59-1A49-B15C-97D1777166A2}"/>
              </a:ext>
            </a:extLst>
          </p:cNvPr>
          <p:cNvSpPr/>
          <p:nvPr/>
        </p:nvSpPr>
        <p:spPr>
          <a:xfrm>
            <a:off x="6302706" y="249198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타원 56">
            <a:extLst>
              <a:ext uri="{FF2B5EF4-FFF2-40B4-BE49-F238E27FC236}">
                <a16:creationId xmlns:a16="http://schemas.microsoft.com/office/drawing/2014/main" id="{0CCDCE7D-8C57-0F47-AC2D-BB02B0468E8C}"/>
              </a:ext>
            </a:extLst>
          </p:cNvPr>
          <p:cNvSpPr/>
          <p:nvPr/>
        </p:nvSpPr>
        <p:spPr>
          <a:xfrm>
            <a:off x="6093217" y="2298992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41">
            <a:extLst>
              <a:ext uri="{FF2B5EF4-FFF2-40B4-BE49-F238E27FC236}">
                <a16:creationId xmlns:a16="http://schemas.microsoft.com/office/drawing/2014/main" id="{C30F3E2A-E341-E041-BC60-D92D6F20A740}"/>
              </a:ext>
            </a:extLst>
          </p:cNvPr>
          <p:cNvSpPr/>
          <p:nvPr/>
        </p:nvSpPr>
        <p:spPr>
          <a:xfrm>
            <a:off x="6390083" y="198672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51">
            <a:extLst>
              <a:ext uri="{FF2B5EF4-FFF2-40B4-BE49-F238E27FC236}">
                <a16:creationId xmlns:a16="http://schemas.microsoft.com/office/drawing/2014/main" id="{393D541E-BE08-4448-9623-463F51B85081}"/>
              </a:ext>
            </a:extLst>
          </p:cNvPr>
          <p:cNvSpPr/>
          <p:nvPr/>
        </p:nvSpPr>
        <p:spPr>
          <a:xfrm>
            <a:off x="6536946" y="190386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타원 52">
            <a:extLst>
              <a:ext uri="{FF2B5EF4-FFF2-40B4-BE49-F238E27FC236}">
                <a16:creationId xmlns:a16="http://schemas.microsoft.com/office/drawing/2014/main" id="{B569165C-CF1D-7742-BD18-8477858CE09A}"/>
              </a:ext>
            </a:extLst>
          </p:cNvPr>
          <p:cNvSpPr/>
          <p:nvPr/>
        </p:nvSpPr>
        <p:spPr>
          <a:xfrm>
            <a:off x="6536946" y="2120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타원 56">
            <a:extLst>
              <a:ext uri="{FF2B5EF4-FFF2-40B4-BE49-F238E27FC236}">
                <a16:creationId xmlns:a16="http://schemas.microsoft.com/office/drawing/2014/main" id="{9811BE05-B8E5-C748-8FE0-CD40A526CB2C}"/>
              </a:ext>
            </a:extLst>
          </p:cNvPr>
          <p:cNvSpPr/>
          <p:nvPr/>
        </p:nvSpPr>
        <p:spPr>
          <a:xfrm>
            <a:off x="6525362" y="2288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타원 41">
            <a:extLst>
              <a:ext uri="{FF2B5EF4-FFF2-40B4-BE49-F238E27FC236}">
                <a16:creationId xmlns:a16="http://schemas.microsoft.com/office/drawing/2014/main" id="{6624327F-BED9-E94E-84E2-A218CF6AA7B2}"/>
              </a:ext>
            </a:extLst>
          </p:cNvPr>
          <p:cNvSpPr/>
          <p:nvPr/>
        </p:nvSpPr>
        <p:spPr>
          <a:xfrm rot="10800000">
            <a:off x="6840149" y="28194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타원 51">
            <a:extLst>
              <a:ext uri="{FF2B5EF4-FFF2-40B4-BE49-F238E27FC236}">
                <a16:creationId xmlns:a16="http://schemas.microsoft.com/office/drawing/2014/main" id="{3F5DD264-8085-2C44-81A2-400306136BD3}"/>
              </a:ext>
            </a:extLst>
          </p:cNvPr>
          <p:cNvSpPr/>
          <p:nvPr/>
        </p:nvSpPr>
        <p:spPr>
          <a:xfrm>
            <a:off x="6595756" y="267243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타원 56">
            <a:extLst>
              <a:ext uri="{FF2B5EF4-FFF2-40B4-BE49-F238E27FC236}">
                <a16:creationId xmlns:a16="http://schemas.microsoft.com/office/drawing/2014/main" id="{23E86D91-9C8E-CF41-98B2-019ECDB7FFB1}"/>
              </a:ext>
            </a:extLst>
          </p:cNvPr>
          <p:cNvSpPr/>
          <p:nvPr/>
        </p:nvSpPr>
        <p:spPr>
          <a:xfrm>
            <a:off x="6656462" y="289787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타원 41">
            <a:extLst>
              <a:ext uri="{FF2B5EF4-FFF2-40B4-BE49-F238E27FC236}">
                <a16:creationId xmlns:a16="http://schemas.microsoft.com/office/drawing/2014/main" id="{D7DB170D-8DC1-3F42-A27E-53FD76480859}"/>
              </a:ext>
            </a:extLst>
          </p:cNvPr>
          <p:cNvSpPr/>
          <p:nvPr/>
        </p:nvSpPr>
        <p:spPr>
          <a:xfrm rot="10800000">
            <a:off x="6981384" y="260389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타원 52">
            <a:extLst>
              <a:ext uri="{FF2B5EF4-FFF2-40B4-BE49-F238E27FC236}">
                <a16:creationId xmlns:a16="http://schemas.microsoft.com/office/drawing/2014/main" id="{BB2340D5-3E38-BE40-BF89-AFAB088EC233}"/>
              </a:ext>
            </a:extLst>
          </p:cNvPr>
          <p:cNvSpPr/>
          <p:nvPr/>
        </p:nvSpPr>
        <p:spPr>
          <a:xfrm rot="10800000">
            <a:off x="7128247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타원 56">
            <a:extLst>
              <a:ext uri="{FF2B5EF4-FFF2-40B4-BE49-F238E27FC236}">
                <a16:creationId xmlns:a16="http://schemas.microsoft.com/office/drawing/2014/main" id="{4F84338C-B152-8746-8F5E-5CBE5E92A119}"/>
              </a:ext>
            </a:extLst>
          </p:cNvPr>
          <p:cNvSpPr/>
          <p:nvPr/>
        </p:nvSpPr>
        <p:spPr>
          <a:xfrm rot="10800000">
            <a:off x="7116663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타원 52">
            <a:extLst>
              <a:ext uri="{FF2B5EF4-FFF2-40B4-BE49-F238E27FC236}">
                <a16:creationId xmlns:a16="http://schemas.microsoft.com/office/drawing/2014/main" id="{0ECD5492-91DD-8C49-8D16-34164D53E9A7}"/>
              </a:ext>
            </a:extLst>
          </p:cNvPr>
          <p:cNvSpPr/>
          <p:nvPr/>
        </p:nvSpPr>
        <p:spPr>
          <a:xfrm rot="10800000">
            <a:off x="6894007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타원 41">
            <a:extLst>
              <a:ext uri="{FF2B5EF4-FFF2-40B4-BE49-F238E27FC236}">
                <a16:creationId xmlns:a16="http://schemas.microsoft.com/office/drawing/2014/main" id="{DB588DC8-D1F5-5542-9A49-03E4661FFE42}"/>
              </a:ext>
            </a:extLst>
          </p:cNvPr>
          <p:cNvSpPr/>
          <p:nvPr/>
        </p:nvSpPr>
        <p:spPr>
          <a:xfrm rot="10800000">
            <a:off x="6981384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타원 52">
            <a:extLst>
              <a:ext uri="{FF2B5EF4-FFF2-40B4-BE49-F238E27FC236}">
                <a16:creationId xmlns:a16="http://schemas.microsoft.com/office/drawing/2014/main" id="{A23E0FB8-D2F0-DD43-9A98-569B6B63245D}"/>
              </a:ext>
            </a:extLst>
          </p:cNvPr>
          <p:cNvSpPr/>
          <p:nvPr/>
        </p:nvSpPr>
        <p:spPr>
          <a:xfrm rot="10800000">
            <a:off x="7128247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56">
            <a:extLst>
              <a:ext uri="{FF2B5EF4-FFF2-40B4-BE49-F238E27FC236}">
                <a16:creationId xmlns:a16="http://schemas.microsoft.com/office/drawing/2014/main" id="{F4B0D473-62D7-3446-A964-DB34C29EF83E}"/>
              </a:ext>
            </a:extLst>
          </p:cNvPr>
          <p:cNvSpPr/>
          <p:nvPr/>
        </p:nvSpPr>
        <p:spPr>
          <a:xfrm rot="10800000">
            <a:off x="7116663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41">
            <a:extLst>
              <a:ext uri="{FF2B5EF4-FFF2-40B4-BE49-F238E27FC236}">
                <a16:creationId xmlns:a16="http://schemas.microsoft.com/office/drawing/2014/main" id="{D9E94B05-2F18-4C43-AFBA-7F035F37E627}"/>
              </a:ext>
            </a:extLst>
          </p:cNvPr>
          <p:cNvSpPr/>
          <p:nvPr/>
        </p:nvSpPr>
        <p:spPr>
          <a:xfrm rot="10800000">
            <a:off x="7272664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52">
            <a:extLst>
              <a:ext uri="{FF2B5EF4-FFF2-40B4-BE49-F238E27FC236}">
                <a16:creationId xmlns:a16="http://schemas.microsoft.com/office/drawing/2014/main" id="{8F6F7473-D943-A04A-A4BA-D5DD6521FE7A}"/>
              </a:ext>
            </a:extLst>
          </p:cNvPr>
          <p:cNvSpPr/>
          <p:nvPr/>
        </p:nvSpPr>
        <p:spPr>
          <a:xfrm rot="10800000">
            <a:off x="7326522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52">
            <a:extLst>
              <a:ext uri="{FF2B5EF4-FFF2-40B4-BE49-F238E27FC236}">
                <a16:creationId xmlns:a16="http://schemas.microsoft.com/office/drawing/2014/main" id="{39CCD064-DC9E-954F-9197-4790FBBD28C7}"/>
              </a:ext>
            </a:extLst>
          </p:cNvPr>
          <p:cNvSpPr/>
          <p:nvPr/>
        </p:nvSpPr>
        <p:spPr>
          <a:xfrm rot="10800000">
            <a:off x="7560762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56">
            <a:extLst>
              <a:ext uri="{FF2B5EF4-FFF2-40B4-BE49-F238E27FC236}">
                <a16:creationId xmlns:a16="http://schemas.microsoft.com/office/drawing/2014/main" id="{7E8EE095-B839-B542-BD56-6FA9DBC8BE4E}"/>
              </a:ext>
            </a:extLst>
          </p:cNvPr>
          <p:cNvSpPr/>
          <p:nvPr/>
        </p:nvSpPr>
        <p:spPr>
          <a:xfrm rot="10800000">
            <a:off x="7549178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56">
            <a:extLst>
              <a:ext uri="{FF2B5EF4-FFF2-40B4-BE49-F238E27FC236}">
                <a16:creationId xmlns:a16="http://schemas.microsoft.com/office/drawing/2014/main" id="{1289528A-40B3-554B-8039-8C396A820768}"/>
              </a:ext>
            </a:extLst>
          </p:cNvPr>
          <p:cNvSpPr/>
          <p:nvPr/>
        </p:nvSpPr>
        <p:spPr>
          <a:xfrm rot="10800000">
            <a:off x="6664562" y="246833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타원 41">
            <a:extLst>
              <a:ext uri="{FF2B5EF4-FFF2-40B4-BE49-F238E27FC236}">
                <a16:creationId xmlns:a16="http://schemas.microsoft.com/office/drawing/2014/main" id="{618589A4-7D77-E94D-B6F7-52EC172BF62D}"/>
              </a:ext>
            </a:extLst>
          </p:cNvPr>
          <p:cNvSpPr/>
          <p:nvPr/>
        </p:nvSpPr>
        <p:spPr>
          <a:xfrm rot="10800000">
            <a:off x="7386548" y="276769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타원 52">
            <a:extLst>
              <a:ext uri="{FF2B5EF4-FFF2-40B4-BE49-F238E27FC236}">
                <a16:creationId xmlns:a16="http://schemas.microsoft.com/office/drawing/2014/main" id="{B131A702-CFA2-DE42-803E-90C59AF82942}"/>
              </a:ext>
            </a:extLst>
          </p:cNvPr>
          <p:cNvSpPr/>
          <p:nvPr/>
        </p:nvSpPr>
        <p:spPr>
          <a:xfrm rot="10800000">
            <a:off x="7581942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타원 56">
            <a:extLst>
              <a:ext uri="{FF2B5EF4-FFF2-40B4-BE49-F238E27FC236}">
                <a16:creationId xmlns:a16="http://schemas.microsoft.com/office/drawing/2014/main" id="{893D4453-A3B3-FE4E-A4CF-B36B6D624E8B}"/>
              </a:ext>
            </a:extLst>
          </p:cNvPr>
          <p:cNvSpPr/>
          <p:nvPr/>
        </p:nvSpPr>
        <p:spPr>
          <a:xfrm rot="10800000">
            <a:off x="7510325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타원 56">
            <a:extLst>
              <a:ext uri="{FF2B5EF4-FFF2-40B4-BE49-F238E27FC236}">
                <a16:creationId xmlns:a16="http://schemas.microsoft.com/office/drawing/2014/main" id="{C6DBB7FB-30A9-2049-BFE3-9C3B9721FD6B}"/>
              </a:ext>
            </a:extLst>
          </p:cNvPr>
          <p:cNvSpPr/>
          <p:nvPr/>
        </p:nvSpPr>
        <p:spPr>
          <a:xfrm>
            <a:off x="6093217" y="253220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타원 52">
            <a:extLst>
              <a:ext uri="{FF2B5EF4-FFF2-40B4-BE49-F238E27FC236}">
                <a16:creationId xmlns:a16="http://schemas.microsoft.com/office/drawing/2014/main" id="{D7C8F8BE-9433-2440-97D6-0B38BD9EFF71}"/>
              </a:ext>
            </a:extLst>
          </p:cNvPr>
          <p:cNvSpPr/>
          <p:nvPr/>
        </p:nvSpPr>
        <p:spPr>
          <a:xfrm>
            <a:off x="5917072" y="2502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D60082D-EF60-344E-AF47-5A9747CFDF3B}"/>
              </a:ext>
            </a:extLst>
          </p:cNvPr>
          <p:cNvSpPr txBox="1"/>
          <p:nvPr/>
        </p:nvSpPr>
        <p:spPr>
          <a:xfrm>
            <a:off x="5603126" y="1423809"/>
            <a:ext cx="1964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Clustered Data Set</a:t>
            </a:r>
          </a:p>
        </p:txBody>
      </p:sp>
      <p:sp>
        <p:nvSpPr>
          <p:cNvPr id="200" name="타원 101">
            <a:extLst>
              <a:ext uri="{FF2B5EF4-FFF2-40B4-BE49-F238E27FC236}">
                <a16:creationId xmlns:a16="http://schemas.microsoft.com/office/drawing/2014/main" id="{5E5119CE-FF23-AF45-B0A7-836DC153D4D9}"/>
              </a:ext>
            </a:extLst>
          </p:cNvPr>
          <p:cNvSpPr/>
          <p:nvPr/>
        </p:nvSpPr>
        <p:spPr>
          <a:xfrm>
            <a:off x="5451233" y="1848389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타원 101">
            <a:extLst>
              <a:ext uri="{FF2B5EF4-FFF2-40B4-BE49-F238E27FC236}">
                <a16:creationId xmlns:a16="http://schemas.microsoft.com/office/drawing/2014/main" id="{8E39FED4-0C30-AD49-B936-CEDB325E6D7A}"/>
              </a:ext>
            </a:extLst>
          </p:cNvPr>
          <p:cNvSpPr/>
          <p:nvPr/>
        </p:nvSpPr>
        <p:spPr>
          <a:xfrm>
            <a:off x="5508512" y="2446350"/>
            <a:ext cx="520586" cy="520586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타원 101">
            <a:extLst>
              <a:ext uri="{FF2B5EF4-FFF2-40B4-BE49-F238E27FC236}">
                <a16:creationId xmlns:a16="http://schemas.microsoft.com/office/drawing/2014/main" id="{AEAE3169-D38C-3040-A2B9-C050EB89E050}"/>
              </a:ext>
            </a:extLst>
          </p:cNvPr>
          <p:cNvSpPr/>
          <p:nvPr/>
        </p:nvSpPr>
        <p:spPr>
          <a:xfrm>
            <a:off x="5975250" y="2031132"/>
            <a:ext cx="458932" cy="458932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타원 101">
            <a:extLst>
              <a:ext uri="{FF2B5EF4-FFF2-40B4-BE49-F238E27FC236}">
                <a16:creationId xmlns:a16="http://schemas.microsoft.com/office/drawing/2014/main" id="{0ACF3E5F-5018-EB46-BF0F-F05C882C3F06}"/>
              </a:ext>
            </a:extLst>
          </p:cNvPr>
          <p:cNvSpPr/>
          <p:nvPr/>
        </p:nvSpPr>
        <p:spPr>
          <a:xfrm>
            <a:off x="6539345" y="2451976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타원 101">
            <a:extLst>
              <a:ext uri="{FF2B5EF4-FFF2-40B4-BE49-F238E27FC236}">
                <a16:creationId xmlns:a16="http://schemas.microsoft.com/office/drawing/2014/main" id="{8DCCF873-1B79-1442-81C9-A45127CEDCA5}"/>
              </a:ext>
            </a:extLst>
          </p:cNvPr>
          <p:cNvSpPr/>
          <p:nvPr/>
        </p:nvSpPr>
        <p:spPr>
          <a:xfrm>
            <a:off x="6370110" y="1912519"/>
            <a:ext cx="499288" cy="499288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타원 101">
            <a:extLst>
              <a:ext uri="{FF2B5EF4-FFF2-40B4-BE49-F238E27FC236}">
                <a16:creationId xmlns:a16="http://schemas.microsoft.com/office/drawing/2014/main" id="{05D0922F-0921-3846-95DF-63C67654B417}"/>
              </a:ext>
            </a:extLst>
          </p:cNvPr>
          <p:cNvSpPr/>
          <p:nvPr/>
        </p:nvSpPr>
        <p:spPr>
          <a:xfrm>
            <a:off x="6966245" y="1861078"/>
            <a:ext cx="480415" cy="48041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타원 101">
            <a:extLst>
              <a:ext uri="{FF2B5EF4-FFF2-40B4-BE49-F238E27FC236}">
                <a16:creationId xmlns:a16="http://schemas.microsoft.com/office/drawing/2014/main" id="{66FB4E9E-CBA8-4648-8054-03FE6D5F1F16}"/>
              </a:ext>
            </a:extLst>
          </p:cNvPr>
          <p:cNvSpPr/>
          <p:nvPr/>
        </p:nvSpPr>
        <p:spPr>
          <a:xfrm>
            <a:off x="7230402" y="2419192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타원 101">
            <a:extLst>
              <a:ext uri="{FF2B5EF4-FFF2-40B4-BE49-F238E27FC236}">
                <a16:creationId xmlns:a16="http://schemas.microsoft.com/office/drawing/2014/main" id="{3CF7FEA9-1743-3840-86B5-9A0A0AC22682}"/>
              </a:ext>
            </a:extLst>
          </p:cNvPr>
          <p:cNvSpPr/>
          <p:nvPr/>
        </p:nvSpPr>
        <p:spPr>
          <a:xfrm>
            <a:off x="7453677" y="1990487"/>
            <a:ext cx="422145" cy="42214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타원 101">
            <a:extLst>
              <a:ext uri="{FF2B5EF4-FFF2-40B4-BE49-F238E27FC236}">
                <a16:creationId xmlns:a16="http://schemas.microsoft.com/office/drawing/2014/main" id="{B0D1C573-7CF8-0C40-826A-0B6E6CC2DBB6}"/>
              </a:ext>
            </a:extLst>
          </p:cNvPr>
          <p:cNvSpPr/>
          <p:nvPr/>
        </p:nvSpPr>
        <p:spPr>
          <a:xfrm>
            <a:off x="6096074" y="2462437"/>
            <a:ext cx="361660" cy="3616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타원 101">
            <a:extLst>
              <a:ext uri="{FF2B5EF4-FFF2-40B4-BE49-F238E27FC236}">
                <a16:creationId xmlns:a16="http://schemas.microsoft.com/office/drawing/2014/main" id="{5EA3D48D-B569-7F4E-9B71-0B17B4718497}"/>
              </a:ext>
            </a:extLst>
          </p:cNvPr>
          <p:cNvSpPr/>
          <p:nvPr/>
        </p:nvSpPr>
        <p:spPr>
          <a:xfrm>
            <a:off x="7001782" y="2706976"/>
            <a:ext cx="361660" cy="3616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6FD88CB-3481-AD4D-B07B-811BCC1BA33E}"/>
              </a:ext>
            </a:extLst>
          </p:cNvPr>
          <p:cNvSpPr/>
          <p:nvPr/>
        </p:nvSpPr>
        <p:spPr>
          <a:xfrm>
            <a:off x="4067944" y="2241010"/>
            <a:ext cx="1092920" cy="54135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3" name="사각형: 둥근 모서리 230">
            <a:extLst>
              <a:ext uri="{FF2B5EF4-FFF2-40B4-BE49-F238E27FC236}">
                <a16:creationId xmlns:a16="http://schemas.microsoft.com/office/drawing/2014/main" id="{F273B1EF-9D18-8F4A-A1EF-4C4C4FE8C92C}"/>
              </a:ext>
            </a:extLst>
          </p:cNvPr>
          <p:cNvSpPr/>
          <p:nvPr/>
        </p:nvSpPr>
        <p:spPr>
          <a:xfrm>
            <a:off x="4223043" y="4258486"/>
            <a:ext cx="1948174" cy="1655610"/>
          </a:xfrm>
          <a:prstGeom prst="roundRect">
            <a:avLst>
              <a:gd name="adj" fmla="val 4653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4" name="사각형: 둥근 모서리 231">
            <a:extLst>
              <a:ext uri="{FF2B5EF4-FFF2-40B4-BE49-F238E27FC236}">
                <a16:creationId xmlns:a16="http://schemas.microsoft.com/office/drawing/2014/main" id="{EE7638D3-BF1C-8D43-972E-443295F8E1F1}"/>
              </a:ext>
            </a:extLst>
          </p:cNvPr>
          <p:cNvSpPr/>
          <p:nvPr/>
        </p:nvSpPr>
        <p:spPr>
          <a:xfrm>
            <a:off x="6225526" y="4258486"/>
            <a:ext cx="850752" cy="1655610"/>
          </a:xfrm>
          <a:prstGeom prst="roundRect">
            <a:avLst>
              <a:gd name="adj" fmla="val 10882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5" name="사각형: 둥근 모서리 459">
            <a:extLst>
              <a:ext uri="{FF2B5EF4-FFF2-40B4-BE49-F238E27FC236}">
                <a16:creationId xmlns:a16="http://schemas.microsoft.com/office/drawing/2014/main" id="{D1FCFE05-7E62-8740-9265-C0A20C932F1F}"/>
              </a:ext>
            </a:extLst>
          </p:cNvPr>
          <p:cNvSpPr/>
          <p:nvPr/>
        </p:nvSpPr>
        <p:spPr>
          <a:xfrm>
            <a:off x="3317976" y="4258486"/>
            <a:ext cx="850752" cy="1655610"/>
          </a:xfrm>
          <a:prstGeom prst="roundRect">
            <a:avLst>
              <a:gd name="adj" fmla="val 13183"/>
            </a:avLst>
          </a:prstGeom>
          <a:solidFill>
            <a:srgbClr val="FFEB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A96C7DE-BAB4-0F4C-916A-682E56C7A17C}"/>
              </a:ext>
            </a:extLst>
          </p:cNvPr>
          <p:cNvSpPr txBox="1"/>
          <p:nvPr/>
        </p:nvSpPr>
        <p:spPr>
          <a:xfrm>
            <a:off x="5976396" y="4203892"/>
            <a:ext cx="1348435" cy="5422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Output </a:t>
            </a:r>
          </a:p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Layer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C5CA201-1F53-584D-BA93-8325263A78E9}"/>
              </a:ext>
            </a:extLst>
          </p:cNvPr>
          <p:cNvSpPr txBox="1"/>
          <p:nvPr/>
        </p:nvSpPr>
        <p:spPr>
          <a:xfrm>
            <a:off x="4094773" y="4229361"/>
            <a:ext cx="2171668" cy="26299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Hidden Layers (HLs)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B89976B-7711-3F4B-936C-E33DA1EB5943}"/>
              </a:ext>
            </a:extLst>
          </p:cNvPr>
          <p:cNvSpPr txBox="1"/>
          <p:nvPr/>
        </p:nvSpPr>
        <p:spPr>
          <a:xfrm>
            <a:off x="4182367" y="4438670"/>
            <a:ext cx="5198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BB4EB1-0B34-8748-BDF7-2789C2DC6F67}"/>
              </a:ext>
            </a:extLst>
          </p:cNvPr>
          <p:cNvSpPr txBox="1"/>
          <p:nvPr/>
        </p:nvSpPr>
        <p:spPr>
          <a:xfrm>
            <a:off x="4681969" y="4438670"/>
            <a:ext cx="5198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2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00D4295-691B-D245-86F4-9AC82B20EDA0}"/>
              </a:ext>
            </a:extLst>
          </p:cNvPr>
          <p:cNvSpPr txBox="1"/>
          <p:nvPr/>
        </p:nvSpPr>
        <p:spPr>
          <a:xfrm>
            <a:off x="5180697" y="4410129"/>
            <a:ext cx="519881" cy="37102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ko-KR" altLang="en-US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⋯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8643912-95DA-BC46-918E-1519591C6312}"/>
              </a:ext>
            </a:extLst>
          </p:cNvPr>
          <p:cNvSpPr txBox="1"/>
          <p:nvPr/>
        </p:nvSpPr>
        <p:spPr>
          <a:xfrm>
            <a:off x="5701690" y="4426364"/>
            <a:ext cx="519881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latin typeface="Cambria" panose="02040503050406030204" pitchFamily="18" charset="0"/>
                <a:ea typeface="맑은 고딕" panose="020B0503020000020004" pitchFamily="34" charset="-127"/>
              </a:rPr>
              <a:t>N</a:t>
            </a:r>
            <a:endParaRPr lang="en-US" altLang="ko-KR" sz="1600" b="1" baseline="-25000" dirty="0"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BE47817-D7C3-C044-BF23-FBFA42EE0506}"/>
              </a:ext>
            </a:extLst>
          </p:cNvPr>
          <p:cNvSpPr txBox="1"/>
          <p:nvPr/>
        </p:nvSpPr>
        <p:spPr>
          <a:xfrm>
            <a:off x="3066447" y="4203892"/>
            <a:ext cx="1348435" cy="5422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Input </a:t>
            </a:r>
          </a:p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Layer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grpSp>
        <p:nvGrpSpPr>
          <p:cNvPr id="224" name="그룹 461">
            <a:extLst>
              <a:ext uri="{FF2B5EF4-FFF2-40B4-BE49-F238E27FC236}">
                <a16:creationId xmlns:a16="http://schemas.microsoft.com/office/drawing/2014/main" id="{CA9241F1-A7F6-734A-A203-4D1BDECA7FE6}"/>
              </a:ext>
            </a:extLst>
          </p:cNvPr>
          <p:cNvGrpSpPr/>
          <p:nvPr/>
        </p:nvGrpSpPr>
        <p:grpSpPr>
          <a:xfrm>
            <a:off x="3550700" y="4752611"/>
            <a:ext cx="3285774" cy="1108363"/>
            <a:chOff x="4273318" y="2390422"/>
            <a:chExt cx="4798194" cy="1618535"/>
          </a:xfrm>
        </p:grpSpPr>
        <p:sp>
          <p:nvSpPr>
            <p:cNvPr id="236" name="직사각형 110">
              <a:extLst>
                <a:ext uri="{FF2B5EF4-FFF2-40B4-BE49-F238E27FC236}">
                  <a16:creationId xmlns:a16="http://schemas.microsoft.com/office/drawing/2014/main" id="{D7F1400D-F20B-8E4A-9EB5-809795861E09}"/>
                </a:ext>
              </a:extLst>
            </p:cNvPr>
            <p:cNvSpPr/>
            <p:nvPr/>
          </p:nvSpPr>
          <p:spPr>
            <a:xfrm>
              <a:off x="8615295" y="2390422"/>
              <a:ext cx="370634" cy="161853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7" name="타원 112">
              <a:extLst>
                <a:ext uri="{FF2B5EF4-FFF2-40B4-BE49-F238E27FC236}">
                  <a16:creationId xmlns:a16="http://schemas.microsoft.com/office/drawing/2014/main" id="{F10A8E12-A5D4-AE43-8465-F58856EADE8F}"/>
                </a:ext>
              </a:extLst>
            </p:cNvPr>
            <p:cNvSpPr/>
            <p:nvPr/>
          </p:nvSpPr>
          <p:spPr>
            <a:xfrm>
              <a:off x="8691075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8" name="타원 113">
              <a:extLst>
                <a:ext uri="{FF2B5EF4-FFF2-40B4-BE49-F238E27FC236}">
                  <a16:creationId xmlns:a16="http://schemas.microsoft.com/office/drawing/2014/main" id="{2AA613D4-1214-5746-8160-8DD06CE6E185}"/>
                </a:ext>
              </a:extLst>
            </p:cNvPr>
            <p:cNvSpPr/>
            <p:nvPr/>
          </p:nvSpPr>
          <p:spPr>
            <a:xfrm>
              <a:off x="8691075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9" name="타원 114">
              <a:extLst>
                <a:ext uri="{FF2B5EF4-FFF2-40B4-BE49-F238E27FC236}">
                  <a16:creationId xmlns:a16="http://schemas.microsoft.com/office/drawing/2014/main" id="{7C7E8C63-F081-F143-9D46-0AD8F8BE2730}"/>
                </a:ext>
              </a:extLst>
            </p:cNvPr>
            <p:cNvSpPr/>
            <p:nvPr/>
          </p:nvSpPr>
          <p:spPr>
            <a:xfrm>
              <a:off x="8691075" y="3074827"/>
              <a:ext cx="219075" cy="21907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0" name="타원 115">
              <a:extLst>
                <a:ext uri="{FF2B5EF4-FFF2-40B4-BE49-F238E27FC236}">
                  <a16:creationId xmlns:a16="http://schemas.microsoft.com/office/drawing/2014/main" id="{42E5FB58-957F-8343-BE8A-703839523CC0}"/>
                </a:ext>
              </a:extLst>
            </p:cNvPr>
            <p:cNvSpPr/>
            <p:nvPr/>
          </p:nvSpPr>
          <p:spPr>
            <a:xfrm>
              <a:off x="8691075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A47B47A-BC7D-CE41-A641-5998FCA8D2CE}"/>
                </a:ext>
              </a:extLst>
            </p:cNvPr>
            <p:cNvSpPr txBox="1"/>
            <p:nvPr/>
          </p:nvSpPr>
          <p:spPr>
            <a:xfrm rot="5400000">
              <a:off x="8646088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42" name="직사각형 86">
              <a:extLst>
                <a:ext uri="{FF2B5EF4-FFF2-40B4-BE49-F238E27FC236}">
                  <a16:creationId xmlns:a16="http://schemas.microsoft.com/office/drawing/2014/main" id="{57E9E651-2259-874B-81B0-E0FE6C1F4B0A}"/>
                </a:ext>
              </a:extLst>
            </p:cNvPr>
            <p:cNvSpPr/>
            <p:nvPr/>
          </p:nvSpPr>
          <p:spPr>
            <a:xfrm>
              <a:off x="5383915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3" name="타원 88">
              <a:extLst>
                <a:ext uri="{FF2B5EF4-FFF2-40B4-BE49-F238E27FC236}">
                  <a16:creationId xmlns:a16="http://schemas.microsoft.com/office/drawing/2014/main" id="{B1655990-1941-314F-9F05-EA1AD81F89B0}"/>
                </a:ext>
              </a:extLst>
            </p:cNvPr>
            <p:cNvSpPr/>
            <p:nvPr/>
          </p:nvSpPr>
          <p:spPr>
            <a:xfrm>
              <a:off x="5459695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4" name="타원 89">
              <a:extLst>
                <a:ext uri="{FF2B5EF4-FFF2-40B4-BE49-F238E27FC236}">
                  <a16:creationId xmlns:a16="http://schemas.microsoft.com/office/drawing/2014/main" id="{289208E6-145F-4E49-9E6F-F432C35E4922}"/>
                </a:ext>
              </a:extLst>
            </p:cNvPr>
            <p:cNvSpPr/>
            <p:nvPr/>
          </p:nvSpPr>
          <p:spPr>
            <a:xfrm>
              <a:off x="5459695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5" name="타원 90">
              <a:extLst>
                <a:ext uri="{FF2B5EF4-FFF2-40B4-BE49-F238E27FC236}">
                  <a16:creationId xmlns:a16="http://schemas.microsoft.com/office/drawing/2014/main" id="{BB56AF81-4674-0946-93E3-1C070F7F986C}"/>
                </a:ext>
              </a:extLst>
            </p:cNvPr>
            <p:cNvSpPr/>
            <p:nvPr/>
          </p:nvSpPr>
          <p:spPr>
            <a:xfrm>
              <a:off x="5459695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6" name="타원 91">
              <a:extLst>
                <a:ext uri="{FF2B5EF4-FFF2-40B4-BE49-F238E27FC236}">
                  <a16:creationId xmlns:a16="http://schemas.microsoft.com/office/drawing/2014/main" id="{DBA18B36-CE51-8E49-B10E-FBB4A81AE5D6}"/>
                </a:ext>
              </a:extLst>
            </p:cNvPr>
            <p:cNvSpPr/>
            <p:nvPr/>
          </p:nvSpPr>
          <p:spPr>
            <a:xfrm>
              <a:off x="5459695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B30AA144-1C60-0F44-AEFA-C085D06FB5E3}"/>
                </a:ext>
              </a:extLst>
            </p:cNvPr>
            <p:cNvSpPr txBox="1"/>
            <p:nvPr/>
          </p:nvSpPr>
          <p:spPr>
            <a:xfrm rot="5400000">
              <a:off x="5414709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48" name="직사각형 94">
              <a:extLst>
                <a:ext uri="{FF2B5EF4-FFF2-40B4-BE49-F238E27FC236}">
                  <a16:creationId xmlns:a16="http://schemas.microsoft.com/office/drawing/2014/main" id="{526BE986-8B12-E140-8FC3-103D5EC23231}"/>
                </a:ext>
              </a:extLst>
            </p:cNvPr>
            <p:cNvSpPr/>
            <p:nvPr/>
          </p:nvSpPr>
          <p:spPr>
            <a:xfrm>
              <a:off x="6110990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9" name="타원 96">
              <a:extLst>
                <a:ext uri="{FF2B5EF4-FFF2-40B4-BE49-F238E27FC236}">
                  <a16:creationId xmlns:a16="http://schemas.microsoft.com/office/drawing/2014/main" id="{0F4D8ABF-1EA1-5844-AFFD-25D0319F84C6}"/>
                </a:ext>
              </a:extLst>
            </p:cNvPr>
            <p:cNvSpPr/>
            <p:nvPr/>
          </p:nvSpPr>
          <p:spPr>
            <a:xfrm>
              <a:off x="6186770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0" name="타원 97">
              <a:extLst>
                <a:ext uri="{FF2B5EF4-FFF2-40B4-BE49-F238E27FC236}">
                  <a16:creationId xmlns:a16="http://schemas.microsoft.com/office/drawing/2014/main" id="{F4B51028-0ACD-F440-BFF7-E6BD297B5DFA}"/>
                </a:ext>
              </a:extLst>
            </p:cNvPr>
            <p:cNvSpPr/>
            <p:nvPr/>
          </p:nvSpPr>
          <p:spPr>
            <a:xfrm>
              <a:off x="6186770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1" name="타원 98">
              <a:extLst>
                <a:ext uri="{FF2B5EF4-FFF2-40B4-BE49-F238E27FC236}">
                  <a16:creationId xmlns:a16="http://schemas.microsoft.com/office/drawing/2014/main" id="{8BBD8E39-3DF0-B249-A25B-8B9BB0A06F3A}"/>
                </a:ext>
              </a:extLst>
            </p:cNvPr>
            <p:cNvSpPr/>
            <p:nvPr/>
          </p:nvSpPr>
          <p:spPr>
            <a:xfrm>
              <a:off x="6186770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2" name="타원 99">
              <a:extLst>
                <a:ext uri="{FF2B5EF4-FFF2-40B4-BE49-F238E27FC236}">
                  <a16:creationId xmlns:a16="http://schemas.microsoft.com/office/drawing/2014/main" id="{14609586-1B01-E549-9E14-86C7327A5C63}"/>
                </a:ext>
              </a:extLst>
            </p:cNvPr>
            <p:cNvSpPr/>
            <p:nvPr/>
          </p:nvSpPr>
          <p:spPr>
            <a:xfrm>
              <a:off x="6186770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67FB82D-118C-C045-8996-D39BE76F84DC}"/>
                </a:ext>
              </a:extLst>
            </p:cNvPr>
            <p:cNvSpPr txBox="1"/>
            <p:nvPr/>
          </p:nvSpPr>
          <p:spPr>
            <a:xfrm rot="5400000">
              <a:off x="6141783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54" name="직사각형 102">
              <a:extLst>
                <a:ext uri="{FF2B5EF4-FFF2-40B4-BE49-F238E27FC236}">
                  <a16:creationId xmlns:a16="http://schemas.microsoft.com/office/drawing/2014/main" id="{6CED4801-D35E-AD4D-BF24-941BD0672170}"/>
                </a:ext>
              </a:extLst>
            </p:cNvPr>
            <p:cNvSpPr/>
            <p:nvPr/>
          </p:nvSpPr>
          <p:spPr>
            <a:xfrm>
              <a:off x="6839196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5" name="타원 104">
              <a:extLst>
                <a:ext uri="{FF2B5EF4-FFF2-40B4-BE49-F238E27FC236}">
                  <a16:creationId xmlns:a16="http://schemas.microsoft.com/office/drawing/2014/main" id="{84DA64C3-F8D7-A643-8C99-C6DD353CA229}"/>
                </a:ext>
              </a:extLst>
            </p:cNvPr>
            <p:cNvSpPr/>
            <p:nvPr/>
          </p:nvSpPr>
          <p:spPr>
            <a:xfrm>
              <a:off x="6914976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6" name="타원 105">
              <a:extLst>
                <a:ext uri="{FF2B5EF4-FFF2-40B4-BE49-F238E27FC236}">
                  <a16:creationId xmlns:a16="http://schemas.microsoft.com/office/drawing/2014/main" id="{4EBB4616-AAFA-F046-839A-FC08304E757F}"/>
                </a:ext>
              </a:extLst>
            </p:cNvPr>
            <p:cNvSpPr/>
            <p:nvPr/>
          </p:nvSpPr>
          <p:spPr>
            <a:xfrm>
              <a:off x="6914976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7" name="타원 106">
              <a:extLst>
                <a:ext uri="{FF2B5EF4-FFF2-40B4-BE49-F238E27FC236}">
                  <a16:creationId xmlns:a16="http://schemas.microsoft.com/office/drawing/2014/main" id="{CA7F24CC-7DD0-AF44-8F6E-6D0808719604}"/>
                </a:ext>
              </a:extLst>
            </p:cNvPr>
            <p:cNvSpPr/>
            <p:nvPr/>
          </p:nvSpPr>
          <p:spPr>
            <a:xfrm>
              <a:off x="6914976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8" name="타원 107">
              <a:extLst>
                <a:ext uri="{FF2B5EF4-FFF2-40B4-BE49-F238E27FC236}">
                  <a16:creationId xmlns:a16="http://schemas.microsoft.com/office/drawing/2014/main" id="{CDAEDBB1-C102-0247-A6D7-F79AEC1BAD85}"/>
                </a:ext>
              </a:extLst>
            </p:cNvPr>
            <p:cNvSpPr/>
            <p:nvPr/>
          </p:nvSpPr>
          <p:spPr>
            <a:xfrm>
              <a:off x="6914976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1AA1EC9-DD9D-7B45-B320-9FC9C0801DE0}"/>
                </a:ext>
              </a:extLst>
            </p:cNvPr>
            <p:cNvSpPr txBox="1"/>
            <p:nvPr/>
          </p:nvSpPr>
          <p:spPr>
            <a:xfrm rot="5400000">
              <a:off x="6869988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60" name="직사각형 145">
              <a:extLst>
                <a:ext uri="{FF2B5EF4-FFF2-40B4-BE49-F238E27FC236}">
                  <a16:creationId xmlns:a16="http://schemas.microsoft.com/office/drawing/2014/main" id="{7FD80CF1-E9A2-3C46-8196-5923A705DFAB}"/>
                </a:ext>
              </a:extLst>
            </p:cNvPr>
            <p:cNvSpPr/>
            <p:nvPr/>
          </p:nvSpPr>
          <p:spPr>
            <a:xfrm>
              <a:off x="7597588" y="2390422"/>
              <a:ext cx="370634" cy="161853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1" name="타원 147">
              <a:extLst>
                <a:ext uri="{FF2B5EF4-FFF2-40B4-BE49-F238E27FC236}">
                  <a16:creationId xmlns:a16="http://schemas.microsoft.com/office/drawing/2014/main" id="{E3B237DC-A5EA-734B-8ACE-405F202442C9}"/>
                </a:ext>
              </a:extLst>
            </p:cNvPr>
            <p:cNvSpPr/>
            <p:nvPr/>
          </p:nvSpPr>
          <p:spPr>
            <a:xfrm>
              <a:off x="7673368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2" name="타원 148">
              <a:extLst>
                <a:ext uri="{FF2B5EF4-FFF2-40B4-BE49-F238E27FC236}">
                  <a16:creationId xmlns:a16="http://schemas.microsoft.com/office/drawing/2014/main" id="{89CA6C75-7962-9A42-98B5-890B670EA2D4}"/>
                </a:ext>
              </a:extLst>
            </p:cNvPr>
            <p:cNvSpPr/>
            <p:nvPr/>
          </p:nvSpPr>
          <p:spPr>
            <a:xfrm>
              <a:off x="7673368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3" name="타원 149">
              <a:extLst>
                <a:ext uri="{FF2B5EF4-FFF2-40B4-BE49-F238E27FC236}">
                  <a16:creationId xmlns:a16="http://schemas.microsoft.com/office/drawing/2014/main" id="{5A88EB84-E0C2-F545-8968-D3EFA110AE48}"/>
                </a:ext>
              </a:extLst>
            </p:cNvPr>
            <p:cNvSpPr/>
            <p:nvPr/>
          </p:nvSpPr>
          <p:spPr>
            <a:xfrm>
              <a:off x="7673368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4" name="타원 150">
              <a:extLst>
                <a:ext uri="{FF2B5EF4-FFF2-40B4-BE49-F238E27FC236}">
                  <a16:creationId xmlns:a16="http://schemas.microsoft.com/office/drawing/2014/main" id="{52619A1F-B421-3246-AC71-457F755CA814}"/>
                </a:ext>
              </a:extLst>
            </p:cNvPr>
            <p:cNvSpPr/>
            <p:nvPr/>
          </p:nvSpPr>
          <p:spPr>
            <a:xfrm>
              <a:off x="7673368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D0FAC38-6624-EE4B-8630-CCBB3DFE56C2}"/>
                </a:ext>
              </a:extLst>
            </p:cNvPr>
            <p:cNvSpPr txBox="1"/>
            <p:nvPr/>
          </p:nvSpPr>
          <p:spPr>
            <a:xfrm rot="5400000">
              <a:off x="7628381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66" name="직사각형 78">
              <a:extLst>
                <a:ext uri="{FF2B5EF4-FFF2-40B4-BE49-F238E27FC236}">
                  <a16:creationId xmlns:a16="http://schemas.microsoft.com/office/drawing/2014/main" id="{1F297350-3B23-2947-8F79-C96D2F239B3E}"/>
                </a:ext>
              </a:extLst>
            </p:cNvPr>
            <p:cNvSpPr/>
            <p:nvPr/>
          </p:nvSpPr>
          <p:spPr>
            <a:xfrm>
              <a:off x="4358902" y="2390422"/>
              <a:ext cx="370634" cy="1618535"/>
            </a:xfrm>
            <a:prstGeom prst="rect">
              <a:avLst/>
            </a:prstGeom>
            <a:solidFill>
              <a:srgbClr val="FE9A9A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7" name="타원 80">
              <a:extLst>
                <a:ext uri="{FF2B5EF4-FFF2-40B4-BE49-F238E27FC236}">
                  <a16:creationId xmlns:a16="http://schemas.microsoft.com/office/drawing/2014/main" id="{120FFCB3-69B8-4D4F-AF4C-72B27D7C56D5}"/>
                </a:ext>
              </a:extLst>
            </p:cNvPr>
            <p:cNvSpPr/>
            <p:nvPr/>
          </p:nvSpPr>
          <p:spPr>
            <a:xfrm>
              <a:off x="4434682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8" name="타원 81">
              <a:extLst>
                <a:ext uri="{FF2B5EF4-FFF2-40B4-BE49-F238E27FC236}">
                  <a16:creationId xmlns:a16="http://schemas.microsoft.com/office/drawing/2014/main" id="{491F6596-B3E7-1E47-83FB-B7DA7FB9A9D0}"/>
                </a:ext>
              </a:extLst>
            </p:cNvPr>
            <p:cNvSpPr/>
            <p:nvPr/>
          </p:nvSpPr>
          <p:spPr>
            <a:xfrm>
              <a:off x="4434682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9" name="타원 82">
              <a:extLst>
                <a:ext uri="{FF2B5EF4-FFF2-40B4-BE49-F238E27FC236}">
                  <a16:creationId xmlns:a16="http://schemas.microsoft.com/office/drawing/2014/main" id="{EB8B46CF-598B-8B48-9DE9-849116FF28F9}"/>
                </a:ext>
              </a:extLst>
            </p:cNvPr>
            <p:cNvSpPr/>
            <p:nvPr/>
          </p:nvSpPr>
          <p:spPr>
            <a:xfrm>
              <a:off x="4434682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0" name="타원 83">
              <a:extLst>
                <a:ext uri="{FF2B5EF4-FFF2-40B4-BE49-F238E27FC236}">
                  <a16:creationId xmlns:a16="http://schemas.microsoft.com/office/drawing/2014/main" id="{C4509268-0293-E54A-95DD-7F6CFCC3FE54}"/>
                </a:ext>
              </a:extLst>
            </p:cNvPr>
            <p:cNvSpPr/>
            <p:nvPr/>
          </p:nvSpPr>
          <p:spPr>
            <a:xfrm>
              <a:off x="4434682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68025837-27ED-4A48-9CCE-6EAF8B52B808}"/>
                </a:ext>
              </a:extLst>
            </p:cNvPr>
            <p:cNvSpPr txBox="1"/>
            <p:nvPr/>
          </p:nvSpPr>
          <p:spPr>
            <a:xfrm rot="5400000">
              <a:off x="4389695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cxnSp>
          <p:nvCxnSpPr>
            <p:cNvPr id="272" name="직선 연결선 19">
              <a:extLst>
                <a:ext uri="{FF2B5EF4-FFF2-40B4-BE49-F238E27FC236}">
                  <a16:creationId xmlns:a16="http://schemas.microsoft.com/office/drawing/2014/main" id="{8F0A6FFB-F2C9-2B41-A6CC-3D2D4E44839E}"/>
                </a:ext>
              </a:extLst>
            </p:cNvPr>
            <p:cNvCxnSpPr>
              <a:stCxn id="267" idx="6"/>
              <a:endCxn id="243" idx="2"/>
            </p:cNvCxnSpPr>
            <p:nvPr/>
          </p:nvCxnSpPr>
          <p:spPr>
            <a:xfrm>
              <a:off x="4653757" y="2592310"/>
              <a:ext cx="8059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3" name="직선 연결선 162">
              <a:extLst>
                <a:ext uri="{FF2B5EF4-FFF2-40B4-BE49-F238E27FC236}">
                  <a16:creationId xmlns:a16="http://schemas.microsoft.com/office/drawing/2014/main" id="{17C7D75F-73AF-8549-91EE-1B76311A4BCB}"/>
                </a:ext>
              </a:extLst>
            </p:cNvPr>
            <p:cNvCxnSpPr>
              <a:cxnSpLocks/>
              <a:stCxn id="268" idx="6"/>
              <a:endCxn id="243" idx="2"/>
            </p:cNvCxnSpPr>
            <p:nvPr/>
          </p:nvCxnSpPr>
          <p:spPr>
            <a:xfrm flipV="1">
              <a:off x="4653757" y="2592310"/>
              <a:ext cx="805938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4" name="직선 연결선 163">
              <a:extLst>
                <a:ext uri="{FF2B5EF4-FFF2-40B4-BE49-F238E27FC236}">
                  <a16:creationId xmlns:a16="http://schemas.microsoft.com/office/drawing/2014/main" id="{618E061A-75B7-494F-9617-77F3B9C6A468}"/>
                </a:ext>
              </a:extLst>
            </p:cNvPr>
            <p:cNvCxnSpPr>
              <a:cxnSpLocks/>
              <a:stCxn id="269" idx="6"/>
              <a:endCxn id="243" idx="2"/>
            </p:cNvCxnSpPr>
            <p:nvPr/>
          </p:nvCxnSpPr>
          <p:spPr>
            <a:xfrm flipV="1">
              <a:off x="4653757" y="2592310"/>
              <a:ext cx="805938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5" name="직선 연결선 164">
              <a:extLst>
                <a:ext uri="{FF2B5EF4-FFF2-40B4-BE49-F238E27FC236}">
                  <a16:creationId xmlns:a16="http://schemas.microsoft.com/office/drawing/2014/main" id="{81557CC5-24DD-6348-812D-121083D03B4E}"/>
                </a:ext>
              </a:extLst>
            </p:cNvPr>
            <p:cNvCxnSpPr>
              <a:cxnSpLocks/>
              <a:stCxn id="270" idx="6"/>
              <a:endCxn id="243" idx="2"/>
            </p:cNvCxnSpPr>
            <p:nvPr/>
          </p:nvCxnSpPr>
          <p:spPr>
            <a:xfrm flipV="1">
              <a:off x="4653757" y="2592310"/>
              <a:ext cx="805938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6" name="직선 연결선 171">
              <a:extLst>
                <a:ext uri="{FF2B5EF4-FFF2-40B4-BE49-F238E27FC236}">
                  <a16:creationId xmlns:a16="http://schemas.microsoft.com/office/drawing/2014/main" id="{0E5B786E-FE98-7F4B-AB36-C6DC0E282D8A}"/>
                </a:ext>
              </a:extLst>
            </p:cNvPr>
            <p:cNvCxnSpPr>
              <a:cxnSpLocks/>
              <a:stCxn id="243" idx="6"/>
              <a:endCxn id="249" idx="2"/>
            </p:cNvCxnSpPr>
            <p:nvPr/>
          </p:nvCxnSpPr>
          <p:spPr>
            <a:xfrm>
              <a:off x="5678770" y="2592310"/>
              <a:ext cx="508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7" name="직선 연결선 172">
              <a:extLst>
                <a:ext uri="{FF2B5EF4-FFF2-40B4-BE49-F238E27FC236}">
                  <a16:creationId xmlns:a16="http://schemas.microsoft.com/office/drawing/2014/main" id="{31CFA6E0-E7E0-B24C-BA23-0D95F5C82364}"/>
                </a:ext>
              </a:extLst>
            </p:cNvPr>
            <p:cNvCxnSpPr>
              <a:cxnSpLocks/>
              <a:stCxn id="244" idx="6"/>
              <a:endCxn id="249" idx="2"/>
            </p:cNvCxnSpPr>
            <p:nvPr/>
          </p:nvCxnSpPr>
          <p:spPr>
            <a:xfrm flipV="1">
              <a:off x="5678770" y="2592310"/>
              <a:ext cx="508000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8" name="직선 연결선 173">
              <a:extLst>
                <a:ext uri="{FF2B5EF4-FFF2-40B4-BE49-F238E27FC236}">
                  <a16:creationId xmlns:a16="http://schemas.microsoft.com/office/drawing/2014/main" id="{4384B7F6-D693-8344-9997-C61181A3651B}"/>
                </a:ext>
              </a:extLst>
            </p:cNvPr>
            <p:cNvCxnSpPr>
              <a:cxnSpLocks/>
              <a:stCxn id="245" idx="6"/>
              <a:endCxn id="249" idx="2"/>
            </p:cNvCxnSpPr>
            <p:nvPr/>
          </p:nvCxnSpPr>
          <p:spPr>
            <a:xfrm flipV="1">
              <a:off x="5678770" y="2592310"/>
              <a:ext cx="508000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9" name="직선 연결선 174">
              <a:extLst>
                <a:ext uri="{FF2B5EF4-FFF2-40B4-BE49-F238E27FC236}">
                  <a16:creationId xmlns:a16="http://schemas.microsoft.com/office/drawing/2014/main" id="{236B63F0-A14C-A54D-83AF-7C702D2CA90C}"/>
                </a:ext>
              </a:extLst>
            </p:cNvPr>
            <p:cNvCxnSpPr>
              <a:cxnSpLocks/>
              <a:stCxn id="246" idx="6"/>
              <a:endCxn id="249" idx="2"/>
            </p:cNvCxnSpPr>
            <p:nvPr/>
          </p:nvCxnSpPr>
          <p:spPr>
            <a:xfrm flipV="1">
              <a:off x="5678770" y="2592310"/>
              <a:ext cx="508000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0" name="직선 연결선 187">
              <a:extLst>
                <a:ext uri="{FF2B5EF4-FFF2-40B4-BE49-F238E27FC236}">
                  <a16:creationId xmlns:a16="http://schemas.microsoft.com/office/drawing/2014/main" id="{442F7C24-997E-7542-A8FA-59FC32977152}"/>
                </a:ext>
              </a:extLst>
            </p:cNvPr>
            <p:cNvCxnSpPr>
              <a:cxnSpLocks/>
              <a:stCxn id="249" idx="6"/>
              <a:endCxn id="255" idx="2"/>
            </p:cNvCxnSpPr>
            <p:nvPr/>
          </p:nvCxnSpPr>
          <p:spPr>
            <a:xfrm>
              <a:off x="6405845" y="2592310"/>
              <a:ext cx="50913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1" name="직선 연결선 188">
              <a:extLst>
                <a:ext uri="{FF2B5EF4-FFF2-40B4-BE49-F238E27FC236}">
                  <a16:creationId xmlns:a16="http://schemas.microsoft.com/office/drawing/2014/main" id="{1B5AB454-947E-8C4F-82C3-7DAD9E71975A}"/>
                </a:ext>
              </a:extLst>
            </p:cNvPr>
            <p:cNvCxnSpPr>
              <a:cxnSpLocks/>
              <a:stCxn id="250" idx="6"/>
              <a:endCxn id="255" idx="2"/>
            </p:cNvCxnSpPr>
            <p:nvPr/>
          </p:nvCxnSpPr>
          <p:spPr>
            <a:xfrm flipV="1">
              <a:off x="6405845" y="2592310"/>
              <a:ext cx="509131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2" name="직선 연결선 189">
              <a:extLst>
                <a:ext uri="{FF2B5EF4-FFF2-40B4-BE49-F238E27FC236}">
                  <a16:creationId xmlns:a16="http://schemas.microsoft.com/office/drawing/2014/main" id="{0F88D9DF-BC7A-324B-92D3-42CF84140183}"/>
                </a:ext>
              </a:extLst>
            </p:cNvPr>
            <p:cNvCxnSpPr>
              <a:cxnSpLocks/>
              <a:stCxn id="251" idx="6"/>
              <a:endCxn id="255" idx="2"/>
            </p:cNvCxnSpPr>
            <p:nvPr/>
          </p:nvCxnSpPr>
          <p:spPr>
            <a:xfrm flipV="1">
              <a:off x="6405845" y="2592310"/>
              <a:ext cx="509131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3" name="직선 연결선 190">
              <a:extLst>
                <a:ext uri="{FF2B5EF4-FFF2-40B4-BE49-F238E27FC236}">
                  <a16:creationId xmlns:a16="http://schemas.microsoft.com/office/drawing/2014/main" id="{05B52EB6-27B6-E34F-B9E1-52F2EF426FB5}"/>
                </a:ext>
              </a:extLst>
            </p:cNvPr>
            <p:cNvCxnSpPr>
              <a:cxnSpLocks/>
              <a:stCxn id="252" idx="6"/>
              <a:endCxn id="255" idx="2"/>
            </p:cNvCxnSpPr>
            <p:nvPr/>
          </p:nvCxnSpPr>
          <p:spPr>
            <a:xfrm flipV="1">
              <a:off x="6405845" y="2592310"/>
              <a:ext cx="509131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4" name="직선 연결선 205">
              <a:extLst>
                <a:ext uri="{FF2B5EF4-FFF2-40B4-BE49-F238E27FC236}">
                  <a16:creationId xmlns:a16="http://schemas.microsoft.com/office/drawing/2014/main" id="{ABDDAC1E-B4EB-7E44-8639-ACAE9BC56738}"/>
                </a:ext>
              </a:extLst>
            </p:cNvPr>
            <p:cNvCxnSpPr>
              <a:cxnSpLocks/>
              <a:stCxn id="255" idx="6"/>
              <a:endCxn id="261" idx="2"/>
            </p:cNvCxnSpPr>
            <p:nvPr/>
          </p:nvCxnSpPr>
          <p:spPr>
            <a:xfrm>
              <a:off x="7134051" y="2592310"/>
              <a:ext cx="539317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5" name="직선 연결선 206">
              <a:extLst>
                <a:ext uri="{FF2B5EF4-FFF2-40B4-BE49-F238E27FC236}">
                  <a16:creationId xmlns:a16="http://schemas.microsoft.com/office/drawing/2014/main" id="{AF8BB495-8F39-6E4F-80C5-986357F794DA}"/>
                </a:ext>
              </a:extLst>
            </p:cNvPr>
            <p:cNvCxnSpPr>
              <a:cxnSpLocks/>
              <a:stCxn id="256" idx="6"/>
              <a:endCxn id="261" idx="2"/>
            </p:cNvCxnSpPr>
            <p:nvPr/>
          </p:nvCxnSpPr>
          <p:spPr>
            <a:xfrm flipV="1">
              <a:off x="7134051" y="2592310"/>
              <a:ext cx="539317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6" name="직선 연결선 207">
              <a:extLst>
                <a:ext uri="{FF2B5EF4-FFF2-40B4-BE49-F238E27FC236}">
                  <a16:creationId xmlns:a16="http://schemas.microsoft.com/office/drawing/2014/main" id="{985B7C36-7E46-0D49-9329-46CBB1A3A844}"/>
                </a:ext>
              </a:extLst>
            </p:cNvPr>
            <p:cNvCxnSpPr>
              <a:cxnSpLocks/>
              <a:stCxn id="257" idx="6"/>
              <a:endCxn id="261" idx="2"/>
            </p:cNvCxnSpPr>
            <p:nvPr/>
          </p:nvCxnSpPr>
          <p:spPr>
            <a:xfrm flipV="1">
              <a:off x="7134051" y="2592310"/>
              <a:ext cx="539317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7" name="직선 연결선 208">
              <a:extLst>
                <a:ext uri="{FF2B5EF4-FFF2-40B4-BE49-F238E27FC236}">
                  <a16:creationId xmlns:a16="http://schemas.microsoft.com/office/drawing/2014/main" id="{398A2EEB-3AB1-3E41-B2D6-9D720DB85288}"/>
                </a:ext>
              </a:extLst>
            </p:cNvPr>
            <p:cNvCxnSpPr>
              <a:cxnSpLocks/>
              <a:stCxn id="258" idx="6"/>
              <a:endCxn id="261" idx="2"/>
            </p:cNvCxnSpPr>
            <p:nvPr/>
          </p:nvCxnSpPr>
          <p:spPr>
            <a:xfrm flipV="1">
              <a:off x="7134051" y="2592310"/>
              <a:ext cx="539317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8" name="직선 연결선 217">
              <a:extLst>
                <a:ext uri="{FF2B5EF4-FFF2-40B4-BE49-F238E27FC236}">
                  <a16:creationId xmlns:a16="http://schemas.microsoft.com/office/drawing/2014/main" id="{FFF94DB9-2E61-4B42-9C77-4E801712505D}"/>
                </a:ext>
              </a:extLst>
            </p:cNvPr>
            <p:cNvCxnSpPr>
              <a:cxnSpLocks/>
              <a:stCxn id="261" idx="6"/>
              <a:endCxn id="237" idx="2"/>
            </p:cNvCxnSpPr>
            <p:nvPr/>
          </p:nvCxnSpPr>
          <p:spPr>
            <a:xfrm>
              <a:off x="7892443" y="2592310"/>
              <a:ext cx="79863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9" name="직선 연결선 218">
              <a:extLst>
                <a:ext uri="{FF2B5EF4-FFF2-40B4-BE49-F238E27FC236}">
                  <a16:creationId xmlns:a16="http://schemas.microsoft.com/office/drawing/2014/main" id="{C395BF83-FCB5-7048-B1E0-1A3B20236E01}"/>
                </a:ext>
              </a:extLst>
            </p:cNvPr>
            <p:cNvCxnSpPr>
              <a:cxnSpLocks/>
              <a:stCxn id="262" idx="6"/>
              <a:endCxn id="237" idx="2"/>
            </p:cNvCxnSpPr>
            <p:nvPr/>
          </p:nvCxnSpPr>
          <p:spPr>
            <a:xfrm flipV="1">
              <a:off x="7892443" y="2592310"/>
              <a:ext cx="798632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90" name="직선 연결선 219">
              <a:extLst>
                <a:ext uri="{FF2B5EF4-FFF2-40B4-BE49-F238E27FC236}">
                  <a16:creationId xmlns:a16="http://schemas.microsoft.com/office/drawing/2014/main" id="{EB3D4057-2DDB-0445-AA90-D1D02A628A7C}"/>
                </a:ext>
              </a:extLst>
            </p:cNvPr>
            <p:cNvCxnSpPr>
              <a:cxnSpLocks/>
              <a:stCxn id="263" idx="6"/>
              <a:endCxn id="237" idx="2"/>
            </p:cNvCxnSpPr>
            <p:nvPr/>
          </p:nvCxnSpPr>
          <p:spPr>
            <a:xfrm flipV="1">
              <a:off x="7892443" y="2592310"/>
              <a:ext cx="798632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91" name="직선 연결선 220">
              <a:extLst>
                <a:ext uri="{FF2B5EF4-FFF2-40B4-BE49-F238E27FC236}">
                  <a16:creationId xmlns:a16="http://schemas.microsoft.com/office/drawing/2014/main" id="{D1A3C475-5CBD-C040-A001-EEAD25DA796D}"/>
                </a:ext>
              </a:extLst>
            </p:cNvPr>
            <p:cNvCxnSpPr>
              <a:cxnSpLocks/>
              <a:stCxn id="264" idx="6"/>
              <a:endCxn id="237" idx="2"/>
            </p:cNvCxnSpPr>
            <p:nvPr/>
          </p:nvCxnSpPr>
          <p:spPr>
            <a:xfrm flipV="1">
              <a:off x="7892443" y="2592310"/>
              <a:ext cx="798632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</p:grpSp>
      <p:sp>
        <p:nvSpPr>
          <p:cNvPr id="225" name="오른쪽 중괄호 460">
            <a:extLst>
              <a:ext uri="{FF2B5EF4-FFF2-40B4-BE49-F238E27FC236}">
                <a16:creationId xmlns:a16="http://schemas.microsoft.com/office/drawing/2014/main" id="{E19B9589-0E37-7A41-A31F-7E6AF4450F04}"/>
              </a:ext>
            </a:extLst>
          </p:cNvPr>
          <p:cNvSpPr/>
          <p:nvPr/>
        </p:nvSpPr>
        <p:spPr>
          <a:xfrm>
            <a:off x="6742096" y="4800748"/>
            <a:ext cx="142210" cy="1012756"/>
          </a:xfrm>
          <a:prstGeom prst="rightBrace">
            <a:avLst>
              <a:gd name="adj1" fmla="val 64052"/>
              <a:gd name="adj2" fmla="val 14097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3BF5A01-8BDC-F74B-A8DC-945F475EA3D7}"/>
              </a:ext>
            </a:extLst>
          </p:cNvPr>
          <p:cNvSpPr txBox="1"/>
          <p:nvPr/>
        </p:nvSpPr>
        <p:spPr>
          <a:xfrm>
            <a:off x="6861426" y="4786941"/>
            <a:ext cx="2667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i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C</a:t>
            </a:r>
            <a:endParaRPr lang="ko-KR" altLang="en-US" sz="1600" b="1" i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cxnSp>
        <p:nvCxnSpPr>
          <p:cNvPr id="228" name="직선 연결선 464">
            <a:extLst>
              <a:ext uri="{FF2B5EF4-FFF2-40B4-BE49-F238E27FC236}">
                <a16:creationId xmlns:a16="http://schemas.microsoft.com/office/drawing/2014/main" id="{BB3D2504-06A9-6544-976D-FD08F7B0506C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3131840" y="5305756"/>
            <a:ext cx="477467" cy="10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id="{0749FACB-E0FC-A849-96A3-0653F21462C4}"/>
              </a:ext>
            </a:extLst>
          </p:cNvPr>
          <p:cNvSpPr txBox="1"/>
          <p:nvPr/>
        </p:nvSpPr>
        <p:spPr>
          <a:xfrm>
            <a:off x="827584" y="3986583"/>
            <a:ext cx="23406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Clustered Data Set</a:t>
            </a:r>
          </a:p>
          <a:p>
            <a:pPr algn="ctr"/>
            <a:r>
              <a:rPr lang="en-CH" b="1" dirty="0">
                <a:latin typeface="Cambria" panose="02040503050406030204" pitchFamily="18" charset="0"/>
              </a:rPr>
              <a:t>(# of clusters = </a:t>
            </a:r>
            <a:r>
              <a:rPr lang="en-CH" b="1" i="1" dirty="0">
                <a:latin typeface="Cambria" panose="02040503050406030204" pitchFamily="18" charset="0"/>
              </a:rPr>
              <a:t>C</a:t>
            </a:r>
            <a:r>
              <a:rPr lang="en-CH" b="1" dirty="0"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46A29-FB83-A547-A69E-A470A6DF3B61}"/>
              </a:ext>
            </a:extLst>
          </p:cNvPr>
          <p:cNvGrpSpPr/>
          <p:nvPr/>
        </p:nvGrpSpPr>
        <p:grpSpPr>
          <a:xfrm>
            <a:off x="963411" y="4564970"/>
            <a:ext cx="2208621" cy="1456318"/>
            <a:chOff x="749268" y="4272790"/>
            <a:chExt cx="2511734" cy="1656184"/>
          </a:xfrm>
        </p:grpSpPr>
        <p:sp>
          <p:nvSpPr>
            <p:cNvPr id="338" name="Rounded Rectangle 337">
              <a:extLst>
                <a:ext uri="{FF2B5EF4-FFF2-40B4-BE49-F238E27FC236}">
                  <a16:creationId xmlns:a16="http://schemas.microsoft.com/office/drawing/2014/main" id="{0DFCC1C5-F5AD-784D-B91E-06BC0F993789}"/>
                </a:ext>
              </a:extLst>
            </p:cNvPr>
            <p:cNvSpPr/>
            <p:nvPr/>
          </p:nvSpPr>
          <p:spPr>
            <a:xfrm>
              <a:off x="749268" y="4272790"/>
              <a:ext cx="2448272" cy="1656184"/>
            </a:xfrm>
            <a:prstGeom prst="roundRect">
              <a:avLst>
                <a:gd name="adj" fmla="val 73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9" name="타원 35">
              <a:extLst>
                <a:ext uri="{FF2B5EF4-FFF2-40B4-BE49-F238E27FC236}">
                  <a16:creationId xmlns:a16="http://schemas.microsoft.com/office/drawing/2014/main" id="{BCF3140C-6F10-D249-A9F2-8DCC49817342}"/>
                </a:ext>
              </a:extLst>
            </p:cNvPr>
            <p:cNvSpPr/>
            <p:nvPr/>
          </p:nvSpPr>
          <p:spPr>
            <a:xfrm>
              <a:off x="971507" y="4628233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0" name="타원 36">
              <a:extLst>
                <a:ext uri="{FF2B5EF4-FFF2-40B4-BE49-F238E27FC236}">
                  <a16:creationId xmlns:a16="http://schemas.microsoft.com/office/drawing/2014/main" id="{639C42DE-AA8F-1E4A-9032-55ECA9A66136}"/>
                </a:ext>
              </a:extLst>
            </p:cNvPr>
            <p:cNvSpPr/>
            <p:nvPr/>
          </p:nvSpPr>
          <p:spPr>
            <a:xfrm>
              <a:off x="1157294" y="452686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타원 38">
              <a:extLst>
                <a:ext uri="{FF2B5EF4-FFF2-40B4-BE49-F238E27FC236}">
                  <a16:creationId xmlns:a16="http://schemas.microsoft.com/office/drawing/2014/main" id="{CCB9D6A8-BC59-3C44-9059-7BE3074FBA24}"/>
                </a:ext>
              </a:extLst>
            </p:cNvPr>
            <p:cNvSpPr/>
            <p:nvPr/>
          </p:nvSpPr>
          <p:spPr>
            <a:xfrm>
              <a:off x="1069446" y="478993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2" name="타원 41">
              <a:extLst>
                <a:ext uri="{FF2B5EF4-FFF2-40B4-BE49-F238E27FC236}">
                  <a16:creationId xmlns:a16="http://schemas.microsoft.com/office/drawing/2014/main" id="{71B17D07-102F-4D45-8769-EA2FF7BA0EFD}"/>
                </a:ext>
              </a:extLst>
            </p:cNvPr>
            <p:cNvSpPr/>
            <p:nvPr/>
          </p:nvSpPr>
          <p:spPr>
            <a:xfrm>
              <a:off x="1149813" y="521806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3" name="타원 51">
              <a:extLst>
                <a:ext uri="{FF2B5EF4-FFF2-40B4-BE49-F238E27FC236}">
                  <a16:creationId xmlns:a16="http://schemas.microsoft.com/office/drawing/2014/main" id="{A75F60C0-4F6A-7543-B43F-38D579606720}"/>
                </a:ext>
              </a:extLst>
            </p:cNvPr>
            <p:cNvSpPr/>
            <p:nvPr/>
          </p:nvSpPr>
          <p:spPr>
            <a:xfrm>
              <a:off x="933476" y="508938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4" name="타원 56">
              <a:extLst>
                <a:ext uri="{FF2B5EF4-FFF2-40B4-BE49-F238E27FC236}">
                  <a16:creationId xmlns:a16="http://schemas.microsoft.com/office/drawing/2014/main" id="{98A8F04B-802D-3F47-9B79-96ACADBB2F9B}"/>
                </a:ext>
              </a:extLst>
            </p:cNvPr>
            <p:cNvSpPr/>
            <p:nvPr/>
          </p:nvSpPr>
          <p:spPr>
            <a:xfrm>
              <a:off x="935218" y="537274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5" name="타원 41">
              <a:extLst>
                <a:ext uri="{FF2B5EF4-FFF2-40B4-BE49-F238E27FC236}">
                  <a16:creationId xmlns:a16="http://schemas.microsoft.com/office/drawing/2014/main" id="{D93D860E-8740-2F42-948F-F265A73B58FA}"/>
                </a:ext>
              </a:extLst>
            </p:cNvPr>
            <p:cNvSpPr/>
            <p:nvPr/>
          </p:nvSpPr>
          <p:spPr>
            <a:xfrm>
              <a:off x="1634028" y="475798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6" name="타원 51">
              <a:extLst>
                <a:ext uri="{FF2B5EF4-FFF2-40B4-BE49-F238E27FC236}">
                  <a16:creationId xmlns:a16="http://schemas.microsoft.com/office/drawing/2014/main" id="{45C252D3-C3CD-C649-86FD-44A29D3CE4A0}"/>
                </a:ext>
              </a:extLst>
            </p:cNvPr>
            <p:cNvSpPr/>
            <p:nvPr/>
          </p:nvSpPr>
          <p:spPr>
            <a:xfrm>
              <a:off x="1457883" y="463935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타원 52">
              <a:extLst>
                <a:ext uri="{FF2B5EF4-FFF2-40B4-BE49-F238E27FC236}">
                  <a16:creationId xmlns:a16="http://schemas.microsoft.com/office/drawing/2014/main" id="{95A120DA-29EA-C44D-9ABE-A4722713E408}"/>
                </a:ext>
              </a:extLst>
            </p:cNvPr>
            <p:cNvSpPr/>
            <p:nvPr/>
          </p:nvSpPr>
          <p:spPr>
            <a:xfrm>
              <a:off x="1687886" y="504773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타원 56">
              <a:extLst>
                <a:ext uri="{FF2B5EF4-FFF2-40B4-BE49-F238E27FC236}">
                  <a16:creationId xmlns:a16="http://schemas.microsoft.com/office/drawing/2014/main" id="{31EB75F2-A750-0E48-B8FC-D3B8A8613A87}"/>
                </a:ext>
              </a:extLst>
            </p:cNvPr>
            <p:cNvSpPr/>
            <p:nvPr/>
          </p:nvSpPr>
          <p:spPr>
            <a:xfrm>
              <a:off x="1478397" y="4854748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9" name="타원 41">
              <a:extLst>
                <a:ext uri="{FF2B5EF4-FFF2-40B4-BE49-F238E27FC236}">
                  <a16:creationId xmlns:a16="http://schemas.microsoft.com/office/drawing/2014/main" id="{377563DA-088B-C84D-B3CC-704CF471833F}"/>
                </a:ext>
              </a:extLst>
            </p:cNvPr>
            <p:cNvSpPr/>
            <p:nvPr/>
          </p:nvSpPr>
          <p:spPr>
            <a:xfrm>
              <a:off x="1775263" y="4542480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0" name="타원 51">
              <a:extLst>
                <a:ext uri="{FF2B5EF4-FFF2-40B4-BE49-F238E27FC236}">
                  <a16:creationId xmlns:a16="http://schemas.microsoft.com/office/drawing/2014/main" id="{2955EB59-AD71-E84C-BB58-38D4AAE11D10}"/>
                </a:ext>
              </a:extLst>
            </p:cNvPr>
            <p:cNvSpPr/>
            <p:nvPr/>
          </p:nvSpPr>
          <p:spPr>
            <a:xfrm>
              <a:off x="1922126" y="445961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타원 52">
              <a:extLst>
                <a:ext uri="{FF2B5EF4-FFF2-40B4-BE49-F238E27FC236}">
                  <a16:creationId xmlns:a16="http://schemas.microsoft.com/office/drawing/2014/main" id="{31A1E083-7AF8-074A-9015-E7A49BD430D6}"/>
                </a:ext>
              </a:extLst>
            </p:cNvPr>
            <p:cNvSpPr/>
            <p:nvPr/>
          </p:nvSpPr>
          <p:spPr>
            <a:xfrm>
              <a:off x="1922126" y="467671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타원 56">
              <a:extLst>
                <a:ext uri="{FF2B5EF4-FFF2-40B4-BE49-F238E27FC236}">
                  <a16:creationId xmlns:a16="http://schemas.microsoft.com/office/drawing/2014/main" id="{2FEA77A8-B921-4E4F-8609-6C2CCD632D0D}"/>
                </a:ext>
              </a:extLst>
            </p:cNvPr>
            <p:cNvSpPr/>
            <p:nvPr/>
          </p:nvSpPr>
          <p:spPr>
            <a:xfrm>
              <a:off x="1910542" y="484471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타원 41">
              <a:extLst>
                <a:ext uri="{FF2B5EF4-FFF2-40B4-BE49-F238E27FC236}">
                  <a16:creationId xmlns:a16="http://schemas.microsoft.com/office/drawing/2014/main" id="{713E785A-6FC3-0243-8BB0-BE5BBABE71A3}"/>
                </a:ext>
              </a:extLst>
            </p:cNvPr>
            <p:cNvSpPr/>
            <p:nvPr/>
          </p:nvSpPr>
          <p:spPr>
            <a:xfrm rot="10800000">
              <a:off x="2225329" y="537515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4" name="타원 51">
              <a:extLst>
                <a:ext uri="{FF2B5EF4-FFF2-40B4-BE49-F238E27FC236}">
                  <a16:creationId xmlns:a16="http://schemas.microsoft.com/office/drawing/2014/main" id="{B59AD29C-3E81-F24C-B174-DDFA302CABD2}"/>
                </a:ext>
              </a:extLst>
            </p:cNvPr>
            <p:cNvSpPr/>
            <p:nvPr/>
          </p:nvSpPr>
          <p:spPr>
            <a:xfrm>
              <a:off x="1980936" y="522818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타원 56">
              <a:extLst>
                <a:ext uri="{FF2B5EF4-FFF2-40B4-BE49-F238E27FC236}">
                  <a16:creationId xmlns:a16="http://schemas.microsoft.com/office/drawing/2014/main" id="{80696B67-010B-5F4F-9BDB-75B36724D1CB}"/>
                </a:ext>
              </a:extLst>
            </p:cNvPr>
            <p:cNvSpPr/>
            <p:nvPr/>
          </p:nvSpPr>
          <p:spPr>
            <a:xfrm>
              <a:off x="2041642" y="545362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6" name="타원 41">
              <a:extLst>
                <a:ext uri="{FF2B5EF4-FFF2-40B4-BE49-F238E27FC236}">
                  <a16:creationId xmlns:a16="http://schemas.microsoft.com/office/drawing/2014/main" id="{B5DE14E8-9361-1A49-8C1B-2E5E90AB4A9D}"/>
                </a:ext>
              </a:extLst>
            </p:cNvPr>
            <p:cNvSpPr/>
            <p:nvPr/>
          </p:nvSpPr>
          <p:spPr>
            <a:xfrm rot="10800000">
              <a:off x="2366564" y="515964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타원 52">
              <a:extLst>
                <a:ext uri="{FF2B5EF4-FFF2-40B4-BE49-F238E27FC236}">
                  <a16:creationId xmlns:a16="http://schemas.microsoft.com/office/drawing/2014/main" id="{3C9A3EEA-1325-0644-BDED-0F9EB3378556}"/>
                </a:ext>
              </a:extLst>
            </p:cNvPr>
            <p:cNvSpPr/>
            <p:nvPr/>
          </p:nvSpPr>
          <p:spPr>
            <a:xfrm rot="10800000">
              <a:off x="2513427" y="5293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타원 56">
              <a:extLst>
                <a:ext uri="{FF2B5EF4-FFF2-40B4-BE49-F238E27FC236}">
                  <a16:creationId xmlns:a16="http://schemas.microsoft.com/office/drawing/2014/main" id="{3DAEF61B-4D92-B648-AAF6-40B5A32CE8AE}"/>
                </a:ext>
              </a:extLst>
            </p:cNvPr>
            <p:cNvSpPr/>
            <p:nvPr/>
          </p:nvSpPr>
          <p:spPr>
            <a:xfrm rot="10800000">
              <a:off x="2501843" y="5461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9" name="타원 52">
              <a:extLst>
                <a:ext uri="{FF2B5EF4-FFF2-40B4-BE49-F238E27FC236}">
                  <a16:creationId xmlns:a16="http://schemas.microsoft.com/office/drawing/2014/main" id="{4DFE54A1-3975-D941-A5EC-3CB9405C8F75}"/>
                </a:ext>
              </a:extLst>
            </p:cNvPr>
            <p:cNvSpPr/>
            <p:nvPr/>
          </p:nvSpPr>
          <p:spPr>
            <a:xfrm rot="10800000">
              <a:off x="2279187" y="497353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0" name="타원 41">
              <a:extLst>
                <a:ext uri="{FF2B5EF4-FFF2-40B4-BE49-F238E27FC236}">
                  <a16:creationId xmlns:a16="http://schemas.microsoft.com/office/drawing/2014/main" id="{329BDE4F-4BD7-4D40-ABAC-906AD9579DFE}"/>
                </a:ext>
              </a:extLst>
            </p:cNvPr>
            <p:cNvSpPr/>
            <p:nvPr/>
          </p:nvSpPr>
          <p:spPr>
            <a:xfrm rot="10800000">
              <a:off x="2366564" y="446827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1" name="타원 52">
              <a:extLst>
                <a:ext uri="{FF2B5EF4-FFF2-40B4-BE49-F238E27FC236}">
                  <a16:creationId xmlns:a16="http://schemas.microsoft.com/office/drawing/2014/main" id="{373AF17E-4DB5-704C-ADBC-17EA9825C0F4}"/>
                </a:ext>
              </a:extLst>
            </p:cNvPr>
            <p:cNvSpPr/>
            <p:nvPr/>
          </p:nvSpPr>
          <p:spPr>
            <a:xfrm rot="10800000">
              <a:off x="2513427" y="4602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2" name="타원 56">
              <a:extLst>
                <a:ext uri="{FF2B5EF4-FFF2-40B4-BE49-F238E27FC236}">
                  <a16:creationId xmlns:a16="http://schemas.microsoft.com/office/drawing/2014/main" id="{3C2E334A-6298-A14E-90E0-C6DC38F6E671}"/>
                </a:ext>
              </a:extLst>
            </p:cNvPr>
            <p:cNvSpPr/>
            <p:nvPr/>
          </p:nvSpPr>
          <p:spPr>
            <a:xfrm rot="10800000">
              <a:off x="2501843" y="4770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3" name="타원 41">
              <a:extLst>
                <a:ext uri="{FF2B5EF4-FFF2-40B4-BE49-F238E27FC236}">
                  <a16:creationId xmlns:a16="http://schemas.microsoft.com/office/drawing/2014/main" id="{3D03818B-3CE1-D24B-A512-A7A356A28E0E}"/>
                </a:ext>
              </a:extLst>
            </p:cNvPr>
            <p:cNvSpPr/>
            <p:nvPr/>
          </p:nvSpPr>
          <p:spPr>
            <a:xfrm rot="10800000">
              <a:off x="2657844" y="468378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4" name="타원 52">
              <a:extLst>
                <a:ext uri="{FF2B5EF4-FFF2-40B4-BE49-F238E27FC236}">
                  <a16:creationId xmlns:a16="http://schemas.microsoft.com/office/drawing/2014/main" id="{D6D5D075-2ADC-2F46-9546-3D4680633889}"/>
                </a:ext>
              </a:extLst>
            </p:cNvPr>
            <p:cNvSpPr/>
            <p:nvPr/>
          </p:nvSpPr>
          <p:spPr>
            <a:xfrm rot="10800000">
              <a:off x="2711702" y="497353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5" name="타원 52">
              <a:extLst>
                <a:ext uri="{FF2B5EF4-FFF2-40B4-BE49-F238E27FC236}">
                  <a16:creationId xmlns:a16="http://schemas.microsoft.com/office/drawing/2014/main" id="{FE2DAE39-BDCB-E145-96CA-8DD863AE63A0}"/>
                </a:ext>
              </a:extLst>
            </p:cNvPr>
            <p:cNvSpPr/>
            <p:nvPr/>
          </p:nvSpPr>
          <p:spPr>
            <a:xfrm rot="10800000">
              <a:off x="2945942" y="4602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타원 56">
              <a:extLst>
                <a:ext uri="{FF2B5EF4-FFF2-40B4-BE49-F238E27FC236}">
                  <a16:creationId xmlns:a16="http://schemas.microsoft.com/office/drawing/2014/main" id="{4A8E6D67-74E7-9940-AF9A-FDB1F5256053}"/>
                </a:ext>
              </a:extLst>
            </p:cNvPr>
            <p:cNvSpPr/>
            <p:nvPr/>
          </p:nvSpPr>
          <p:spPr>
            <a:xfrm rot="10800000">
              <a:off x="2934358" y="4770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7" name="타원 56">
              <a:extLst>
                <a:ext uri="{FF2B5EF4-FFF2-40B4-BE49-F238E27FC236}">
                  <a16:creationId xmlns:a16="http://schemas.microsoft.com/office/drawing/2014/main" id="{44020106-0237-A84F-B52E-0DE360E909DA}"/>
                </a:ext>
              </a:extLst>
            </p:cNvPr>
            <p:cNvSpPr/>
            <p:nvPr/>
          </p:nvSpPr>
          <p:spPr>
            <a:xfrm rot="10800000">
              <a:off x="2049742" y="5024090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8" name="타원 41">
              <a:extLst>
                <a:ext uri="{FF2B5EF4-FFF2-40B4-BE49-F238E27FC236}">
                  <a16:creationId xmlns:a16="http://schemas.microsoft.com/office/drawing/2014/main" id="{C9E287F6-AF24-2242-91D7-E6B7D91B8222}"/>
                </a:ext>
              </a:extLst>
            </p:cNvPr>
            <p:cNvSpPr/>
            <p:nvPr/>
          </p:nvSpPr>
          <p:spPr>
            <a:xfrm rot="10800000">
              <a:off x="2771728" y="532344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9" name="타원 52">
              <a:extLst>
                <a:ext uri="{FF2B5EF4-FFF2-40B4-BE49-F238E27FC236}">
                  <a16:creationId xmlns:a16="http://schemas.microsoft.com/office/drawing/2014/main" id="{A9CD1772-C373-7245-94AA-42FB139D530D}"/>
                </a:ext>
              </a:extLst>
            </p:cNvPr>
            <p:cNvSpPr/>
            <p:nvPr/>
          </p:nvSpPr>
          <p:spPr>
            <a:xfrm rot="10800000">
              <a:off x="2967122" y="5293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0" name="타원 56">
              <a:extLst>
                <a:ext uri="{FF2B5EF4-FFF2-40B4-BE49-F238E27FC236}">
                  <a16:creationId xmlns:a16="http://schemas.microsoft.com/office/drawing/2014/main" id="{6F4FFA47-AE0A-DD45-8F2F-CA4C9C557A6E}"/>
                </a:ext>
              </a:extLst>
            </p:cNvPr>
            <p:cNvSpPr/>
            <p:nvPr/>
          </p:nvSpPr>
          <p:spPr>
            <a:xfrm rot="10800000">
              <a:off x="2895505" y="5461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1" name="타원 56">
              <a:extLst>
                <a:ext uri="{FF2B5EF4-FFF2-40B4-BE49-F238E27FC236}">
                  <a16:creationId xmlns:a16="http://schemas.microsoft.com/office/drawing/2014/main" id="{A5D2105B-E880-E844-B872-96FDFC32E592}"/>
                </a:ext>
              </a:extLst>
            </p:cNvPr>
            <p:cNvSpPr/>
            <p:nvPr/>
          </p:nvSpPr>
          <p:spPr>
            <a:xfrm>
              <a:off x="1478397" y="5087963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2" name="타원 52">
              <a:extLst>
                <a:ext uri="{FF2B5EF4-FFF2-40B4-BE49-F238E27FC236}">
                  <a16:creationId xmlns:a16="http://schemas.microsoft.com/office/drawing/2014/main" id="{1507B8FA-E898-F042-A687-8E08E939E840}"/>
                </a:ext>
              </a:extLst>
            </p:cNvPr>
            <p:cNvSpPr/>
            <p:nvPr/>
          </p:nvSpPr>
          <p:spPr>
            <a:xfrm>
              <a:off x="1302252" y="505778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4" name="타원 101">
              <a:extLst>
                <a:ext uri="{FF2B5EF4-FFF2-40B4-BE49-F238E27FC236}">
                  <a16:creationId xmlns:a16="http://schemas.microsoft.com/office/drawing/2014/main" id="{F67359A5-5324-414E-A945-2D1BF430FF5C}"/>
                </a:ext>
              </a:extLst>
            </p:cNvPr>
            <p:cNvSpPr/>
            <p:nvPr/>
          </p:nvSpPr>
          <p:spPr>
            <a:xfrm>
              <a:off x="836413" y="4404145"/>
              <a:ext cx="597961" cy="59796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5" name="타원 101">
              <a:extLst>
                <a:ext uri="{FF2B5EF4-FFF2-40B4-BE49-F238E27FC236}">
                  <a16:creationId xmlns:a16="http://schemas.microsoft.com/office/drawing/2014/main" id="{3820C5CE-CB78-9644-9521-F788906A796D}"/>
                </a:ext>
              </a:extLst>
            </p:cNvPr>
            <p:cNvSpPr/>
            <p:nvPr/>
          </p:nvSpPr>
          <p:spPr>
            <a:xfrm>
              <a:off x="893692" y="5002106"/>
              <a:ext cx="520586" cy="52058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6" name="타원 101">
              <a:extLst>
                <a:ext uri="{FF2B5EF4-FFF2-40B4-BE49-F238E27FC236}">
                  <a16:creationId xmlns:a16="http://schemas.microsoft.com/office/drawing/2014/main" id="{626C24AE-A06A-F640-874D-4DCBD1139BCA}"/>
                </a:ext>
              </a:extLst>
            </p:cNvPr>
            <p:cNvSpPr/>
            <p:nvPr/>
          </p:nvSpPr>
          <p:spPr>
            <a:xfrm>
              <a:off x="1360430" y="4586888"/>
              <a:ext cx="458932" cy="4589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7" name="타원 101">
              <a:extLst>
                <a:ext uri="{FF2B5EF4-FFF2-40B4-BE49-F238E27FC236}">
                  <a16:creationId xmlns:a16="http://schemas.microsoft.com/office/drawing/2014/main" id="{1692F952-2689-344C-B471-5E39D46899F9}"/>
                </a:ext>
              </a:extLst>
            </p:cNvPr>
            <p:cNvSpPr/>
            <p:nvPr/>
          </p:nvSpPr>
          <p:spPr>
            <a:xfrm>
              <a:off x="1924525" y="5007732"/>
              <a:ext cx="597961" cy="59796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8" name="타원 101">
              <a:extLst>
                <a:ext uri="{FF2B5EF4-FFF2-40B4-BE49-F238E27FC236}">
                  <a16:creationId xmlns:a16="http://schemas.microsoft.com/office/drawing/2014/main" id="{D9BFF5BA-62E2-FC41-BEAF-F601E3AA6B8E}"/>
                </a:ext>
              </a:extLst>
            </p:cNvPr>
            <p:cNvSpPr/>
            <p:nvPr/>
          </p:nvSpPr>
          <p:spPr>
            <a:xfrm>
              <a:off x="1755290" y="4468275"/>
              <a:ext cx="499288" cy="499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9" name="타원 101">
              <a:extLst>
                <a:ext uri="{FF2B5EF4-FFF2-40B4-BE49-F238E27FC236}">
                  <a16:creationId xmlns:a16="http://schemas.microsoft.com/office/drawing/2014/main" id="{D9A2F129-4FA0-6245-8230-AAC95486F5F5}"/>
                </a:ext>
              </a:extLst>
            </p:cNvPr>
            <p:cNvSpPr/>
            <p:nvPr/>
          </p:nvSpPr>
          <p:spPr>
            <a:xfrm>
              <a:off x="2351425" y="4416834"/>
              <a:ext cx="480415" cy="4804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0" name="타원 101">
              <a:extLst>
                <a:ext uri="{FF2B5EF4-FFF2-40B4-BE49-F238E27FC236}">
                  <a16:creationId xmlns:a16="http://schemas.microsoft.com/office/drawing/2014/main" id="{D66F8053-4676-464A-9F13-EEB07D50C8C3}"/>
                </a:ext>
              </a:extLst>
            </p:cNvPr>
            <p:cNvSpPr/>
            <p:nvPr/>
          </p:nvSpPr>
          <p:spPr>
            <a:xfrm>
              <a:off x="2615582" y="4974948"/>
              <a:ext cx="597961" cy="59796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1" name="타원 101">
              <a:extLst>
                <a:ext uri="{FF2B5EF4-FFF2-40B4-BE49-F238E27FC236}">
                  <a16:creationId xmlns:a16="http://schemas.microsoft.com/office/drawing/2014/main" id="{83CB6314-88E3-AD4D-B080-8FD3158DD542}"/>
                </a:ext>
              </a:extLst>
            </p:cNvPr>
            <p:cNvSpPr/>
            <p:nvPr/>
          </p:nvSpPr>
          <p:spPr>
            <a:xfrm>
              <a:off x="2838857" y="4546243"/>
              <a:ext cx="422145" cy="4221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2" name="타원 101">
              <a:extLst>
                <a:ext uri="{FF2B5EF4-FFF2-40B4-BE49-F238E27FC236}">
                  <a16:creationId xmlns:a16="http://schemas.microsoft.com/office/drawing/2014/main" id="{64CAE252-6DC0-204B-84CE-D7F879049188}"/>
                </a:ext>
              </a:extLst>
            </p:cNvPr>
            <p:cNvSpPr/>
            <p:nvPr/>
          </p:nvSpPr>
          <p:spPr>
            <a:xfrm>
              <a:off x="1481254" y="5018193"/>
              <a:ext cx="361660" cy="36166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3" name="타원 101">
              <a:extLst>
                <a:ext uri="{FF2B5EF4-FFF2-40B4-BE49-F238E27FC236}">
                  <a16:creationId xmlns:a16="http://schemas.microsoft.com/office/drawing/2014/main" id="{128FBBFF-4291-C941-8034-C96166C356BE}"/>
                </a:ext>
              </a:extLst>
            </p:cNvPr>
            <p:cNvSpPr/>
            <p:nvPr/>
          </p:nvSpPr>
          <p:spPr>
            <a:xfrm>
              <a:off x="2386962" y="5262732"/>
              <a:ext cx="361660" cy="36166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8554498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Training the DNN of DeepSketch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27F2BDC-A78A-C54A-ABF6-2D0E2942BA4C}"/>
              </a:ext>
            </a:extLst>
          </p:cNvPr>
          <p:cNvSpPr/>
          <p:nvPr/>
        </p:nvSpPr>
        <p:spPr>
          <a:xfrm>
            <a:off x="228600" y="895178"/>
            <a:ext cx="8610600" cy="2633699"/>
          </a:xfrm>
          <a:prstGeom prst="roundRect">
            <a:avLst>
              <a:gd name="adj" fmla="val 96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Clustering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D8B9BE2-CBD9-154D-8EF7-22EE1A1C7D2F}"/>
              </a:ext>
            </a:extLst>
          </p:cNvPr>
          <p:cNvSpPr/>
          <p:nvPr/>
        </p:nvSpPr>
        <p:spPr>
          <a:xfrm>
            <a:off x="1331640" y="1717034"/>
            <a:ext cx="2448272" cy="1656184"/>
          </a:xfrm>
          <a:prstGeom prst="roundRect">
            <a:avLst>
              <a:gd name="adj" fmla="val 73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타원 35">
            <a:extLst>
              <a:ext uri="{FF2B5EF4-FFF2-40B4-BE49-F238E27FC236}">
                <a16:creationId xmlns:a16="http://schemas.microsoft.com/office/drawing/2014/main" id="{23F534A7-9008-BB49-85F0-D3A8D50AB6BA}"/>
              </a:ext>
            </a:extLst>
          </p:cNvPr>
          <p:cNvSpPr/>
          <p:nvPr/>
        </p:nvSpPr>
        <p:spPr>
          <a:xfrm>
            <a:off x="1553879" y="207247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36">
            <a:extLst>
              <a:ext uri="{FF2B5EF4-FFF2-40B4-BE49-F238E27FC236}">
                <a16:creationId xmlns:a16="http://schemas.microsoft.com/office/drawing/2014/main" id="{2114AF6A-8DB8-B447-BEA4-FBBF8A69CA5D}"/>
              </a:ext>
            </a:extLst>
          </p:cNvPr>
          <p:cNvSpPr/>
          <p:nvPr/>
        </p:nvSpPr>
        <p:spPr>
          <a:xfrm>
            <a:off x="1739666" y="197110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38">
            <a:extLst>
              <a:ext uri="{FF2B5EF4-FFF2-40B4-BE49-F238E27FC236}">
                <a16:creationId xmlns:a16="http://schemas.microsoft.com/office/drawing/2014/main" id="{A7B073D6-AA38-1445-A325-904CC1B0C88A}"/>
              </a:ext>
            </a:extLst>
          </p:cNvPr>
          <p:cNvSpPr/>
          <p:nvPr/>
        </p:nvSpPr>
        <p:spPr>
          <a:xfrm>
            <a:off x="1651818" y="223417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41">
            <a:extLst>
              <a:ext uri="{FF2B5EF4-FFF2-40B4-BE49-F238E27FC236}">
                <a16:creationId xmlns:a16="http://schemas.microsoft.com/office/drawing/2014/main" id="{A209380B-09C0-AF4A-A777-42FD6DCEE7F9}"/>
              </a:ext>
            </a:extLst>
          </p:cNvPr>
          <p:cNvSpPr/>
          <p:nvPr/>
        </p:nvSpPr>
        <p:spPr>
          <a:xfrm>
            <a:off x="1732185" y="266230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1">
            <a:extLst>
              <a:ext uri="{FF2B5EF4-FFF2-40B4-BE49-F238E27FC236}">
                <a16:creationId xmlns:a16="http://schemas.microsoft.com/office/drawing/2014/main" id="{57AB4F77-877E-FD4E-9067-FD9E9C2FA58A}"/>
              </a:ext>
            </a:extLst>
          </p:cNvPr>
          <p:cNvSpPr/>
          <p:nvPr/>
        </p:nvSpPr>
        <p:spPr>
          <a:xfrm>
            <a:off x="1515848" y="253362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2">
            <a:extLst>
              <a:ext uri="{FF2B5EF4-FFF2-40B4-BE49-F238E27FC236}">
                <a16:creationId xmlns:a16="http://schemas.microsoft.com/office/drawing/2014/main" id="{91990BF3-B441-524B-B7BA-8109CAF1BDAF}"/>
              </a:ext>
            </a:extLst>
          </p:cNvPr>
          <p:cNvSpPr/>
          <p:nvPr/>
        </p:nvSpPr>
        <p:spPr>
          <a:xfrm>
            <a:off x="1786043" y="29520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6">
            <a:extLst>
              <a:ext uri="{FF2B5EF4-FFF2-40B4-BE49-F238E27FC236}">
                <a16:creationId xmlns:a16="http://schemas.microsoft.com/office/drawing/2014/main" id="{890B645B-DA6D-3E41-AF9B-1DCA8E1D5779}"/>
              </a:ext>
            </a:extLst>
          </p:cNvPr>
          <p:cNvSpPr/>
          <p:nvPr/>
        </p:nvSpPr>
        <p:spPr>
          <a:xfrm>
            <a:off x="1517590" y="281698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41">
            <a:extLst>
              <a:ext uri="{FF2B5EF4-FFF2-40B4-BE49-F238E27FC236}">
                <a16:creationId xmlns:a16="http://schemas.microsoft.com/office/drawing/2014/main" id="{6FFCE64A-6876-D04A-A006-C948FD9C3C83}"/>
              </a:ext>
            </a:extLst>
          </p:cNvPr>
          <p:cNvSpPr/>
          <p:nvPr/>
        </p:nvSpPr>
        <p:spPr>
          <a:xfrm>
            <a:off x="2216400" y="220223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1">
            <a:extLst>
              <a:ext uri="{FF2B5EF4-FFF2-40B4-BE49-F238E27FC236}">
                <a16:creationId xmlns:a16="http://schemas.microsoft.com/office/drawing/2014/main" id="{E27920C8-F8D1-BC45-A6C1-E9972A6D4FC0}"/>
              </a:ext>
            </a:extLst>
          </p:cNvPr>
          <p:cNvSpPr/>
          <p:nvPr/>
        </p:nvSpPr>
        <p:spPr>
          <a:xfrm>
            <a:off x="2040255" y="208360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2">
            <a:extLst>
              <a:ext uri="{FF2B5EF4-FFF2-40B4-BE49-F238E27FC236}">
                <a16:creationId xmlns:a16="http://schemas.microsoft.com/office/drawing/2014/main" id="{7A4B9497-2331-3F49-AE49-8B83A2F239D4}"/>
              </a:ext>
            </a:extLst>
          </p:cNvPr>
          <p:cNvSpPr/>
          <p:nvPr/>
        </p:nvSpPr>
        <p:spPr>
          <a:xfrm>
            <a:off x="2270258" y="249198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6">
            <a:extLst>
              <a:ext uri="{FF2B5EF4-FFF2-40B4-BE49-F238E27FC236}">
                <a16:creationId xmlns:a16="http://schemas.microsoft.com/office/drawing/2014/main" id="{E6AD113C-8DD4-C44E-96FF-DCCB9AC9E37E}"/>
              </a:ext>
            </a:extLst>
          </p:cNvPr>
          <p:cNvSpPr/>
          <p:nvPr/>
        </p:nvSpPr>
        <p:spPr>
          <a:xfrm>
            <a:off x="2060769" y="2298992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41">
            <a:extLst>
              <a:ext uri="{FF2B5EF4-FFF2-40B4-BE49-F238E27FC236}">
                <a16:creationId xmlns:a16="http://schemas.microsoft.com/office/drawing/2014/main" id="{623589F2-FC7E-4E44-B291-0ED0F16EF1E7}"/>
              </a:ext>
            </a:extLst>
          </p:cNvPr>
          <p:cNvSpPr/>
          <p:nvPr/>
        </p:nvSpPr>
        <p:spPr>
          <a:xfrm>
            <a:off x="2357635" y="198672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51">
            <a:extLst>
              <a:ext uri="{FF2B5EF4-FFF2-40B4-BE49-F238E27FC236}">
                <a16:creationId xmlns:a16="http://schemas.microsoft.com/office/drawing/2014/main" id="{F74FD492-3967-3A46-8C6D-36E11C22B34D}"/>
              </a:ext>
            </a:extLst>
          </p:cNvPr>
          <p:cNvSpPr/>
          <p:nvPr/>
        </p:nvSpPr>
        <p:spPr>
          <a:xfrm>
            <a:off x="2504498" y="190386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52">
            <a:extLst>
              <a:ext uri="{FF2B5EF4-FFF2-40B4-BE49-F238E27FC236}">
                <a16:creationId xmlns:a16="http://schemas.microsoft.com/office/drawing/2014/main" id="{E3DAC347-60AE-E845-8CA5-A61C15BAB4A1}"/>
              </a:ext>
            </a:extLst>
          </p:cNvPr>
          <p:cNvSpPr/>
          <p:nvPr/>
        </p:nvSpPr>
        <p:spPr>
          <a:xfrm>
            <a:off x="2504498" y="2120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56">
            <a:extLst>
              <a:ext uri="{FF2B5EF4-FFF2-40B4-BE49-F238E27FC236}">
                <a16:creationId xmlns:a16="http://schemas.microsoft.com/office/drawing/2014/main" id="{C02EE1CA-B721-F249-A88B-BF15E35DC59F}"/>
              </a:ext>
            </a:extLst>
          </p:cNvPr>
          <p:cNvSpPr/>
          <p:nvPr/>
        </p:nvSpPr>
        <p:spPr>
          <a:xfrm>
            <a:off x="2492914" y="2288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52">
            <a:extLst>
              <a:ext uri="{FF2B5EF4-FFF2-40B4-BE49-F238E27FC236}">
                <a16:creationId xmlns:a16="http://schemas.microsoft.com/office/drawing/2014/main" id="{F7560EF7-5AF2-1E4F-95B0-F6CEF1ADA3BC}"/>
              </a:ext>
            </a:extLst>
          </p:cNvPr>
          <p:cNvSpPr/>
          <p:nvPr/>
        </p:nvSpPr>
        <p:spPr>
          <a:xfrm>
            <a:off x="2191869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41">
            <a:extLst>
              <a:ext uri="{FF2B5EF4-FFF2-40B4-BE49-F238E27FC236}">
                <a16:creationId xmlns:a16="http://schemas.microsoft.com/office/drawing/2014/main" id="{69C46D51-BF18-9244-A55C-1D2BD5EAFC20}"/>
              </a:ext>
            </a:extLst>
          </p:cNvPr>
          <p:cNvSpPr/>
          <p:nvPr/>
        </p:nvSpPr>
        <p:spPr>
          <a:xfrm rot="10800000">
            <a:off x="2807701" y="28194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51">
            <a:extLst>
              <a:ext uri="{FF2B5EF4-FFF2-40B4-BE49-F238E27FC236}">
                <a16:creationId xmlns:a16="http://schemas.microsoft.com/office/drawing/2014/main" id="{16F3871F-B39B-434E-8AEE-E340CD36AF00}"/>
              </a:ext>
            </a:extLst>
          </p:cNvPr>
          <p:cNvSpPr/>
          <p:nvPr/>
        </p:nvSpPr>
        <p:spPr>
          <a:xfrm>
            <a:off x="2563308" y="267243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52">
            <a:extLst>
              <a:ext uri="{FF2B5EF4-FFF2-40B4-BE49-F238E27FC236}">
                <a16:creationId xmlns:a16="http://schemas.microsoft.com/office/drawing/2014/main" id="{8E3CB8E5-5498-0445-97AA-0825A0F372D3}"/>
              </a:ext>
            </a:extLst>
          </p:cNvPr>
          <p:cNvSpPr/>
          <p:nvPr/>
        </p:nvSpPr>
        <p:spPr>
          <a:xfrm rot="10800000">
            <a:off x="2861559" y="310914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56">
            <a:extLst>
              <a:ext uri="{FF2B5EF4-FFF2-40B4-BE49-F238E27FC236}">
                <a16:creationId xmlns:a16="http://schemas.microsoft.com/office/drawing/2014/main" id="{45E0F14B-924F-364E-9B8A-85FC398CBDBF}"/>
              </a:ext>
            </a:extLst>
          </p:cNvPr>
          <p:cNvSpPr/>
          <p:nvPr/>
        </p:nvSpPr>
        <p:spPr>
          <a:xfrm>
            <a:off x="2624014" y="289787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41">
            <a:extLst>
              <a:ext uri="{FF2B5EF4-FFF2-40B4-BE49-F238E27FC236}">
                <a16:creationId xmlns:a16="http://schemas.microsoft.com/office/drawing/2014/main" id="{B96B46AA-BB9B-8845-BD22-82A4E72E2D01}"/>
              </a:ext>
            </a:extLst>
          </p:cNvPr>
          <p:cNvSpPr/>
          <p:nvPr/>
        </p:nvSpPr>
        <p:spPr>
          <a:xfrm rot="10800000">
            <a:off x="2948936" y="260389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52">
            <a:extLst>
              <a:ext uri="{FF2B5EF4-FFF2-40B4-BE49-F238E27FC236}">
                <a16:creationId xmlns:a16="http://schemas.microsoft.com/office/drawing/2014/main" id="{8C1685CB-5503-9945-8FAB-FD131F1468CE}"/>
              </a:ext>
            </a:extLst>
          </p:cNvPr>
          <p:cNvSpPr/>
          <p:nvPr/>
        </p:nvSpPr>
        <p:spPr>
          <a:xfrm rot="10800000">
            <a:off x="3095799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56">
            <a:extLst>
              <a:ext uri="{FF2B5EF4-FFF2-40B4-BE49-F238E27FC236}">
                <a16:creationId xmlns:a16="http://schemas.microsoft.com/office/drawing/2014/main" id="{9E26873E-BD08-FC4E-BCF1-17E5E763F0E3}"/>
              </a:ext>
            </a:extLst>
          </p:cNvPr>
          <p:cNvSpPr/>
          <p:nvPr/>
        </p:nvSpPr>
        <p:spPr>
          <a:xfrm rot="10800000">
            <a:off x="3084215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41">
            <a:extLst>
              <a:ext uri="{FF2B5EF4-FFF2-40B4-BE49-F238E27FC236}">
                <a16:creationId xmlns:a16="http://schemas.microsoft.com/office/drawing/2014/main" id="{387CA0FC-50A5-C44D-8992-9E276ED068C5}"/>
              </a:ext>
            </a:extLst>
          </p:cNvPr>
          <p:cNvSpPr/>
          <p:nvPr/>
        </p:nvSpPr>
        <p:spPr>
          <a:xfrm rot="10800000">
            <a:off x="2807701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52">
            <a:extLst>
              <a:ext uri="{FF2B5EF4-FFF2-40B4-BE49-F238E27FC236}">
                <a16:creationId xmlns:a16="http://schemas.microsoft.com/office/drawing/2014/main" id="{F61E3D22-C684-614C-8BA7-F4B20B7D5AB3}"/>
              </a:ext>
            </a:extLst>
          </p:cNvPr>
          <p:cNvSpPr/>
          <p:nvPr/>
        </p:nvSpPr>
        <p:spPr>
          <a:xfrm rot="10800000">
            <a:off x="2861559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41">
            <a:extLst>
              <a:ext uri="{FF2B5EF4-FFF2-40B4-BE49-F238E27FC236}">
                <a16:creationId xmlns:a16="http://schemas.microsoft.com/office/drawing/2014/main" id="{B25991BD-B3F6-564D-A53C-B658DB8C6BBA}"/>
              </a:ext>
            </a:extLst>
          </p:cNvPr>
          <p:cNvSpPr/>
          <p:nvPr/>
        </p:nvSpPr>
        <p:spPr>
          <a:xfrm rot="10800000">
            <a:off x="2948936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52">
            <a:extLst>
              <a:ext uri="{FF2B5EF4-FFF2-40B4-BE49-F238E27FC236}">
                <a16:creationId xmlns:a16="http://schemas.microsoft.com/office/drawing/2014/main" id="{12681200-1E28-A642-A03D-22791A303ED0}"/>
              </a:ext>
            </a:extLst>
          </p:cNvPr>
          <p:cNvSpPr/>
          <p:nvPr/>
        </p:nvSpPr>
        <p:spPr>
          <a:xfrm rot="10800000">
            <a:off x="3095799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56">
            <a:extLst>
              <a:ext uri="{FF2B5EF4-FFF2-40B4-BE49-F238E27FC236}">
                <a16:creationId xmlns:a16="http://schemas.microsoft.com/office/drawing/2014/main" id="{723D72BD-464E-1241-93DE-A05839C5D667}"/>
              </a:ext>
            </a:extLst>
          </p:cNvPr>
          <p:cNvSpPr/>
          <p:nvPr/>
        </p:nvSpPr>
        <p:spPr>
          <a:xfrm rot="10800000">
            <a:off x="3084215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41">
            <a:extLst>
              <a:ext uri="{FF2B5EF4-FFF2-40B4-BE49-F238E27FC236}">
                <a16:creationId xmlns:a16="http://schemas.microsoft.com/office/drawing/2014/main" id="{94B2D3CA-ED61-124A-A2F6-08F759F8BA24}"/>
              </a:ext>
            </a:extLst>
          </p:cNvPr>
          <p:cNvSpPr/>
          <p:nvPr/>
        </p:nvSpPr>
        <p:spPr>
          <a:xfrm rot="10800000">
            <a:off x="3240216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52">
            <a:extLst>
              <a:ext uri="{FF2B5EF4-FFF2-40B4-BE49-F238E27FC236}">
                <a16:creationId xmlns:a16="http://schemas.microsoft.com/office/drawing/2014/main" id="{A7579B8E-5F89-FF45-9EDD-26C8B8A9779B}"/>
              </a:ext>
            </a:extLst>
          </p:cNvPr>
          <p:cNvSpPr/>
          <p:nvPr/>
        </p:nvSpPr>
        <p:spPr>
          <a:xfrm rot="10800000">
            <a:off x="3294074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41">
            <a:extLst>
              <a:ext uri="{FF2B5EF4-FFF2-40B4-BE49-F238E27FC236}">
                <a16:creationId xmlns:a16="http://schemas.microsoft.com/office/drawing/2014/main" id="{1FB4458D-7322-F247-83C9-225219927E9D}"/>
              </a:ext>
            </a:extLst>
          </p:cNvPr>
          <p:cNvSpPr/>
          <p:nvPr/>
        </p:nvSpPr>
        <p:spPr>
          <a:xfrm rot="10800000">
            <a:off x="3381451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52">
            <a:extLst>
              <a:ext uri="{FF2B5EF4-FFF2-40B4-BE49-F238E27FC236}">
                <a16:creationId xmlns:a16="http://schemas.microsoft.com/office/drawing/2014/main" id="{1B74DD1A-25BC-9A40-BED5-BC3EBCE7C69D}"/>
              </a:ext>
            </a:extLst>
          </p:cNvPr>
          <p:cNvSpPr/>
          <p:nvPr/>
        </p:nvSpPr>
        <p:spPr>
          <a:xfrm rot="10800000">
            <a:off x="3528314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56">
            <a:extLst>
              <a:ext uri="{FF2B5EF4-FFF2-40B4-BE49-F238E27FC236}">
                <a16:creationId xmlns:a16="http://schemas.microsoft.com/office/drawing/2014/main" id="{0B2AF455-8E3B-E047-94E1-EC9F72E76985}"/>
              </a:ext>
            </a:extLst>
          </p:cNvPr>
          <p:cNvSpPr/>
          <p:nvPr/>
        </p:nvSpPr>
        <p:spPr>
          <a:xfrm rot="10800000">
            <a:off x="3516730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56">
            <a:extLst>
              <a:ext uri="{FF2B5EF4-FFF2-40B4-BE49-F238E27FC236}">
                <a16:creationId xmlns:a16="http://schemas.microsoft.com/office/drawing/2014/main" id="{F3A6AF95-A539-7445-93BF-3612980D0718}"/>
              </a:ext>
            </a:extLst>
          </p:cNvPr>
          <p:cNvSpPr/>
          <p:nvPr/>
        </p:nvSpPr>
        <p:spPr>
          <a:xfrm rot="10800000">
            <a:off x="2632114" y="246833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41">
            <a:extLst>
              <a:ext uri="{FF2B5EF4-FFF2-40B4-BE49-F238E27FC236}">
                <a16:creationId xmlns:a16="http://schemas.microsoft.com/office/drawing/2014/main" id="{5ACD59DB-267A-CE43-8C2C-67C29272E4AF}"/>
              </a:ext>
            </a:extLst>
          </p:cNvPr>
          <p:cNvSpPr/>
          <p:nvPr/>
        </p:nvSpPr>
        <p:spPr>
          <a:xfrm rot="10800000">
            <a:off x="3354100" y="276769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52">
            <a:extLst>
              <a:ext uri="{FF2B5EF4-FFF2-40B4-BE49-F238E27FC236}">
                <a16:creationId xmlns:a16="http://schemas.microsoft.com/office/drawing/2014/main" id="{EBE86A32-D90E-0D4D-B5C7-1147E6F44F08}"/>
              </a:ext>
            </a:extLst>
          </p:cNvPr>
          <p:cNvSpPr/>
          <p:nvPr/>
        </p:nvSpPr>
        <p:spPr>
          <a:xfrm rot="10800000">
            <a:off x="3354100" y="30580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52">
            <a:extLst>
              <a:ext uri="{FF2B5EF4-FFF2-40B4-BE49-F238E27FC236}">
                <a16:creationId xmlns:a16="http://schemas.microsoft.com/office/drawing/2014/main" id="{2BA697D1-7390-474D-9DFB-97E717E52FE4}"/>
              </a:ext>
            </a:extLst>
          </p:cNvPr>
          <p:cNvSpPr/>
          <p:nvPr/>
        </p:nvSpPr>
        <p:spPr>
          <a:xfrm rot="10800000">
            <a:off x="3549494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56">
            <a:extLst>
              <a:ext uri="{FF2B5EF4-FFF2-40B4-BE49-F238E27FC236}">
                <a16:creationId xmlns:a16="http://schemas.microsoft.com/office/drawing/2014/main" id="{F6BDBA9D-CF1C-A446-842E-F786DD4E4D11}"/>
              </a:ext>
            </a:extLst>
          </p:cNvPr>
          <p:cNvSpPr/>
          <p:nvPr/>
        </p:nvSpPr>
        <p:spPr>
          <a:xfrm rot="10800000">
            <a:off x="3477877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56">
            <a:extLst>
              <a:ext uri="{FF2B5EF4-FFF2-40B4-BE49-F238E27FC236}">
                <a16:creationId xmlns:a16="http://schemas.microsoft.com/office/drawing/2014/main" id="{32C81DF0-1072-AE47-975D-EA20FE28879B}"/>
              </a:ext>
            </a:extLst>
          </p:cNvPr>
          <p:cNvSpPr/>
          <p:nvPr/>
        </p:nvSpPr>
        <p:spPr>
          <a:xfrm>
            <a:off x="2060769" y="253220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52">
            <a:extLst>
              <a:ext uri="{FF2B5EF4-FFF2-40B4-BE49-F238E27FC236}">
                <a16:creationId xmlns:a16="http://schemas.microsoft.com/office/drawing/2014/main" id="{B602AD4F-6457-0445-916B-0224B969A6F5}"/>
              </a:ext>
            </a:extLst>
          </p:cNvPr>
          <p:cNvSpPr/>
          <p:nvPr/>
        </p:nvSpPr>
        <p:spPr>
          <a:xfrm>
            <a:off x="1884624" y="2502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80C99680-E346-7845-B04F-1434BE4CD362}"/>
              </a:ext>
            </a:extLst>
          </p:cNvPr>
          <p:cNvSpPr/>
          <p:nvPr/>
        </p:nvSpPr>
        <p:spPr>
          <a:xfrm>
            <a:off x="228600" y="3678869"/>
            <a:ext cx="8610600" cy="2633699"/>
          </a:xfrm>
          <a:prstGeom prst="roundRect">
            <a:avLst>
              <a:gd name="adj" fmla="val 9662"/>
            </a:avLst>
          </a:prstGeom>
          <a:solidFill>
            <a:srgbClr val="F2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DNN Training</a:t>
            </a:r>
            <a:endParaRPr lang="en-CH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B6A32CF-A815-C74A-A38A-3572A0635AA8}"/>
              </a:ext>
            </a:extLst>
          </p:cNvPr>
          <p:cNvSpPr txBox="1"/>
          <p:nvPr/>
        </p:nvSpPr>
        <p:spPr>
          <a:xfrm>
            <a:off x="1472452" y="1423809"/>
            <a:ext cx="21609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Unlabeled Data Set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13D77967-6178-BB47-8529-620A73524E59}"/>
              </a:ext>
            </a:extLst>
          </p:cNvPr>
          <p:cNvSpPr/>
          <p:nvPr/>
        </p:nvSpPr>
        <p:spPr>
          <a:xfrm>
            <a:off x="5364088" y="1717034"/>
            <a:ext cx="2448272" cy="1656184"/>
          </a:xfrm>
          <a:prstGeom prst="roundRect">
            <a:avLst>
              <a:gd name="adj" fmla="val 73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1" name="타원 35">
            <a:extLst>
              <a:ext uri="{FF2B5EF4-FFF2-40B4-BE49-F238E27FC236}">
                <a16:creationId xmlns:a16="http://schemas.microsoft.com/office/drawing/2014/main" id="{3B33859D-A91B-7149-9E53-F74899D96841}"/>
              </a:ext>
            </a:extLst>
          </p:cNvPr>
          <p:cNvSpPr/>
          <p:nvPr/>
        </p:nvSpPr>
        <p:spPr>
          <a:xfrm>
            <a:off x="5586327" y="207247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36">
            <a:extLst>
              <a:ext uri="{FF2B5EF4-FFF2-40B4-BE49-F238E27FC236}">
                <a16:creationId xmlns:a16="http://schemas.microsoft.com/office/drawing/2014/main" id="{B2AE4010-914E-E84E-B240-0A2AB80FC0B1}"/>
              </a:ext>
            </a:extLst>
          </p:cNvPr>
          <p:cNvSpPr/>
          <p:nvPr/>
        </p:nvSpPr>
        <p:spPr>
          <a:xfrm>
            <a:off x="5772114" y="197110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38">
            <a:extLst>
              <a:ext uri="{FF2B5EF4-FFF2-40B4-BE49-F238E27FC236}">
                <a16:creationId xmlns:a16="http://schemas.microsoft.com/office/drawing/2014/main" id="{DCA53B26-69F0-4D41-9F2E-401CDB17DE45}"/>
              </a:ext>
            </a:extLst>
          </p:cNvPr>
          <p:cNvSpPr/>
          <p:nvPr/>
        </p:nvSpPr>
        <p:spPr>
          <a:xfrm>
            <a:off x="5684266" y="223417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41">
            <a:extLst>
              <a:ext uri="{FF2B5EF4-FFF2-40B4-BE49-F238E27FC236}">
                <a16:creationId xmlns:a16="http://schemas.microsoft.com/office/drawing/2014/main" id="{260BD761-D054-DE4E-9374-B9168D6E0C1A}"/>
              </a:ext>
            </a:extLst>
          </p:cNvPr>
          <p:cNvSpPr/>
          <p:nvPr/>
        </p:nvSpPr>
        <p:spPr>
          <a:xfrm>
            <a:off x="5764633" y="266230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51">
            <a:extLst>
              <a:ext uri="{FF2B5EF4-FFF2-40B4-BE49-F238E27FC236}">
                <a16:creationId xmlns:a16="http://schemas.microsoft.com/office/drawing/2014/main" id="{38D3CB45-7212-5C4B-9565-CB23D80761BF}"/>
              </a:ext>
            </a:extLst>
          </p:cNvPr>
          <p:cNvSpPr/>
          <p:nvPr/>
        </p:nvSpPr>
        <p:spPr>
          <a:xfrm>
            <a:off x="5548296" y="253362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56">
            <a:extLst>
              <a:ext uri="{FF2B5EF4-FFF2-40B4-BE49-F238E27FC236}">
                <a16:creationId xmlns:a16="http://schemas.microsoft.com/office/drawing/2014/main" id="{64EFF78C-E424-154B-B569-24B7902294C4}"/>
              </a:ext>
            </a:extLst>
          </p:cNvPr>
          <p:cNvSpPr/>
          <p:nvPr/>
        </p:nvSpPr>
        <p:spPr>
          <a:xfrm>
            <a:off x="5550038" y="281698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41">
            <a:extLst>
              <a:ext uri="{FF2B5EF4-FFF2-40B4-BE49-F238E27FC236}">
                <a16:creationId xmlns:a16="http://schemas.microsoft.com/office/drawing/2014/main" id="{678071E7-DD1B-2644-8676-DDF5428BB2E7}"/>
              </a:ext>
            </a:extLst>
          </p:cNvPr>
          <p:cNvSpPr/>
          <p:nvPr/>
        </p:nvSpPr>
        <p:spPr>
          <a:xfrm>
            <a:off x="6248848" y="220223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51">
            <a:extLst>
              <a:ext uri="{FF2B5EF4-FFF2-40B4-BE49-F238E27FC236}">
                <a16:creationId xmlns:a16="http://schemas.microsoft.com/office/drawing/2014/main" id="{13D17073-EBB1-3346-8FE3-B20BF9ABEE1A}"/>
              </a:ext>
            </a:extLst>
          </p:cNvPr>
          <p:cNvSpPr/>
          <p:nvPr/>
        </p:nvSpPr>
        <p:spPr>
          <a:xfrm>
            <a:off x="6072703" y="208360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타원 52">
            <a:extLst>
              <a:ext uri="{FF2B5EF4-FFF2-40B4-BE49-F238E27FC236}">
                <a16:creationId xmlns:a16="http://schemas.microsoft.com/office/drawing/2014/main" id="{DEDBFA80-3B59-1A49-B15C-97D1777166A2}"/>
              </a:ext>
            </a:extLst>
          </p:cNvPr>
          <p:cNvSpPr/>
          <p:nvPr/>
        </p:nvSpPr>
        <p:spPr>
          <a:xfrm>
            <a:off x="6302706" y="249198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타원 56">
            <a:extLst>
              <a:ext uri="{FF2B5EF4-FFF2-40B4-BE49-F238E27FC236}">
                <a16:creationId xmlns:a16="http://schemas.microsoft.com/office/drawing/2014/main" id="{0CCDCE7D-8C57-0F47-AC2D-BB02B0468E8C}"/>
              </a:ext>
            </a:extLst>
          </p:cNvPr>
          <p:cNvSpPr/>
          <p:nvPr/>
        </p:nvSpPr>
        <p:spPr>
          <a:xfrm>
            <a:off x="6093217" y="2298992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41">
            <a:extLst>
              <a:ext uri="{FF2B5EF4-FFF2-40B4-BE49-F238E27FC236}">
                <a16:creationId xmlns:a16="http://schemas.microsoft.com/office/drawing/2014/main" id="{C30F3E2A-E341-E041-BC60-D92D6F20A740}"/>
              </a:ext>
            </a:extLst>
          </p:cNvPr>
          <p:cNvSpPr/>
          <p:nvPr/>
        </p:nvSpPr>
        <p:spPr>
          <a:xfrm>
            <a:off x="6390083" y="198672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51">
            <a:extLst>
              <a:ext uri="{FF2B5EF4-FFF2-40B4-BE49-F238E27FC236}">
                <a16:creationId xmlns:a16="http://schemas.microsoft.com/office/drawing/2014/main" id="{393D541E-BE08-4448-9623-463F51B85081}"/>
              </a:ext>
            </a:extLst>
          </p:cNvPr>
          <p:cNvSpPr/>
          <p:nvPr/>
        </p:nvSpPr>
        <p:spPr>
          <a:xfrm>
            <a:off x="6536946" y="190386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타원 52">
            <a:extLst>
              <a:ext uri="{FF2B5EF4-FFF2-40B4-BE49-F238E27FC236}">
                <a16:creationId xmlns:a16="http://schemas.microsoft.com/office/drawing/2014/main" id="{B569165C-CF1D-7742-BD18-8477858CE09A}"/>
              </a:ext>
            </a:extLst>
          </p:cNvPr>
          <p:cNvSpPr/>
          <p:nvPr/>
        </p:nvSpPr>
        <p:spPr>
          <a:xfrm>
            <a:off x="6536946" y="2120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타원 56">
            <a:extLst>
              <a:ext uri="{FF2B5EF4-FFF2-40B4-BE49-F238E27FC236}">
                <a16:creationId xmlns:a16="http://schemas.microsoft.com/office/drawing/2014/main" id="{9811BE05-B8E5-C748-8FE0-CD40A526CB2C}"/>
              </a:ext>
            </a:extLst>
          </p:cNvPr>
          <p:cNvSpPr/>
          <p:nvPr/>
        </p:nvSpPr>
        <p:spPr>
          <a:xfrm>
            <a:off x="6525362" y="2288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타원 41">
            <a:extLst>
              <a:ext uri="{FF2B5EF4-FFF2-40B4-BE49-F238E27FC236}">
                <a16:creationId xmlns:a16="http://schemas.microsoft.com/office/drawing/2014/main" id="{6624327F-BED9-E94E-84E2-A218CF6AA7B2}"/>
              </a:ext>
            </a:extLst>
          </p:cNvPr>
          <p:cNvSpPr/>
          <p:nvPr/>
        </p:nvSpPr>
        <p:spPr>
          <a:xfrm rot="10800000">
            <a:off x="6840149" y="28194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타원 51">
            <a:extLst>
              <a:ext uri="{FF2B5EF4-FFF2-40B4-BE49-F238E27FC236}">
                <a16:creationId xmlns:a16="http://schemas.microsoft.com/office/drawing/2014/main" id="{3F5DD264-8085-2C44-81A2-400306136BD3}"/>
              </a:ext>
            </a:extLst>
          </p:cNvPr>
          <p:cNvSpPr/>
          <p:nvPr/>
        </p:nvSpPr>
        <p:spPr>
          <a:xfrm>
            <a:off x="6595756" y="267243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타원 56">
            <a:extLst>
              <a:ext uri="{FF2B5EF4-FFF2-40B4-BE49-F238E27FC236}">
                <a16:creationId xmlns:a16="http://schemas.microsoft.com/office/drawing/2014/main" id="{23E86D91-9C8E-CF41-98B2-019ECDB7FFB1}"/>
              </a:ext>
            </a:extLst>
          </p:cNvPr>
          <p:cNvSpPr/>
          <p:nvPr/>
        </p:nvSpPr>
        <p:spPr>
          <a:xfrm>
            <a:off x="6656462" y="289787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타원 41">
            <a:extLst>
              <a:ext uri="{FF2B5EF4-FFF2-40B4-BE49-F238E27FC236}">
                <a16:creationId xmlns:a16="http://schemas.microsoft.com/office/drawing/2014/main" id="{D7DB170D-8DC1-3F42-A27E-53FD76480859}"/>
              </a:ext>
            </a:extLst>
          </p:cNvPr>
          <p:cNvSpPr/>
          <p:nvPr/>
        </p:nvSpPr>
        <p:spPr>
          <a:xfrm rot="10800000">
            <a:off x="6981384" y="260389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타원 52">
            <a:extLst>
              <a:ext uri="{FF2B5EF4-FFF2-40B4-BE49-F238E27FC236}">
                <a16:creationId xmlns:a16="http://schemas.microsoft.com/office/drawing/2014/main" id="{BB2340D5-3E38-BE40-BF89-AFAB088EC233}"/>
              </a:ext>
            </a:extLst>
          </p:cNvPr>
          <p:cNvSpPr/>
          <p:nvPr/>
        </p:nvSpPr>
        <p:spPr>
          <a:xfrm rot="10800000">
            <a:off x="7128247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타원 56">
            <a:extLst>
              <a:ext uri="{FF2B5EF4-FFF2-40B4-BE49-F238E27FC236}">
                <a16:creationId xmlns:a16="http://schemas.microsoft.com/office/drawing/2014/main" id="{4F84338C-B152-8746-8F5E-5CBE5E92A119}"/>
              </a:ext>
            </a:extLst>
          </p:cNvPr>
          <p:cNvSpPr/>
          <p:nvPr/>
        </p:nvSpPr>
        <p:spPr>
          <a:xfrm rot="10800000">
            <a:off x="7116663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타원 52">
            <a:extLst>
              <a:ext uri="{FF2B5EF4-FFF2-40B4-BE49-F238E27FC236}">
                <a16:creationId xmlns:a16="http://schemas.microsoft.com/office/drawing/2014/main" id="{0ECD5492-91DD-8C49-8D16-34164D53E9A7}"/>
              </a:ext>
            </a:extLst>
          </p:cNvPr>
          <p:cNvSpPr/>
          <p:nvPr/>
        </p:nvSpPr>
        <p:spPr>
          <a:xfrm rot="10800000">
            <a:off x="6894007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타원 41">
            <a:extLst>
              <a:ext uri="{FF2B5EF4-FFF2-40B4-BE49-F238E27FC236}">
                <a16:creationId xmlns:a16="http://schemas.microsoft.com/office/drawing/2014/main" id="{DB588DC8-D1F5-5542-9A49-03E4661FFE42}"/>
              </a:ext>
            </a:extLst>
          </p:cNvPr>
          <p:cNvSpPr/>
          <p:nvPr/>
        </p:nvSpPr>
        <p:spPr>
          <a:xfrm rot="10800000">
            <a:off x="6981384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타원 52">
            <a:extLst>
              <a:ext uri="{FF2B5EF4-FFF2-40B4-BE49-F238E27FC236}">
                <a16:creationId xmlns:a16="http://schemas.microsoft.com/office/drawing/2014/main" id="{A23E0FB8-D2F0-DD43-9A98-569B6B63245D}"/>
              </a:ext>
            </a:extLst>
          </p:cNvPr>
          <p:cNvSpPr/>
          <p:nvPr/>
        </p:nvSpPr>
        <p:spPr>
          <a:xfrm rot="10800000">
            <a:off x="7128247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56">
            <a:extLst>
              <a:ext uri="{FF2B5EF4-FFF2-40B4-BE49-F238E27FC236}">
                <a16:creationId xmlns:a16="http://schemas.microsoft.com/office/drawing/2014/main" id="{F4B0D473-62D7-3446-A964-DB34C29EF83E}"/>
              </a:ext>
            </a:extLst>
          </p:cNvPr>
          <p:cNvSpPr/>
          <p:nvPr/>
        </p:nvSpPr>
        <p:spPr>
          <a:xfrm rot="10800000">
            <a:off x="7116663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41">
            <a:extLst>
              <a:ext uri="{FF2B5EF4-FFF2-40B4-BE49-F238E27FC236}">
                <a16:creationId xmlns:a16="http://schemas.microsoft.com/office/drawing/2014/main" id="{D9E94B05-2F18-4C43-AFBA-7F035F37E627}"/>
              </a:ext>
            </a:extLst>
          </p:cNvPr>
          <p:cNvSpPr/>
          <p:nvPr/>
        </p:nvSpPr>
        <p:spPr>
          <a:xfrm rot="10800000">
            <a:off x="7272664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52">
            <a:extLst>
              <a:ext uri="{FF2B5EF4-FFF2-40B4-BE49-F238E27FC236}">
                <a16:creationId xmlns:a16="http://schemas.microsoft.com/office/drawing/2014/main" id="{8F6F7473-D943-A04A-A4BA-D5DD6521FE7A}"/>
              </a:ext>
            </a:extLst>
          </p:cNvPr>
          <p:cNvSpPr/>
          <p:nvPr/>
        </p:nvSpPr>
        <p:spPr>
          <a:xfrm rot="10800000">
            <a:off x="7326522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52">
            <a:extLst>
              <a:ext uri="{FF2B5EF4-FFF2-40B4-BE49-F238E27FC236}">
                <a16:creationId xmlns:a16="http://schemas.microsoft.com/office/drawing/2014/main" id="{39CCD064-DC9E-954F-9197-4790FBBD28C7}"/>
              </a:ext>
            </a:extLst>
          </p:cNvPr>
          <p:cNvSpPr/>
          <p:nvPr/>
        </p:nvSpPr>
        <p:spPr>
          <a:xfrm rot="10800000">
            <a:off x="7560762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56">
            <a:extLst>
              <a:ext uri="{FF2B5EF4-FFF2-40B4-BE49-F238E27FC236}">
                <a16:creationId xmlns:a16="http://schemas.microsoft.com/office/drawing/2014/main" id="{7E8EE095-B839-B542-BD56-6FA9DBC8BE4E}"/>
              </a:ext>
            </a:extLst>
          </p:cNvPr>
          <p:cNvSpPr/>
          <p:nvPr/>
        </p:nvSpPr>
        <p:spPr>
          <a:xfrm rot="10800000">
            <a:off x="7549178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56">
            <a:extLst>
              <a:ext uri="{FF2B5EF4-FFF2-40B4-BE49-F238E27FC236}">
                <a16:creationId xmlns:a16="http://schemas.microsoft.com/office/drawing/2014/main" id="{1289528A-40B3-554B-8039-8C396A820768}"/>
              </a:ext>
            </a:extLst>
          </p:cNvPr>
          <p:cNvSpPr/>
          <p:nvPr/>
        </p:nvSpPr>
        <p:spPr>
          <a:xfrm rot="10800000">
            <a:off x="6664562" y="246833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타원 41">
            <a:extLst>
              <a:ext uri="{FF2B5EF4-FFF2-40B4-BE49-F238E27FC236}">
                <a16:creationId xmlns:a16="http://schemas.microsoft.com/office/drawing/2014/main" id="{618589A4-7D77-E94D-B6F7-52EC172BF62D}"/>
              </a:ext>
            </a:extLst>
          </p:cNvPr>
          <p:cNvSpPr/>
          <p:nvPr/>
        </p:nvSpPr>
        <p:spPr>
          <a:xfrm rot="10800000">
            <a:off x="7386548" y="276769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타원 52">
            <a:extLst>
              <a:ext uri="{FF2B5EF4-FFF2-40B4-BE49-F238E27FC236}">
                <a16:creationId xmlns:a16="http://schemas.microsoft.com/office/drawing/2014/main" id="{B131A702-CFA2-DE42-803E-90C59AF82942}"/>
              </a:ext>
            </a:extLst>
          </p:cNvPr>
          <p:cNvSpPr/>
          <p:nvPr/>
        </p:nvSpPr>
        <p:spPr>
          <a:xfrm rot="10800000">
            <a:off x="7581942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타원 56">
            <a:extLst>
              <a:ext uri="{FF2B5EF4-FFF2-40B4-BE49-F238E27FC236}">
                <a16:creationId xmlns:a16="http://schemas.microsoft.com/office/drawing/2014/main" id="{893D4453-A3B3-FE4E-A4CF-B36B6D624E8B}"/>
              </a:ext>
            </a:extLst>
          </p:cNvPr>
          <p:cNvSpPr/>
          <p:nvPr/>
        </p:nvSpPr>
        <p:spPr>
          <a:xfrm rot="10800000">
            <a:off x="7510325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타원 56">
            <a:extLst>
              <a:ext uri="{FF2B5EF4-FFF2-40B4-BE49-F238E27FC236}">
                <a16:creationId xmlns:a16="http://schemas.microsoft.com/office/drawing/2014/main" id="{C6DBB7FB-30A9-2049-BFE3-9C3B9721FD6B}"/>
              </a:ext>
            </a:extLst>
          </p:cNvPr>
          <p:cNvSpPr/>
          <p:nvPr/>
        </p:nvSpPr>
        <p:spPr>
          <a:xfrm>
            <a:off x="6093217" y="253220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타원 52">
            <a:extLst>
              <a:ext uri="{FF2B5EF4-FFF2-40B4-BE49-F238E27FC236}">
                <a16:creationId xmlns:a16="http://schemas.microsoft.com/office/drawing/2014/main" id="{D7C8F8BE-9433-2440-97D6-0B38BD9EFF71}"/>
              </a:ext>
            </a:extLst>
          </p:cNvPr>
          <p:cNvSpPr/>
          <p:nvPr/>
        </p:nvSpPr>
        <p:spPr>
          <a:xfrm>
            <a:off x="5917072" y="2502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D60082D-EF60-344E-AF47-5A9747CFDF3B}"/>
              </a:ext>
            </a:extLst>
          </p:cNvPr>
          <p:cNvSpPr txBox="1"/>
          <p:nvPr/>
        </p:nvSpPr>
        <p:spPr>
          <a:xfrm>
            <a:off x="5603126" y="1423809"/>
            <a:ext cx="1964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Clustered Data Set</a:t>
            </a:r>
          </a:p>
        </p:txBody>
      </p:sp>
      <p:sp>
        <p:nvSpPr>
          <p:cNvPr id="200" name="타원 101">
            <a:extLst>
              <a:ext uri="{FF2B5EF4-FFF2-40B4-BE49-F238E27FC236}">
                <a16:creationId xmlns:a16="http://schemas.microsoft.com/office/drawing/2014/main" id="{5E5119CE-FF23-AF45-B0A7-836DC153D4D9}"/>
              </a:ext>
            </a:extLst>
          </p:cNvPr>
          <p:cNvSpPr/>
          <p:nvPr/>
        </p:nvSpPr>
        <p:spPr>
          <a:xfrm>
            <a:off x="5451233" y="1848389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타원 101">
            <a:extLst>
              <a:ext uri="{FF2B5EF4-FFF2-40B4-BE49-F238E27FC236}">
                <a16:creationId xmlns:a16="http://schemas.microsoft.com/office/drawing/2014/main" id="{8E39FED4-0C30-AD49-B936-CEDB325E6D7A}"/>
              </a:ext>
            </a:extLst>
          </p:cNvPr>
          <p:cNvSpPr/>
          <p:nvPr/>
        </p:nvSpPr>
        <p:spPr>
          <a:xfrm>
            <a:off x="5508512" y="2446350"/>
            <a:ext cx="520586" cy="520586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타원 101">
            <a:extLst>
              <a:ext uri="{FF2B5EF4-FFF2-40B4-BE49-F238E27FC236}">
                <a16:creationId xmlns:a16="http://schemas.microsoft.com/office/drawing/2014/main" id="{AEAE3169-D38C-3040-A2B9-C050EB89E050}"/>
              </a:ext>
            </a:extLst>
          </p:cNvPr>
          <p:cNvSpPr/>
          <p:nvPr/>
        </p:nvSpPr>
        <p:spPr>
          <a:xfrm>
            <a:off x="5975250" y="2031132"/>
            <a:ext cx="458932" cy="458932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타원 101">
            <a:extLst>
              <a:ext uri="{FF2B5EF4-FFF2-40B4-BE49-F238E27FC236}">
                <a16:creationId xmlns:a16="http://schemas.microsoft.com/office/drawing/2014/main" id="{0ACF3E5F-5018-EB46-BF0F-F05C882C3F06}"/>
              </a:ext>
            </a:extLst>
          </p:cNvPr>
          <p:cNvSpPr/>
          <p:nvPr/>
        </p:nvSpPr>
        <p:spPr>
          <a:xfrm>
            <a:off x="6539345" y="2451976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타원 101">
            <a:extLst>
              <a:ext uri="{FF2B5EF4-FFF2-40B4-BE49-F238E27FC236}">
                <a16:creationId xmlns:a16="http://schemas.microsoft.com/office/drawing/2014/main" id="{8DCCF873-1B79-1442-81C9-A45127CEDCA5}"/>
              </a:ext>
            </a:extLst>
          </p:cNvPr>
          <p:cNvSpPr/>
          <p:nvPr/>
        </p:nvSpPr>
        <p:spPr>
          <a:xfrm>
            <a:off x="6370110" y="1912519"/>
            <a:ext cx="499288" cy="499288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타원 101">
            <a:extLst>
              <a:ext uri="{FF2B5EF4-FFF2-40B4-BE49-F238E27FC236}">
                <a16:creationId xmlns:a16="http://schemas.microsoft.com/office/drawing/2014/main" id="{05D0922F-0921-3846-95DF-63C67654B417}"/>
              </a:ext>
            </a:extLst>
          </p:cNvPr>
          <p:cNvSpPr/>
          <p:nvPr/>
        </p:nvSpPr>
        <p:spPr>
          <a:xfrm>
            <a:off x="6966245" y="1861078"/>
            <a:ext cx="480415" cy="48041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타원 101">
            <a:extLst>
              <a:ext uri="{FF2B5EF4-FFF2-40B4-BE49-F238E27FC236}">
                <a16:creationId xmlns:a16="http://schemas.microsoft.com/office/drawing/2014/main" id="{66FB4E9E-CBA8-4648-8054-03FE6D5F1F16}"/>
              </a:ext>
            </a:extLst>
          </p:cNvPr>
          <p:cNvSpPr/>
          <p:nvPr/>
        </p:nvSpPr>
        <p:spPr>
          <a:xfrm>
            <a:off x="7230402" y="2419192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타원 101">
            <a:extLst>
              <a:ext uri="{FF2B5EF4-FFF2-40B4-BE49-F238E27FC236}">
                <a16:creationId xmlns:a16="http://schemas.microsoft.com/office/drawing/2014/main" id="{3CF7FEA9-1743-3840-86B5-9A0A0AC22682}"/>
              </a:ext>
            </a:extLst>
          </p:cNvPr>
          <p:cNvSpPr/>
          <p:nvPr/>
        </p:nvSpPr>
        <p:spPr>
          <a:xfrm>
            <a:off x="7453677" y="1990487"/>
            <a:ext cx="422145" cy="42214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타원 101">
            <a:extLst>
              <a:ext uri="{FF2B5EF4-FFF2-40B4-BE49-F238E27FC236}">
                <a16:creationId xmlns:a16="http://schemas.microsoft.com/office/drawing/2014/main" id="{B0D1C573-7CF8-0C40-826A-0B6E6CC2DBB6}"/>
              </a:ext>
            </a:extLst>
          </p:cNvPr>
          <p:cNvSpPr/>
          <p:nvPr/>
        </p:nvSpPr>
        <p:spPr>
          <a:xfrm>
            <a:off x="6096074" y="2462437"/>
            <a:ext cx="361660" cy="3616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타원 101">
            <a:extLst>
              <a:ext uri="{FF2B5EF4-FFF2-40B4-BE49-F238E27FC236}">
                <a16:creationId xmlns:a16="http://schemas.microsoft.com/office/drawing/2014/main" id="{5EA3D48D-B569-7F4E-9B71-0B17B4718497}"/>
              </a:ext>
            </a:extLst>
          </p:cNvPr>
          <p:cNvSpPr/>
          <p:nvPr/>
        </p:nvSpPr>
        <p:spPr>
          <a:xfrm>
            <a:off x="7001782" y="2706976"/>
            <a:ext cx="361660" cy="3616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6FD88CB-3481-AD4D-B07B-811BCC1BA33E}"/>
              </a:ext>
            </a:extLst>
          </p:cNvPr>
          <p:cNvSpPr/>
          <p:nvPr/>
        </p:nvSpPr>
        <p:spPr>
          <a:xfrm>
            <a:off x="4067944" y="2241010"/>
            <a:ext cx="1092920" cy="54135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3" name="사각형: 둥근 모서리 230">
            <a:extLst>
              <a:ext uri="{FF2B5EF4-FFF2-40B4-BE49-F238E27FC236}">
                <a16:creationId xmlns:a16="http://schemas.microsoft.com/office/drawing/2014/main" id="{F273B1EF-9D18-8F4A-A1EF-4C4C4FE8C92C}"/>
              </a:ext>
            </a:extLst>
          </p:cNvPr>
          <p:cNvSpPr/>
          <p:nvPr/>
        </p:nvSpPr>
        <p:spPr>
          <a:xfrm>
            <a:off x="4223043" y="4258486"/>
            <a:ext cx="1948174" cy="1655610"/>
          </a:xfrm>
          <a:prstGeom prst="roundRect">
            <a:avLst>
              <a:gd name="adj" fmla="val 4653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4" name="사각형: 둥근 모서리 231">
            <a:extLst>
              <a:ext uri="{FF2B5EF4-FFF2-40B4-BE49-F238E27FC236}">
                <a16:creationId xmlns:a16="http://schemas.microsoft.com/office/drawing/2014/main" id="{EE7638D3-BF1C-8D43-972E-443295F8E1F1}"/>
              </a:ext>
            </a:extLst>
          </p:cNvPr>
          <p:cNvSpPr/>
          <p:nvPr/>
        </p:nvSpPr>
        <p:spPr>
          <a:xfrm>
            <a:off x="6225526" y="4258486"/>
            <a:ext cx="850752" cy="1655610"/>
          </a:xfrm>
          <a:prstGeom prst="roundRect">
            <a:avLst>
              <a:gd name="adj" fmla="val 10882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5" name="사각형: 둥근 모서리 459">
            <a:extLst>
              <a:ext uri="{FF2B5EF4-FFF2-40B4-BE49-F238E27FC236}">
                <a16:creationId xmlns:a16="http://schemas.microsoft.com/office/drawing/2014/main" id="{D1FCFE05-7E62-8740-9265-C0A20C932F1F}"/>
              </a:ext>
            </a:extLst>
          </p:cNvPr>
          <p:cNvSpPr/>
          <p:nvPr/>
        </p:nvSpPr>
        <p:spPr>
          <a:xfrm>
            <a:off x="3317976" y="4258486"/>
            <a:ext cx="850752" cy="1655610"/>
          </a:xfrm>
          <a:prstGeom prst="roundRect">
            <a:avLst>
              <a:gd name="adj" fmla="val 13183"/>
            </a:avLst>
          </a:prstGeom>
          <a:solidFill>
            <a:srgbClr val="FFEB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A96C7DE-BAB4-0F4C-916A-682E56C7A17C}"/>
              </a:ext>
            </a:extLst>
          </p:cNvPr>
          <p:cNvSpPr txBox="1"/>
          <p:nvPr/>
        </p:nvSpPr>
        <p:spPr>
          <a:xfrm>
            <a:off x="5976396" y="4203892"/>
            <a:ext cx="1348435" cy="5422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Output </a:t>
            </a:r>
          </a:p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Layer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C5CA201-1F53-584D-BA93-8325263A78E9}"/>
              </a:ext>
            </a:extLst>
          </p:cNvPr>
          <p:cNvSpPr txBox="1"/>
          <p:nvPr/>
        </p:nvSpPr>
        <p:spPr>
          <a:xfrm>
            <a:off x="4094773" y="4229361"/>
            <a:ext cx="2171668" cy="26299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Hidden Layers (HLs)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B89976B-7711-3F4B-936C-E33DA1EB5943}"/>
              </a:ext>
            </a:extLst>
          </p:cNvPr>
          <p:cNvSpPr txBox="1"/>
          <p:nvPr/>
        </p:nvSpPr>
        <p:spPr>
          <a:xfrm>
            <a:off x="4182367" y="4438670"/>
            <a:ext cx="5198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BB4EB1-0B34-8748-BDF7-2789C2DC6F67}"/>
              </a:ext>
            </a:extLst>
          </p:cNvPr>
          <p:cNvSpPr txBox="1"/>
          <p:nvPr/>
        </p:nvSpPr>
        <p:spPr>
          <a:xfrm>
            <a:off x="4681969" y="4438670"/>
            <a:ext cx="5198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2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00D4295-691B-D245-86F4-9AC82B20EDA0}"/>
              </a:ext>
            </a:extLst>
          </p:cNvPr>
          <p:cNvSpPr txBox="1"/>
          <p:nvPr/>
        </p:nvSpPr>
        <p:spPr>
          <a:xfrm>
            <a:off x="5180697" y="4410129"/>
            <a:ext cx="519881" cy="37102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ko-KR" altLang="en-US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⋯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8643912-95DA-BC46-918E-1519591C6312}"/>
              </a:ext>
            </a:extLst>
          </p:cNvPr>
          <p:cNvSpPr txBox="1"/>
          <p:nvPr/>
        </p:nvSpPr>
        <p:spPr>
          <a:xfrm>
            <a:off x="5701690" y="4426364"/>
            <a:ext cx="519881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latin typeface="Cambria" panose="02040503050406030204" pitchFamily="18" charset="0"/>
                <a:ea typeface="맑은 고딕" panose="020B0503020000020004" pitchFamily="34" charset="-127"/>
              </a:rPr>
              <a:t>N</a:t>
            </a:r>
            <a:endParaRPr lang="en-US" altLang="ko-KR" sz="1600" b="1" baseline="-25000" dirty="0"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BE47817-D7C3-C044-BF23-FBFA42EE0506}"/>
              </a:ext>
            </a:extLst>
          </p:cNvPr>
          <p:cNvSpPr txBox="1"/>
          <p:nvPr/>
        </p:nvSpPr>
        <p:spPr>
          <a:xfrm>
            <a:off x="3066447" y="4203892"/>
            <a:ext cx="1348435" cy="5422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Input </a:t>
            </a:r>
          </a:p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Layer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grpSp>
        <p:nvGrpSpPr>
          <p:cNvPr id="224" name="그룹 461">
            <a:extLst>
              <a:ext uri="{FF2B5EF4-FFF2-40B4-BE49-F238E27FC236}">
                <a16:creationId xmlns:a16="http://schemas.microsoft.com/office/drawing/2014/main" id="{CA9241F1-A7F6-734A-A203-4D1BDECA7FE6}"/>
              </a:ext>
            </a:extLst>
          </p:cNvPr>
          <p:cNvGrpSpPr/>
          <p:nvPr/>
        </p:nvGrpSpPr>
        <p:grpSpPr>
          <a:xfrm>
            <a:off x="3550700" y="4752611"/>
            <a:ext cx="3285774" cy="1108363"/>
            <a:chOff x="4273318" y="2390422"/>
            <a:chExt cx="4798194" cy="1618535"/>
          </a:xfrm>
        </p:grpSpPr>
        <p:sp>
          <p:nvSpPr>
            <p:cNvPr id="236" name="직사각형 110">
              <a:extLst>
                <a:ext uri="{FF2B5EF4-FFF2-40B4-BE49-F238E27FC236}">
                  <a16:creationId xmlns:a16="http://schemas.microsoft.com/office/drawing/2014/main" id="{D7F1400D-F20B-8E4A-9EB5-809795861E09}"/>
                </a:ext>
              </a:extLst>
            </p:cNvPr>
            <p:cNvSpPr/>
            <p:nvPr/>
          </p:nvSpPr>
          <p:spPr>
            <a:xfrm>
              <a:off x="8615295" y="2390422"/>
              <a:ext cx="370634" cy="161853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7" name="타원 112">
              <a:extLst>
                <a:ext uri="{FF2B5EF4-FFF2-40B4-BE49-F238E27FC236}">
                  <a16:creationId xmlns:a16="http://schemas.microsoft.com/office/drawing/2014/main" id="{F10A8E12-A5D4-AE43-8465-F58856EADE8F}"/>
                </a:ext>
              </a:extLst>
            </p:cNvPr>
            <p:cNvSpPr/>
            <p:nvPr/>
          </p:nvSpPr>
          <p:spPr>
            <a:xfrm>
              <a:off x="8691075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8" name="타원 113">
              <a:extLst>
                <a:ext uri="{FF2B5EF4-FFF2-40B4-BE49-F238E27FC236}">
                  <a16:creationId xmlns:a16="http://schemas.microsoft.com/office/drawing/2014/main" id="{2AA613D4-1214-5746-8160-8DD06CE6E185}"/>
                </a:ext>
              </a:extLst>
            </p:cNvPr>
            <p:cNvSpPr/>
            <p:nvPr/>
          </p:nvSpPr>
          <p:spPr>
            <a:xfrm>
              <a:off x="8691075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9" name="타원 114">
              <a:extLst>
                <a:ext uri="{FF2B5EF4-FFF2-40B4-BE49-F238E27FC236}">
                  <a16:creationId xmlns:a16="http://schemas.microsoft.com/office/drawing/2014/main" id="{7C7E8C63-F081-F143-9D46-0AD8F8BE2730}"/>
                </a:ext>
              </a:extLst>
            </p:cNvPr>
            <p:cNvSpPr/>
            <p:nvPr/>
          </p:nvSpPr>
          <p:spPr>
            <a:xfrm>
              <a:off x="8691075" y="3074827"/>
              <a:ext cx="219075" cy="219075"/>
            </a:xfrm>
            <a:prstGeom prst="ellipse">
              <a:avLst/>
            </a:prstGeom>
            <a:solidFill>
              <a:schemeClr val="bg1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0" name="타원 115">
              <a:extLst>
                <a:ext uri="{FF2B5EF4-FFF2-40B4-BE49-F238E27FC236}">
                  <a16:creationId xmlns:a16="http://schemas.microsoft.com/office/drawing/2014/main" id="{42E5FB58-957F-8343-BE8A-703839523CC0}"/>
                </a:ext>
              </a:extLst>
            </p:cNvPr>
            <p:cNvSpPr/>
            <p:nvPr/>
          </p:nvSpPr>
          <p:spPr>
            <a:xfrm>
              <a:off x="8691075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A47B47A-BC7D-CE41-A641-5998FCA8D2CE}"/>
                </a:ext>
              </a:extLst>
            </p:cNvPr>
            <p:cNvSpPr txBox="1"/>
            <p:nvPr/>
          </p:nvSpPr>
          <p:spPr>
            <a:xfrm rot="5400000">
              <a:off x="8646088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42" name="직사각형 86">
              <a:extLst>
                <a:ext uri="{FF2B5EF4-FFF2-40B4-BE49-F238E27FC236}">
                  <a16:creationId xmlns:a16="http://schemas.microsoft.com/office/drawing/2014/main" id="{57E9E651-2259-874B-81B0-E0FE6C1F4B0A}"/>
                </a:ext>
              </a:extLst>
            </p:cNvPr>
            <p:cNvSpPr/>
            <p:nvPr/>
          </p:nvSpPr>
          <p:spPr>
            <a:xfrm>
              <a:off x="5383915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3" name="타원 88">
              <a:extLst>
                <a:ext uri="{FF2B5EF4-FFF2-40B4-BE49-F238E27FC236}">
                  <a16:creationId xmlns:a16="http://schemas.microsoft.com/office/drawing/2014/main" id="{B1655990-1941-314F-9F05-EA1AD81F89B0}"/>
                </a:ext>
              </a:extLst>
            </p:cNvPr>
            <p:cNvSpPr/>
            <p:nvPr/>
          </p:nvSpPr>
          <p:spPr>
            <a:xfrm>
              <a:off x="5459695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4" name="타원 89">
              <a:extLst>
                <a:ext uri="{FF2B5EF4-FFF2-40B4-BE49-F238E27FC236}">
                  <a16:creationId xmlns:a16="http://schemas.microsoft.com/office/drawing/2014/main" id="{289208E6-145F-4E49-9E6F-F432C35E4922}"/>
                </a:ext>
              </a:extLst>
            </p:cNvPr>
            <p:cNvSpPr/>
            <p:nvPr/>
          </p:nvSpPr>
          <p:spPr>
            <a:xfrm>
              <a:off x="5459695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5" name="타원 90">
              <a:extLst>
                <a:ext uri="{FF2B5EF4-FFF2-40B4-BE49-F238E27FC236}">
                  <a16:creationId xmlns:a16="http://schemas.microsoft.com/office/drawing/2014/main" id="{BB56AF81-4674-0946-93E3-1C070F7F986C}"/>
                </a:ext>
              </a:extLst>
            </p:cNvPr>
            <p:cNvSpPr/>
            <p:nvPr/>
          </p:nvSpPr>
          <p:spPr>
            <a:xfrm>
              <a:off x="5459695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6" name="타원 91">
              <a:extLst>
                <a:ext uri="{FF2B5EF4-FFF2-40B4-BE49-F238E27FC236}">
                  <a16:creationId xmlns:a16="http://schemas.microsoft.com/office/drawing/2014/main" id="{DBA18B36-CE51-8E49-B10E-FBB4A81AE5D6}"/>
                </a:ext>
              </a:extLst>
            </p:cNvPr>
            <p:cNvSpPr/>
            <p:nvPr/>
          </p:nvSpPr>
          <p:spPr>
            <a:xfrm>
              <a:off x="5459695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B30AA144-1C60-0F44-AEFA-C085D06FB5E3}"/>
                </a:ext>
              </a:extLst>
            </p:cNvPr>
            <p:cNvSpPr txBox="1"/>
            <p:nvPr/>
          </p:nvSpPr>
          <p:spPr>
            <a:xfrm rot="5400000">
              <a:off x="5414709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48" name="직사각형 94">
              <a:extLst>
                <a:ext uri="{FF2B5EF4-FFF2-40B4-BE49-F238E27FC236}">
                  <a16:creationId xmlns:a16="http://schemas.microsoft.com/office/drawing/2014/main" id="{526BE986-8B12-E140-8FC3-103D5EC23231}"/>
                </a:ext>
              </a:extLst>
            </p:cNvPr>
            <p:cNvSpPr/>
            <p:nvPr/>
          </p:nvSpPr>
          <p:spPr>
            <a:xfrm>
              <a:off x="6110990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9" name="타원 96">
              <a:extLst>
                <a:ext uri="{FF2B5EF4-FFF2-40B4-BE49-F238E27FC236}">
                  <a16:creationId xmlns:a16="http://schemas.microsoft.com/office/drawing/2014/main" id="{0F4D8ABF-1EA1-5844-AFFD-25D0319F84C6}"/>
                </a:ext>
              </a:extLst>
            </p:cNvPr>
            <p:cNvSpPr/>
            <p:nvPr/>
          </p:nvSpPr>
          <p:spPr>
            <a:xfrm>
              <a:off x="6186770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0" name="타원 97">
              <a:extLst>
                <a:ext uri="{FF2B5EF4-FFF2-40B4-BE49-F238E27FC236}">
                  <a16:creationId xmlns:a16="http://schemas.microsoft.com/office/drawing/2014/main" id="{F4B51028-0ACD-F440-BFF7-E6BD297B5DFA}"/>
                </a:ext>
              </a:extLst>
            </p:cNvPr>
            <p:cNvSpPr/>
            <p:nvPr/>
          </p:nvSpPr>
          <p:spPr>
            <a:xfrm>
              <a:off x="6186770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1" name="타원 98">
              <a:extLst>
                <a:ext uri="{FF2B5EF4-FFF2-40B4-BE49-F238E27FC236}">
                  <a16:creationId xmlns:a16="http://schemas.microsoft.com/office/drawing/2014/main" id="{8BBD8E39-3DF0-B249-A25B-8B9BB0A06F3A}"/>
                </a:ext>
              </a:extLst>
            </p:cNvPr>
            <p:cNvSpPr/>
            <p:nvPr/>
          </p:nvSpPr>
          <p:spPr>
            <a:xfrm>
              <a:off x="6186770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2" name="타원 99">
              <a:extLst>
                <a:ext uri="{FF2B5EF4-FFF2-40B4-BE49-F238E27FC236}">
                  <a16:creationId xmlns:a16="http://schemas.microsoft.com/office/drawing/2014/main" id="{14609586-1B01-E549-9E14-86C7327A5C63}"/>
                </a:ext>
              </a:extLst>
            </p:cNvPr>
            <p:cNvSpPr/>
            <p:nvPr/>
          </p:nvSpPr>
          <p:spPr>
            <a:xfrm>
              <a:off x="6186770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67FB82D-118C-C045-8996-D39BE76F84DC}"/>
                </a:ext>
              </a:extLst>
            </p:cNvPr>
            <p:cNvSpPr txBox="1"/>
            <p:nvPr/>
          </p:nvSpPr>
          <p:spPr>
            <a:xfrm rot="5400000">
              <a:off x="6141783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54" name="직사각형 102">
              <a:extLst>
                <a:ext uri="{FF2B5EF4-FFF2-40B4-BE49-F238E27FC236}">
                  <a16:creationId xmlns:a16="http://schemas.microsoft.com/office/drawing/2014/main" id="{6CED4801-D35E-AD4D-BF24-941BD0672170}"/>
                </a:ext>
              </a:extLst>
            </p:cNvPr>
            <p:cNvSpPr/>
            <p:nvPr/>
          </p:nvSpPr>
          <p:spPr>
            <a:xfrm>
              <a:off x="6839196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5" name="타원 104">
              <a:extLst>
                <a:ext uri="{FF2B5EF4-FFF2-40B4-BE49-F238E27FC236}">
                  <a16:creationId xmlns:a16="http://schemas.microsoft.com/office/drawing/2014/main" id="{84DA64C3-F8D7-A643-8C99-C6DD353CA229}"/>
                </a:ext>
              </a:extLst>
            </p:cNvPr>
            <p:cNvSpPr/>
            <p:nvPr/>
          </p:nvSpPr>
          <p:spPr>
            <a:xfrm>
              <a:off x="6914976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6" name="타원 105">
              <a:extLst>
                <a:ext uri="{FF2B5EF4-FFF2-40B4-BE49-F238E27FC236}">
                  <a16:creationId xmlns:a16="http://schemas.microsoft.com/office/drawing/2014/main" id="{4EBB4616-AAFA-F046-839A-FC08304E757F}"/>
                </a:ext>
              </a:extLst>
            </p:cNvPr>
            <p:cNvSpPr/>
            <p:nvPr/>
          </p:nvSpPr>
          <p:spPr>
            <a:xfrm>
              <a:off x="6914976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7" name="타원 106">
              <a:extLst>
                <a:ext uri="{FF2B5EF4-FFF2-40B4-BE49-F238E27FC236}">
                  <a16:creationId xmlns:a16="http://schemas.microsoft.com/office/drawing/2014/main" id="{CA7F24CC-7DD0-AF44-8F6E-6D0808719604}"/>
                </a:ext>
              </a:extLst>
            </p:cNvPr>
            <p:cNvSpPr/>
            <p:nvPr/>
          </p:nvSpPr>
          <p:spPr>
            <a:xfrm>
              <a:off x="6914976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8" name="타원 107">
              <a:extLst>
                <a:ext uri="{FF2B5EF4-FFF2-40B4-BE49-F238E27FC236}">
                  <a16:creationId xmlns:a16="http://schemas.microsoft.com/office/drawing/2014/main" id="{CDAEDBB1-C102-0247-A6D7-F79AEC1BAD85}"/>
                </a:ext>
              </a:extLst>
            </p:cNvPr>
            <p:cNvSpPr/>
            <p:nvPr/>
          </p:nvSpPr>
          <p:spPr>
            <a:xfrm>
              <a:off x="6914976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1AA1EC9-DD9D-7B45-B320-9FC9C0801DE0}"/>
                </a:ext>
              </a:extLst>
            </p:cNvPr>
            <p:cNvSpPr txBox="1"/>
            <p:nvPr/>
          </p:nvSpPr>
          <p:spPr>
            <a:xfrm rot="5400000">
              <a:off x="6869988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60" name="직사각형 145">
              <a:extLst>
                <a:ext uri="{FF2B5EF4-FFF2-40B4-BE49-F238E27FC236}">
                  <a16:creationId xmlns:a16="http://schemas.microsoft.com/office/drawing/2014/main" id="{7FD80CF1-E9A2-3C46-8196-5923A705DFAB}"/>
                </a:ext>
              </a:extLst>
            </p:cNvPr>
            <p:cNvSpPr/>
            <p:nvPr/>
          </p:nvSpPr>
          <p:spPr>
            <a:xfrm>
              <a:off x="7597588" y="2390422"/>
              <a:ext cx="370634" cy="161853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1" name="타원 147">
              <a:extLst>
                <a:ext uri="{FF2B5EF4-FFF2-40B4-BE49-F238E27FC236}">
                  <a16:creationId xmlns:a16="http://schemas.microsoft.com/office/drawing/2014/main" id="{E3B237DC-A5EA-734B-8ACE-405F202442C9}"/>
                </a:ext>
              </a:extLst>
            </p:cNvPr>
            <p:cNvSpPr/>
            <p:nvPr/>
          </p:nvSpPr>
          <p:spPr>
            <a:xfrm>
              <a:off x="7673368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2" name="타원 148">
              <a:extLst>
                <a:ext uri="{FF2B5EF4-FFF2-40B4-BE49-F238E27FC236}">
                  <a16:creationId xmlns:a16="http://schemas.microsoft.com/office/drawing/2014/main" id="{89CA6C75-7962-9A42-98B5-890B670EA2D4}"/>
                </a:ext>
              </a:extLst>
            </p:cNvPr>
            <p:cNvSpPr/>
            <p:nvPr/>
          </p:nvSpPr>
          <p:spPr>
            <a:xfrm>
              <a:off x="7673368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3" name="타원 149">
              <a:extLst>
                <a:ext uri="{FF2B5EF4-FFF2-40B4-BE49-F238E27FC236}">
                  <a16:creationId xmlns:a16="http://schemas.microsoft.com/office/drawing/2014/main" id="{5A88EB84-E0C2-F545-8968-D3EFA110AE48}"/>
                </a:ext>
              </a:extLst>
            </p:cNvPr>
            <p:cNvSpPr/>
            <p:nvPr/>
          </p:nvSpPr>
          <p:spPr>
            <a:xfrm>
              <a:off x="7673368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4" name="타원 150">
              <a:extLst>
                <a:ext uri="{FF2B5EF4-FFF2-40B4-BE49-F238E27FC236}">
                  <a16:creationId xmlns:a16="http://schemas.microsoft.com/office/drawing/2014/main" id="{52619A1F-B421-3246-AC71-457F755CA814}"/>
                </a:ext>
              </a:extLst>
            </p:cNvPr>
            <p:cNvSpPr/>
            <p:nvPr/>
          </p:nvSpPr>
          <p:spPr>
            <a:xfrm>
              <a:off x="7673368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D0FAC38-6624-EE4B-8630-CCBB3DFE56C2}"/>
                </a:ext>
              </a:extLst>
            </p:cNvPr>
            <p:cNvSpPr txBox="1"/>
            <p:nvPr/>
          </p:nvSpPr>
          <p:spPr>
            <a:xfrm rot="5400000">
              <a:off x="7628381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66" name="직사각형 78">
              <a:extLst>
                <a:ext uri="{FF2B5EF4-FFF2-40B4-BE49-F238E27FC236}">
                  <a16:creationId xmlns:a16="http://schemas.microsoft.com/office/drawing/2014/main" id="{1F297350-3B23-2947-8F79-C96D2F239B3E}"/>
                </a:ext>
              </a:extLst>
            </p:cNvPr>
            <p:cNvSpPr/>
            <p:nvPr/>
          </p:nvSpPr>
          <p:spPr>
            <a:xfrm>
              <a:off x="4358902" y="2390422"/>
              <a:ext cx="370634" cy="1618535"/>
            </a:xfrm>
            <a:prstGeom prst="rect">
              <a:avLst/>
            </a:prstGeom>
            <a:solidFill>
              <a:srgbClr val="FE9A9A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7" name="타원 80">
              <a:extLst>
                <a:ext uri="{FF2B5EF4-FFF2-40B4-BE49-F238E27FC236}">
                  <a16:creationId xmlns:a16="http://schemas.microsoft.com/office/drawing/2014/main" id="{120FFCB3-69B8-4D4F-AF4C-72B27D7C56D5}"/>
                </a:ext>
              </a:extLst>
            </p:cNvPr>
            <p:cNvSpPr/>
            <p:nvPr/>
          </p:nvSpPr>
          <p:spPr>
            <a:xfrm>
              <a:off x="4434682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8" name="타원 81">
              <a:extLst>
                <a:ext uri="{FF2B5EF4-FFF2-40B4-BE49-F238E27FC236}">
                  <a16:creationId xmlns:a16="http://schemas.microsoft.com/office/drawing/2014/main" id="{491F6596-B3E7-1E47-83FB-B7DA7FB9A9D0}"/>
                </a:ext>
              </a:extLst>
            </p:cNvPr>
            <p:cNvSpPr/>
            <p:nvPr/>
          </p:nvSpPr>
          <p:spPr>
            <a:xfrm>
              <a:off x="4434682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9" name="타원 82">
              <a:extLst>
                <a:ext uri="{FF2B5EF4-FFF2-40B4-BE49-F238E27FC236}">
                  <a16:creationId xmlns:a16="http://schemas.microsoft.com/office/drawing/2014/main" id="{EB8B46CF-598B-8B48-9DE9-849116FF28F9}"/>
                </a:ext>
              </a:extLst>
            </p:cNvPr>
            <p:cNvSpPr/>
            <p:nvPr/>
          </p:nvSpPr>
          <p:spPr>
            <a:xfrm>
              <a:off x="4434682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0" name="타원 83">
              <a:extLst>
                <a:ext uri="{FF2B5EF4-FFF2-40B4-BE49-F238E27FC236}">
                  <a16:creationId xmlns:a16="http://schemas.microsoft.com/office/drawing/2014/main" id="{C4509268-0293-E54A-95DD-7F6CFCC3FE54}"/>
                </a:ext>
              </a:extLst>
            </p:cNvPr>
            <p:cNvSpPr/>
            <p:nvPr/>
          </p:nvSpPr>
          <p:spPr>
            <a:xfrm>
              <a:off x="4434682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68025837-27ED-4A48-9CCE-6EAF8B52B808}"/>
                </a:ext>
              </a:extLst>
            </p:cNvPr>
            <p:cNvSpPr txBox="1"/>
            <p:nvPr/>
          </p:nvSpPr>
          <p:spPr>
            <a:xfrm rot="5400000">
              <a:off x="4389695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cxnSp>
          <p:nvCxnSpPr>
            <p:cNvPr id="272" name="직선 연결선 19">
              <a:extLst>
                <a:ext uri="{FF2B5EF4-FFF2-40B4-BE49-F238E27FC236}">
                  <a16:creationId xmlns:a16="http://schemas.microsoft.com/office/drawing/2014/main" id="{8F0A6FFB-F2C9-2B41-A6CC-3D2D4E44839E}"/>
                </a:ext>
              </a:extLst>
            </p:cNvPr>
            <p:cNvCxnSpPr>
              <a:stCxn id="267" idx="6"/>
              <a:endCxn id="243" idx="2"/>
            </p:cNvCxnSpPr>
            <p:nvPr/>
          </p:nvCxnSpPr>
          <p:spPr>
            <a:xfrm>
              <a:off x="4653757" y="2592310"/>
              <a:ext cx="8059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3" name="직선 연결선 162">
              <a:extLst>
                <a:ext uri="{FF2B5EF4-FFF2-40B4-BE49-F238E27FC236}">
                  <a16:creationId xmlns:a16="http://schemas.microsoft.com/office/drawing/2014/main" id="{17C7D75F-73AF-8549-91EE-1B76311A4BCB}"/>
                </a:ext>
              </a:extLst>
            </p:cNvPr>
            <p:cNvCxnSpPr>
              <a:cxnSpLocks/>
              <a:stCxn id="268" idx="6"/>
              <a:endCxn id="243" idx="2"/>
            </p:cNvCxnSpPr>
            <p:nvPr/>
          </p:nvCxnSpPr>
          <p:spPr>
            <a:xfrm flipV="1">
              <a:off x="4653757" y="2592310"/>
              <a:ext cx="805938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4" name="직선 연결선 163">
              <a:extLst>
                <a:ext uri="{FF2B5EF4-FFF2-40B4-BE49-F238E27FC236}">
                  <a16:creationId xmlns:a16="http://schemas.microsoft.com/office/drawing/2014/main" id="{618E061A-75B7-494F-9617-77F3B9C6A468}"/>
                </a:ext>
              </a:extLst>
            </p:cNvPr>
            <p:cNvCxnSpPr>
              <a:cxnSpLocks/>
              <a:stCxn id="269" idx="6"/>
              <a:endCxn id="243" idx="2"/>
            </p:cNvCxnSpPr>
            <p:nvPr/>
          </p:nvCxnSpPr>
          <p:spPr>
            <a:xfrm flipV="1">
              <a:off x="4653757" y="2592310"/>
              <a:ext cx="805938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5" name="직선 연결선 164">
              <a:extLst>
                <a:ext uri="{FF2B5EF4-FFF2-40B4-BE49-F238E27FC236}">
                  <a16:creationId xmlns:a16="http://schemas.microsoft.com/office/drawing/2014/main" id="{81557CC5-24DD-6348-812D-121083D03B4E}"/>
                </a:ext>
              </a:extLst>
            </p:cNvPr>
            <p:cNvCxnSpPr>
              <a:cxnSpLocks/>
              <a:stCxn id="270" idx="6"/>
              <a:endCxn id="243" idx="2"/>
            </p:cNvCxnSpPr>
            <p:nvPr/>
          </p:nvCxnSpPr>
          <p:spPr>
            <a:xfrm flipV="1">
              <a:off x="4653757" y="2592310"/>
              <a:ext cx="805938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6" name="직선 연결선 171">
              <a:extLst>
                <a:ext uri="{FF2B5EF4-FFF2-40B4-BE49-F238E27FC236}">
                  <a16:creationId xmlns:a16="http://schemas.microsoft.com/office/drawing/2014/main" id="{0E5B786E-FE98-7F4B-AB36-C6DC0E282D8A}"/>
                </a:ext>
              </a:extLst>
            </p:cNvPr>
            <p:cNvCxnSpPr>
              <a:cxnSpLocks/>
              <a:stCxn id="243" idx="6"/>
              <a:endCxn id="249" idx="2"/>
            </p:cNvCxnSpPr>
            <p:nvPr/>
          </p:nvCxnSpPr>
          <p:spPr>
            <a:xfrm>
              <a:off x="5678770" y="2592310"/>
              <a:ext cx="508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7" name="직선 연결선 172">
              <a:extLst>
                <a:ext uri="{FF2B5EF4-FFF2-40B4-BE49-F238E27FC236}">
                  <a16:creationId xmlns:a16="http://schemas.microsoft.com/office/drawing/2014/main" id="{31CFA6E0-E7E0-B24C-BA23-0D95F5C82364}"/>
                </a:ext>
              </a:extLst>
            </p:cNvPr>
            <p:cNvCxnSpPr>
              <a:cxnSpLocks/>
              <a:stCxn id="244" idx="6"/>
              <a:endCxn id="249" idx="2"/>
            </p:cNvCxnSpPr>
            <p:nvPr/>
          </p:nvCxnSpPr>
          <p:spPr>
            <a:xfrm flipV="1">
              <a:off x="5678770" y="2592310"/>
              <a:ext cx="508000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8" name="직선 연결선 173">
              <a:extLst>
                <a:ext uri="{FF2B5EF4-FFF2-40B4-BE49-F238E27FC236}">
                  <a16:creationId xmlns:a16="http://schemas.microsoft.com/office/drawing/2014/main" id="{4384B7F6-D693-8344-9997-C61181A3651B}"/>
                </a:ext>
              </a:extLst>
            </p:cNvPr>
            <p:cNvCxnSpPr>
              <a:cxnSpLocks/>
              <a:stCxn id="245" idx="6"/>
              <a:endCxn id="249" idx="2"/>
            </p:cNvCxnSpPr>
            <p:nvPr/>
          </p:nvCxnSpPr>
          <p:spPr>
            <a:xfrm flipV="1">
              <a:off x="5678770" y="2592310"/>
              <a:ext cx="508000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9" name="직선 연결선 174">
              <a:extLst>
                <a:ext uri="{FF2B5EF4-FFF2-40B4-BE49-F238E27FC236}">
                  <a16:creationId xmlns:a16="http://schemas.microsoft.com/office/drawing/2014/main" id="{236B63F0-A14C-A54D-83AF-7C702D2CA90C}"/>
                </a:ext>
              </a:extLst>
            </p:cNvPr>
            <p:cNvCxnSpPr>
              <a:cxnSpLocks/>
              <a:stCxn id="246" idx="6"/>
              <a:endCxn id="249" idx="2"/>
            </p:cNvCxnSpPr>
            <p:nvPr/>
          </p:nvCxnSpPr>
          <p:spPr>
            <a:xfrm flipV="1">
              <a:off x="5678770" y="2592310"/>
              <a:ext cx="508000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0" name="직선 연결선 187">
              <a:extLst>
                <a:ext uri="{FF2B5EF4-FFF2-40B4-BE49-F238E27FC236}">
                  <a16:creationId xmlns:a16="http://schemas.microsoft.com/office/drawing/2014/main" id="{442F7C24-997E-7542-A8FA-59FC32977152}"/>
                </a:ext>
              </a:extLst>
            </p:cNvPr>
            <p:cNvCxnSpPr>
              <a:cxnSpLocks/>
              <a:stCxn id="249" idx="6"/>
              <a:endCxn id="255" idx="2"/>
            </p:cNvCxnSpPr>
            <p:nvPr/>
          </p:nvCxnSpPr>
          <p:spPr>
            <a:xfrm>
              <a:off x="6405845" y="2592310"/>
              <a:ext cx="50913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1" name="직선 연결선 188">
              <a:extLst>
                <a:ext uri="{FF2B5EF4-FFF2-40B4-BE49-F238E27FC236}">
                  <a16:creationId xmlns:a16="http://schemas.microsoft.com/office/drawing/2014/main" id="{1B5AB454-947E-8C4F-82C3-7DAD9E71975A}"/>
                </a:ext>
              </a:extLst>
            </p:cNvPr>
            <p:cNvCxnSpPr>
              <a:cxnSpLocks/>
              <a:stCxn id="250" idx="6"/>
              <a:endCxn id="255" idx="2"/>
            </p:cNvCxnSpPr>
            <p:nvPr/>
          </p:nvCxnSpPr>
          <p:spPr>
            <a:xfrm flipV="1">
              <a:off x="6405845" y="2592310"/>
              <a:ext cx="509131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2" name="직선 연결선 189">
              <a:extLst>
                <a:ext uri="{FF2B5EF4-FFF2-40B4-BE49-F238E27FC236}">
                  <a16:creationId xmlns:a16="http://schemas.microsoft.com/office/drawing/2014/main" id="{0F88D9DF-BC7A-324B-92D3-42CF84140183}"/>
                </a:ext>
              </a:extLst>
            </p:cNvPr>
            <p:cNvCxnSpPr>
              <a:cxnSpLocks/>
              <a:stCxn id="251" idx="6"/>
              <a:endCxn id="255" idx="2"/>
            </p:cNvCxnSpPr>
            <p:nvPr/>
          </p:nvCxnSpPr>
          <p:spPr>
            <a:xfrm flipV="1">
              <a:off x="6405845" y="2592310"/>
              <a:ext cx="509131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3" name="직선 연결선 190">
              <a:extLst>
                <a:ext uri="{FF2B5EF4-FFF2-40B4-BE49-F238E27FC236}">
                  <a16:creationId xmlns:a16="http://schemas.microsoft.com/office/drawing/2014/main" id="{05B52EB6-27B6-E34F-B9E1-52F2EF426FB5}"/>
                </a:ext>
              </a:extLst>
            </p:cNvPr>
            <p:cNvCxnSpPr>
              <a:cxnSpLocks/>
              <a:stCxn id="252" idx="6"/>
              <a:endCxn id="255" idx="2"/>
            </p:cNvCxnSpPr>
            <p:nvPr/>
          </p:nvCxnSpPr>
          <p:spPr>
            <a:xfrm flipV="1">
              <a:off x="6405845" y="2592310"/>
              <a:ext cx="509131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4" name="직선 연결선 205">
              <a:extLst>
                <a:ext uri="{FF2B5EF4-FFF2-40B4-BE49-F238E27FC236}">
                  <a16:creationId xmlns:a16="http://schemas.microsoft.com/office/drawing/2014/main" id="{ABDDAC1E-B4EB-7E44-8639-ACAE9BC56738}"/>
                </a:ext>
              </a:extLst>
            </p:cNvPr>
            <p:cNvCxnSpPr>
              <a:cxnSpLocks/>
              <a:stCxn id="255" idx="6"/>
              <a:endCxn id="261" idx="2"/>
            </p:cNvCxnSpPr>
            <p:nvPr/>
          </p:nvCxnSpPr>
          <p:spPr>
            <a:xfrm>
              <a:off x="7134051" y="2592310"/>
              <a:ext cx="539317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5" name="직선 연결선 206">
              <a:extLst>
                <a:ext uri="{FF2B5EF4-FFF2-40B4-BE49-F238E27FC236}">
                  <a16:creationId xmlns:a16="http://schemas.microsoft.com/office/drawing/2014/main" id="{AF8BB495-8F39-6E4F-80C5-986357F794DA}"/>
                </a:ext>
              </a:extLst>
            </p:cNvPr>
            <p:cNvCxnSpPr>
              <a:cxnSpLocks/>
              <a:stCxn id="256" idx="6"/>
              <a:endCxn id="261" idx="2"/>
            </p:cNvCxnSpPr>
            <p:nvPr/>
          </p:nvCxnSpPr>
          <p:spPr>
            <a:xfrm flipV="1">
              <a:off x="7134051" y="2592310"/>
              <a:ext cx="539317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6" name="직선 연결선 207">
              <a:extLst>
                <a:ext uri="{FF2B5EF4-FFF2-40B4-BE49-F238E27FC236}">
                  <a16:creationId xmlns:a16="http://schemas.microsoft.com/office/drawing/2014/main" id="{985B7C36-7E46-0D49-9329-46CBB1A3A844}"/>
                </a:ext>
              </a:extLst>
            </p:cNvPr>
            <p:cNvCxnSpPr>
              <a:cxnSpLocks/>
              <a:stCxn id="257" idx="6"/>
              <a:endCxn id="261" idx="2"/>
            </p:cNvCxnSpPr>
            <p:nvPr/>
          </p:nvCxnSpPr>
          <p:spPr>
            <a:xfrm flipV="1">
              <a:off x="7134051" y="2592310"/>
              <a:ext cx="539317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7" name="직선 연결선 208">
              <a:extLst>
                <a:ext uri="{FF2B5EF4-FFF2-40B4-BE49-F238E27FC236}">
                  <a16:creationId xmlns:a16="http://schemas.microsoft.com/office/drawing/2014/main" id="{398A2EEB-3AB1-3E41-B2D6-9D720DB85288}"/>
                </a:ext>
              </a:extLst>
            </p:cNvPr>
            <p:cNvCxnSpPr>
              <a:cxnSpLocks/>
              <a:stCxn id="258" idx="6"/>
              <a:endCxn id="261" idx="2"/>
            </p:cNvCxnSpPr>
            <p:nvPr/>
          </p:nvCxnSpPr>
          <p:spPr>
            <a:xfrm flipV="1">
              <a:off x="7134051" y="2592310"/>
              <a:ext cx="539317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8" name="직선 연결선 217">
              <a:extLst>
                <a:ext uri="{FF2B5EF4-FFF2-40B4-BE49-F238E27FC236}">
                  <a16:creationId xmlns:a16="http://schemas.microsoft.com/office/drawing/2014/main" id="{FFF94DB9-2E61-4B42-9C77-4E801712505D}"/>
                </a:ext>
              </a:extLst>
            </p:cNvPr>
            <p:cNvCxnSpPr>
              <a:cxnSpLocks/>
              <a:stCxn id="261" idx="6"/>
              <a:endCxn id="237" idx="2"/>
            </p:cNvCxnSpPr>
            <p:nvPr/>
          </p:nvCxnSpPr>
          <p:spPr>
            <a:xfrm>
              <a:off x="7892443" y="2592310"/>
              <a:ext cx="79863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9" name="직선 연결선 218">
              <a:extLst>
                <a:ext uri="{FF2B5EF4-FFF2-40B4-BE49-F238E27FC236}">
                  <a16:creationId xmlns:a16="http://schemas.microsoft.com/office/drawing/2014/main" id="{C395BF83-FCB5-7048-B1E0-1A3B20236E01}"/>
                </a:ext>
              </a:extLst>
            </p:cNvPr>
            <p:cNvCxnSpPr>
              <a:cxnSpLocks/>
              <a:stCxn id="262" idx="6"/>
              <a:endCxn id="237" idx="2"/>
            </p:cNvCxnSpPr>
            <p:nvPr/>
          </p:nvCxnSpPr>
          <p:spPr>
            <a:xfrm flipV="1">
              <a:off x="7892443" y="2592310"/>
              <a:ext cx="798632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90" name="직선 연결선 219">
              <a:extLst>
                <a:ext uri="{FF2B5EF4-FFF2-40B4-BE49-F238E27FC236}">
                  <a16:creationId xmlns:a16="http://schemas.microsoft.com/office/drawing/2014/main" id="{EB3D4057-2DDB-0445-AA90-D1D02A628A7C}"/>
                </a:ext>
              </a:extLst>
            </p:cNvPr>
            <p:cNvCxnSpPr>
              <a:cxnSpLocks/>
              <a:stCxn id="263" idx="6"/>
              <a:endCxn id="237" idx="2"/>
            </p:cNvCxnSpPr>
            <p:nvPr/>
          </p:nvCxnSpPr>
          <p:spPr>
            <a:xfrm flipV="1">
              <a:off x="7892443" y="2592310"/>
              <a:ext cx="798632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91" name="직선 연결선 220">
              <a:extLst>
                <a:ext uri="{FF2B5EF4-FFF2-40B4-BE49-F238E27FC236}">
                  <a16:creationId xmlns:a16="http://schemas.microsoft.com/office/drawing/2014/main" id="{D1A3C475-5CBD-C040-A001-EEAD25DA796D}"/>
                </a:ext>
              </a:extLst>
            </p:cNvPr>
            <p:cNvCxnSpPr>
              <a:cxnSpLocks/>
              <a:stCxn id="264" idx="6"/>
              <a:endCxn id="237" idx="2"/>
            </p:cNvCxnSpPr>
            <p:nvPr/>
          </p:nvCxnSpPr>
          <p:spPr>
            <a:xfrm flipV="1">
              <a:off x="7892443" y="2592310"/>
              <a:ext cx="798632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</p:grpSp>
      <p:sp>
        <p:nvSpPr>
          <p:cNvPr id="225" name="오른쪽 중괄호 460">
            <a:extLst>
              <a:ext uri="{FF2B5EF4-FFF2-40B4-BE49-F238E27FC236}">
                <a16:creationId xmlns:a16="http://schemas.microsoft.com/office/drawing/2014/main" id="{E19B9589-0E37-7A41-A31F-7E6AF4450F04}"/>
              </a:ext>
            </a:extLst>
          </p:cNvPr>
          <p:cNvSpPr/>
          <p:nvPr/>
        </p:nvSpPr>
        <p:spPr>
          <a:xfrm>
            <a:off x="6742096" y="4800748"/>
            <a:ext cx="142210" cy="1012756"/>
          </a:xfrm>
          <a:prstGeom prst="rightBrace">
            <a:avLst>
              <a:gd name="adj1" fmla="val 64052"/>
              <a:gd name="adj2" fmla="val 14097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3BF5A01-8BDC-F74B-A8DC-945F475EA3D7}"/>
              </a:ext>
            </a:extLst>
          </p:cNvPr>
          <p:cNvSpPr txBox="1"/>
          <p:nvPr/>
        </p:nvSpPr>
        <p:spPr>
          <a:xfrm>
            <a:off x="6861426" y="4786941"/>
            <a:ext cx="2667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i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C</a:t>
            </a:r>
            <a:endParaRPr lang="ko-KR" altLang="en-US" sz="1600" b="1" i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cxnSp>
        <p:nvCxnSpPr>
          <p:cNvPr id="228" name="직선 연결선 464">
            <a:extLst>
              <a:ext uri="{FF2B5EF4-FFF2-40B4-BE49-F238E27FC236}">
                <a16:creationId xmlns:a16="http://schemas.microsoft.com/office/drawing/2014/main" id="{BB3D2504-06A9-6544-976D-FD08F7B0506C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3131840" y="5305756"/>
            <a:ext cx="477467" cy="10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id="{0749FACB-E0FC-A849-96A3-0653F21462C4}"/>
              </a:ext>
            </a:extLst>
          </p:cNvPr>
          <p:cNvSpPr txBox="1"/>
          <p:nvPr/>
        </p:nvSpPr>
        <p:spPr>
          <a:xfrm>
            <a:off x="827584" y="3986583"/>
            <a:ext cx="23406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Clustered Data Set</a:t>
            </a:r>
          </a:p>
          <a:p>
            <a:pPr algn="ctr"/>
            <a:r>
              <a:rPr lang="en-CH" b="1" dirty="0">
                <a:latin typeface="Cambria" panose="02040503050406030204" pitchFamily="18" charset="0"/>
              </a:rPr>
              <a:t>(# of clusters = </a:t>
            </a:r>
            <a:r>
              <a:rPr lang="en-CH" b="1" i="1" dirty="0">
                <a:latin typeface="Cambria" panose="02040503050406030204" pitchFamily="18" charset="0"/>
              </a:rPr>
              <a:t>C</a:t>
            </a:r>
            <a:r>
              <a:rPr lang="en-CH" b="1" dirty="0"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46A29-FB83-A547-A69E-A470A6DF3B61}"/>
              </a:ext>
            </a:extLst>
          </p:cNvPr>
          <p:cNvGrpSpPr/>
          <p:nvPr/>
        </p:nvGrpSpPr>
        <p:grpSpPr>
          <a:xfrm>
            <a:off x="963411" y="4564970"/>
            <a:ext cx="2208621" cy="1456318"/>
            <a:chOff x="749268" y="4272790"/>
            <a:chExt cx="2511734" cy="1656184"/>
          </a:xfrm>
        </p:grpSpPr>
        <p:sp>
          <p:nvSpPr>
            <p:cNvPr id="338" name="Rounded Rectangle 337">
              <a:extLst>
                <a:ext uri="{FF2B5EF4-FFF2-40B4-BE49-F238E27FC236}">
                  <a16:creationId xmlns:a16="http://schemas.microsoft.com/office/drawing/2014/main" id="{0DFCC1C5-F5AD-784D-B91E-06BC0F993789}"/>
                </a:ext>
              </a:extLst>
            </p:cNvPr>
            <p:cNvSpPr/>
            <p:nvPr/>
          </p:nvSpPr>
          <p:spPr>
            <a:xfrm>
              <a:off x="749268" y="4272790"/>
              <a:ext cx="2448272" cy="1656184"/>
            </a:xfrm>
            <a:prstGeom prst="roundRect">
              <a:avLst>
                <a:gd name="adj" fmla="val 73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9" name="타원 35">
              <a:extLst>
                <a:ext uri="{FF2B5EF4-FFF2-40B4-BE49-F238E27FC236}">
                  <a16:creationId xmlns:a16="http://schemas.microsoft.com/office/drawing/2014/main" id="{BCF3140C-6F10-D249-A9F2-8DCC49817342}"/>
                </a:ext>
              </a:extLst>
            </p:cNvPr>
            <p:cNvSpPr/>
            <p:nvPr/>
          </p:nvSpPr>
          <p:spPr>
            <a:xfrm>
              <a:off x="971507" y="4628233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0" name="타원 36">
              <a:extLst>
                <a:ext uri="{FF2B5EF4-FFF2-40B4-BE49-F238E27FC236}">
                  <a16:creationId xmlns:a16="http://schemas.microsoft.com/office/drawing/2014/main" id="{639C42DE-AA8F-1E4A-9032-55ECA9A66136}"/>
                </a:ext>
              </a:extLst>
            </p:cNvPr>
            <p:cNvSpPr/>
            <p:nvPr/>
          </p:nvSpPr>
          <p:spPr>
            <a:xfrm>
              <a:off x="1157294" y="452686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타원 38">
              <a:extLst>
                <a:ext uri="{FF2B5EF4-FFF2-40B4-BE49-F238E27FC236}">
                  <a16:creationId xmlns:a16="http://schemas.microsoft.com/office/drawing/2014/main" id="{CCB9D6A8-BC59-3C44-9059-7BE3074FBA24}"/>
                </a:ext>
              </a:extLst>
            </p:cNvPr>
            <p:cNvSpPr/>
            <p:nvPr/>
          </p:nvSpPr>
          <p:spPr>
            <a:xfrm>
              <a:off x="1069446" y="478993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2" name="타원 41">
              <a:extLst>
                <a:ext uri="{FF2B5EF4-FFF2-40B4-BE49-F238E27FC236}">
                  <a16:creationId xmlns:a16="http://schemas.microsoft.com/office/drawing/2014/main" id="{71B17D07-102F-4D45-8769-EA2FF7BA0EFD}"/>
                </a:ext>
              </a:extLst>
            </p:cNvPr>
            <p:cNvSpPr/>
            <p:nvPr/>
          </p:nvSpPr>
          <p:spPr>
            <a:xfrm>
              <a:off x="1149813" y="521806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3" name="타원 51">
              <a:extLst>
                <a:ext uri="{FF2B5EF4-FFF2-40B4-BE49-F238E27FC236}">
                  <a16:creationId xmlns:a16="http://schemas.microsoft.com/office/drawing/2014/main" id="{A75F60C0-4F6A-7543-B43F-38D579606720}"/>
                </a:ext>
              </a:extLst>
            </p:cNvPr>
            <p:cNvSpPr/>
            <p:nvPr/>
          </p:nvSpPr>
          <p:spPr>
            <a:xfrm>
              <a:off x="933476" y="508938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4" name="타원 56">
              <a:extLst>
                <a:ext uri="{FF2B5EF4-FFF2-40B4-BE49-F238E27FC236}">
                  <a16:creationId xmlns:a16="http://schemas.microsoft.com/office/drawing/2014/main" id="{98A8F04B-802D-3F47-9B79-96ACADBB2F9B}"/>
                </a:ext>
              </a:extLst>
            </p:cNvPr>
            <p:cNvSpPr/>
            <p:nvPr/>
          </p:nvSpPr>
          <p:spPr>
            <a:xfrm>
              <a:off x="935218" y="537274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5" name="타원 41">
              <a:extLst>
                <a:ext uri="{FF2B5EF4-FFF2-40B4-BE49-F238E27FC236}">
                  <a16:creationId xmlns:a16="http://schemas.microsoft.com/office/drawing/2014/main" id="{D93D860E-8740-2F42-948F-F265A73B58FA}"/>
                </a:ext>
              </a:extLst>
            </p:cNvPr>
            <p:cNvSpPr/>
            <p:nvPr/>
          </p:nvSpPr>
          <p:spPr>
            <a:xfrm>
              <a:off x="1634028" y="475798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6" name="타원 51">
              <a:extLst>
                <a:ext uri="{FF2B5EF4-FFF2-40B4-BE49-F238E27FC236}">
                  <a16:creationId xmlns:a16="http://schemas.microsoft.com/office/drawing/2014/main" id="{45C252D3-C3CD-C649-86FD-44A29D3CE4A0}"/>
                </a:ext>
              </a:extLst>
            </p:cNvPr>
            <p:cNvSpPr/>
            <p:nvPr/>
          </p:nvSpPr>
          <p:spPr>
            <a:xfrm>
              <a:off x="1457883" y="463935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타원 52">
              <a:extLst>
                <a:ext uri="{FF2B5EF4-FFF2-40B4-BE49-F238E27FC236}">
                  <a16:creationId xmlns:a16="http://schemas.microsoft.com/office/drawing/2014/main" id="{95A120DA-29EA-C44D-9ABE-A4722713E408}"/>
                </a:ext>
              </a:extLst>
            </p:cNvPr>
            <p:cNvSpPr/>
            <p:nvPr/>
          </p:nvSpPr>
          <p:spPr>
            <a:xfrm>
              <a:off x="1687886" y="504773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타원 56">
              <a:extLst>
                <a:ext uri="{FF2B5EF4-FFF2-40B4-BE49-F238E27FC236}">
                  <a16:creationId xmlns:a16="http://schemas.microsoft.com/office/drawing/2014/main" id="{31EB75F2-A750-0E48-B8FC-D3B8A8613A87}"/>
                </a:ext>
              </a:extLst>
            </p:cNvPr>
            <p:cNvSpPr/>
            <p:nvPr/>
          </p:nvSpPr>
          <p:spPr>
            <a:xfrm>
              <a:off x="1478397" y="4854748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9" name="타원 41">
              <a:extLst>
                <a:ext uri="{FF2B5EF4-FFF2-40B4-BE49-F238E27FC236}">
                  <a16:creationId xmlns:a16="http://schemas.microsoft.com/office/drawing/2014/main" id="{377563DA-088B-C84D-B3CC-704CF471833F}"/>
                </a:ext>
              </a:extLst>
            </p:cNvPr>
            <p:cNvSpPr/>
            <p:nvPr/>
          </p:nvSpPr>
          <p:spPr>
            <a:xfrm>
              <a:off x="1775263" y="4542480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0" name="타원 51">
              <a:extLst>
                <a:ext uri="{FF2B5EF4-FFF2-40B4-BE49-F238E27FC236}">
                  <a16:creationId xmlns:a16="http://schemas.microsoft.com/office/drawing/2014/main" id="{2955EB59-AD71-E84C-BB58-38D4AAE11D10}"/>
                </a:ext>
              </a:extLst>
            </p:cNvPr>
            <p:cNvSpPr/>
            <p:nvPr/>
          </p:nvSpPr>
          <p:spPr>
            <a:xfrm>
              <a:off x="1922126" y="445961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타원 52">
              <a:extLst>
                <a:ext uri="{FF2B5EF4-FFF2-40B4-BE49-F238E27FC236}">
                  <a16:creationId xmlns:a16="http://schemas.microsoft.com/office/drawing/2014/main" id="{31A1E083-7AF8-074A-9015-E7A49BD430D6}"/>
                </a:ext>
              </a:extLst>
            </p:cNvPr>
            <p:cNvSpPr/>
            <p:nvPr/>
          </p:nvSpPr>
          <p:spPr>
            <a:xfrm>
              <a:off x="1922126" y="467671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타원 56">
              <a:extLst>
                <a:ext uri="{FF2B5EF4-FFF2-40B4-BE49-F238E27FC236}">
                  <a16:creationId xmlns:a16="http://schemas.microsoft.com/office/drawing/2014/main" id="{2FEA77A8-B921-4E4F-8609-6C2CCD632D0D}"/>
                </a:ext>
              </a:extLst>
            </p:cNvPr>
            <p:cNvSpPr/>
            <p:nvPr/>
          </p:nvSpPr>
          <p:spPr>
            <a:xfrm>
              <a:off x="1910542" y="484471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타원 41">
              <a:extLst>
                <a:ext uri="{FF2B5EF4-FFF2-40B4-BE49-F238E27FC236}">
                  <a16:creationId xmlns:a16="http://schemas.microsoft.com/office/drawing/2014/main" id="{713E785A-6FC3-0243-8BB0-BE5BBABE71A3}"/>
                </a:ext>
              </a:extLst>
            </p:cNvPr>
            <p:cNvSpPr/>
            <p:nvPr/>
          </p:nvSpPr>
          <p:spPr>
            <a:xfrm rot="10800000">
              <a:off x="2225329" y="5375156"/>
              <a:ext cx="120054" cy="1200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7030A0"/>
                </a:solidFill>
              </a:endParaRPr>
            </a:p>
          </p:txBody>
        </p:sp>
        <p:sp>
          <p:nvSpPr>
            <p:cNvPr id="354" name="타원 51">
              <a:extLst>
                <a:ext uri="{FF2B5EF4-FFF2-40B4-BE49-F238E27FC236}">
                  <a16:creationId xmlns:a16="http://schemas.microsoft.com/office/drawing/2014/main" id="{B59AD29C-3E81-F24C-B174-DDFA302CABD2}"/>
                </a:ext>
              </a:extLst>
            </p:cNvPr>
            <p:cNvSpPr/>
            <p:nvPr/>
          </p:nvSpPr>
          <p:spPr>
            <a:xfrm>
              <a:off x="1980936" y="522818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타원 56">
              <a:extLst>
                <a:ext uri="{FF2B5EF4-FFF2-40B4-BE49-F238E27FC236}">
                  <a16:creationId xmlns:a16="http://schemas.microsoft.com/office/drawing/2014/main" id="{80696B67-010B-5F4F-9BDB-75B36724D1CB}"/>
                </a:ext>
              </a:extLst>
            </p:cNvPr>
            <p:cNvSpPr/>
            <p:nvPr/>
          </p:nvSpPr>
          <p:spPr>
            <a:xfrm>
              <a:off x="2041642" y="5453626"/>
              <a:ext cx="120054" cy="120054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356" name="타원 41">
              <a:extLst>
                <a:ext uri="{FF2B5EF4-FFF2-40B4-BE49-F238E27FC236}">
                  <a16:creationId xmlns:a16="http://schemas.microsoft.com/office/drawing/2014/main" id="{B5DE14E8-9361-1A49-8C1B-2E5E90AB4A9D}"/>
                </a:ext>
              </a:extLst>
            </p:cNvPr>
            <p:cNvSpPr/>
            <p:nvPr/>
          </p:nvSpPr>
          <p:spPr>
            <a:xfrm rot="10800000">
              <a:off x="2366564" y="515964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타원 52">
              <a:extLst>
                <a:ext uri="{FF2B5EF4-FFF2-40B4-BE49-F238E27FC236}">
                  <a16:creationId xmlns:a16="http://schemas.microsoft.com/office/drawing/2014/main" id="{3C9A3EEA-1325-0644-BDED-0F9EB3378556}"/>
                </a:ext>
              </a:extLst>
            </p:cNvPr>
            <p:cNvSpPr/>
            <p:nvPr/>
          </p:nvSpPr>
          <p:spPr>
            <a:xfrm rot="10800000">
              <a:off x="2513427" y="5293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타원 56">
              <a:extLst>
                <a:ext uri="{FF2B5EF4-FFF2-40B4-BE49-F238E27FC236}">
                  <a16:creationId xmlns:a16="http://schemas.microsoft.com/office/drawing/2014/main" id="{3DAEF61B-4D92-B648-AAF6-40B5A32CE8AE}"/>
                </a:ext>
              </a:extLst>
            </p:cNvPr>
            <p:cNvSpPr/>
            <p:nvPr/>
          </p:nvSpPr>
          <p:spPr>
            <a:xfrm rot="10800000">
              <a:off x="2501843" y="5461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9" name="타원 52">
              <a:extLst>
                <a:ext uri="{FF2B5EF4-FFF2-40B4-BE49-F238E27FC236}">
                  <a16:creationId xmlns:a16="http://schemas.microsoft.com/office/drawing/2014/main" id="{4DFE54A1-3975-D941-A5EC-3CB9405C8F75}"/>
                </a:ext>
              </a:extLst>
            </p:cNvPr>
            <p:cNvSpPr/>
            <p:nvPr/>
          </p:nvSpPr>
          <p:spPr>
            <a:xfrm rot="10800000">
              <a:off x="2279187" y="497353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0" name="타원 41">
              <a:extLst>
                <a:ext uri="{FF2B5EF4-FFF2-40B4-BE49-F238E27FC236}">
                  <a16:creationId xmlns:a16="http://schemas.microsoft.com/office/drawing/2014/main" id="{329BDE4F-4BD7-4D40-ABAC-906AD9579DFE}"/>
                </a:ext>
              </a:extLst>
            </p:cNvPr>
            <p:cNvSpPr/>
            <p:nvPr/>
          </p:nvSpPr>
          <p:spPr>
            <a:xfrm rot="10800000">
              <a:off x="2366564" y="446827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1" name="타원 52">
              <a:extLst>
                <a:ext uri="{FF2B5EF4-FFF2-40B4-BE49-F238E27FC236}">
                  <a16:creationId xmlns:a16="http://schemas.microsoft.com/office/drawing/2014/main" id="{373AF17E-4DB5-704C-ADBC-17EA9825C0F4}"/>
                </a:ext>
              </a:extLst>
            </p:cNvPr>
            <p:cNvSpPr/>
            <p:nvPr/>
          </p:nvSpPr>
          <p:spPr>
            <a:xfrm rot="10800000">
              <a:off x="2513427" y="4602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2" name="타원 56">
              <a:extLst>
                <a:ext uri="{FF2B5EF4-FFF2-40B4-BE49-F238E27FC236}">
                  <a16:creationId xmlns:a16="http://schemas.microsoft.com/office/drawing/2014/main" id="{3C2E334A-6298-A14E-90E0-C6DC38F6E671}"/>
                </a:ext>
              </a:extLst>
            </p:cNvPr>
            <p:cNvSpPr/>
            <p:nvPr/>
          </p:nvSpPr>
          <p:spPr>
            <a:xfrm rot="10800000">
              <a:off x="2501843" y="4770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3" name="타원 41">
              <a:extLst>
                <a:ext uri="{FF2B5EF4-FFF2-40B4-BE49-F238E27FC236}">
                  <a16:creationId xmlns:a16="http://schemas.microsoft.com/office/drawing/2014/main" id="{3D03818B-3CE1-D24B-A512-A7A356A28E0E}"/>
                </a:ext>
              </a:extLst>
            </p:cNvPr>
            <p:cNvSpPr/>
            <p:nvPr/>
          </p:nvSpPr>
          <p:spPr>
            <a:xfrm rot="10800000">
              <a:off x="2657844" y="468378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4" name="타원 52">
              <a:extLst>
                <a:ext uri="{FF2B5EF4-FFF2-40B4-BE49-F238E27FC236}">
                  <a16:creationId xmlns:a16="http://schemas.microsoft.com/office/drawing/2014/main" id="{D6D5D075-2ADC-2F46-9546-3D4680633889}"/>
                </a:ext>
              </a:extLst>
            </p:cNvPr>
            <p:cNvSpPr/>
            <p:nvPr/>
          </p:nvSpPr>
          <p:spPr>
            <a:xfrm rot="10800000">
              <a:off x="2711702" y="497353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5" name="타원 52">
              <a:extLst>
                <a:ext uri="{FF2B5EF4-FFF2-40B4-BE49-F238E27FC236}">
                  <a16:creationId xmlns:a16="http://schemas.microsoft.com/office/drawing/2014/main" id="{FE2DAE39-BDCB-E145-96CA-8DD863AE63A0}"/>
                </a:ext>
              </a:extLst>
            </p:cNvPr>
            <p:cNvSpPr/>
            <p:nvPr/>
          </p:nvSpPr>
          <p:spPr>
            <a:xfrm rot="10800000">
              <a:off x="2945942" y="4602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타원 56">
              <a:extLst>
                <a:ext uri="{FF2B5EF4-FFF2-40B4-BE49-F238E27FC236}">
                  <a16:creationId xmlns:a16="http://schemas.microsoft.com/office/drawing/2014/main" id="{4A8E6D67-74E7-9940-AF9A-FDB1F5256053}"/>
                </a:ext>
              </a:extLst>
            </p:cNvPr>
            <p:cNvSpPr/>
            <p:nvPr/>
          </p:nvSpPr>
          <p:spPr>
            <a:xfrm rot="10800000">
              <a:off x="2934358" y="4770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7" name="타원 56">
              <a:extLst>
                <a:ext uri="{FF2B5EF4-FFF2-40B4-BE49-F238E27FC236}">
                  <a16:creationId xmlns:a16="http://schemas.microsoft.com/office/drawing/2014/main" id="{44020106-0237-A84F-B52E-0DE360E909DA}"/>
                </a:ext>
              </a:extLst>
            </p:cNvPr>
            <p:cNvSpPr/>
            <p:nvPr/>
          </p:nvSpPr>
          <p:spPr>
            <a:xfrm rot="10800000">
              <a:off x="2049742" y="5024090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8" name="타원 41">
              <a:extLst>
                <a:ext uri="{FF2B5EF4-FFF2-40B4-BE49-F238E27FC236}">
                  <a16:creationId xmlns:a16="http://schemas.microsoft.com/office/drawing/2014/main" id="{C9E287F6-AF24-2242-91D7-E6B7D91B8222}"/>
                </a:ext>
              </a:extLst>
            </p:cNvPr>
            <p:cNvSpPr/>
            <p:nvPr/>
          </p:nvSpPr>
          <p:spPr>
            <a:xfrm rot="10800000">
              <a:off x="2771728" y="532344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9" name="타원 52">
              <a:extLst>
                <a:ext uri="{FF2B5EF4-FFF2-40B4-BE49-F238E27FC236}">
                  <a16:creationId xmlns:a16="http://schemas.microsoft.com/office/drawing/2014/main" id="{A9CD1772-C373-7245-94AA-42FB139D530D}"/>
                </a:ext>
              </a:extLst>
            </p:cNvPr>
            <p:cNvSpPr/>
            <p:nvPr/>
          </p:nvSpPr>
          <p:spPr>
            <a:xfrm rot="10800000">
              <a:off x="2967122" y="5293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0" name="타원 56">
              <a:extLst>
                <a:ext uri="{FF2B5EF4-FFF2-40B4-BE49-F238E27FC236}">
                  <a16:creationId xmlns:a16="http://schemas.microsoft.com/office/drawing/2014/main" id="{6F4FFA47-AE0A-DD45-8F2F-CA4C9C557A6E}"/>
                </a:ext>
              </a:extLst>
            </p:cNvPr>
            <p:cNvSpPr/>
            <p:nvPr/>
          </p:nvSpPr>
          <p:spPr>
            <a:xfrm rot="10800000">
              <a:off x="2895505" y="5461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1" name="타원 56">
              <a:extLst>
                <a:ext uri="{FF2B5EF4-FFF2-40B4-BE49-F238E27FC236}">
                  <a16:creationId xmlns:a16="http://schemas.microsoft.com/office/drawing/2014/main" id="{A5D2105B-E880-E844-B872-96FDFC32E592}"/>
                </a:ext>
              </a:extLst>
            </p:cNvPr>
            <p:cNvSpPr/>
            <p:nvPr/>
          </p:nvSpPr>
          <p:spPr>
            <a:xfrm>
              <a:off x="1478397" y="5087963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2" name="타원 52">
              <a:extLst>
                <a:ext uri="{FF2B5EF4-FFF2-40B4-BE49-F238E27FC236}">
                  <a16:creationId xmlns:a16="http://schemas.microsoft.com/office/drawing/2014/main" id="{1507B8FA-E898-F042-A687-8E08E939E840}"/>
                </a:ext>
              </a:extLst>
            </p:cNvPr>
            <p:cNvSpPr/>
            <p:nvPr/>
          </p:nvSpPr>
          <p:spPr>
            <a:xfrm>
              <a:off x="1302252" y="505778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4" name="타원 101">
              <a:extLst>
                <a:ext uri="{FF2B5EF4-FFF2-40B4-BE49-F238E27FC236}">
                  <a16:creationId xmlns:a16="http://schemas.microsoft.com/office/drawing/2014/main" id="{F67359A5-5324-414E-A945-2D1BF430FF5C}"/>
                </a:ext>
              </a:extLst>
            </p:cNvPr>
            <p:cNvSpPr/>
            <p:nvPr/>
          </p:nvSpPr>
          <p:spPr>
            <a:xfrm>
              <a:off x="836413" y="4404145"/>
              <a:ext cx="597961" cy="59796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5" name="타원 101">
              <a:extLst>
                <a:ext uri="{FF2B5EF4-FFF2-40B4-BE49-F238E27FC236}">
                  <a16:creationId xmlns:a16="http://schemas.microsoft.com/office/drawing/2014/main" id="{3820C5CE-CB78-9644-9521-F788906A796D}"/>
                </a:ext>
              </a:extLst>
            </p:cNvPr>
            <p:cNvSpPr/>
            <p:nvPr/>
          </p:nvSpPr>
          <p:spPr>
            <a:xfrm>
              <a:off x="893692" y="5002106"/>
              <a:ext cx="520586" cy="52058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6" name="타원 101">
              <a:extLst>
                <a:ext uri="{FF2B5EF4-FFF2-40B4-BE49-F238E27FC236}">
                  <a16:creationId xmlns:a16="http://schemas.microsoft.com/office/drawing/2014/main" id="{626C24AE-A06A-F640-874D-4DCBD1139BCA}"/>
                </a:ext>
              </a:extLst>
            </p:cNvPr>
            <p:cNvSpPr/>
            <p:nvPr/>
          </p:nvSpPr>
          <p:spPr>
            <a:xfrm>
              <a:off x="1360430" y="4586888"/>
              <a:ext cx="458932" cy="4589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7" name="타원 101">
              <a:extLst>
                <a:ext uri="{FF2B5EF4-FFF2-40B4-BE49-F238E27FC236}">
                  <a16:creationId xmlns:a16="http://schemas.microsoft.com/office/drawing/2014/main" id="{1692F952-2689-344C-B471-5E39D46899F9}"/>
                </a:ext>
              </a:extLst>
            </p:cNvPr>
            <p:cNvSpPr/>
            <p:nvPr/>
          </p:nvSpPr>
          <p:spPr>
            <a:xfrm>
              <a:off x="1924525" y="5007732"/>
              <a:ext cx="597961" cy="59796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8" name="타원 101">
              <a:extLst>
                <a:ext uri="{FF2B5EF4-FFF2-40B4-BE49-F238E27FC236}">
                  <a16:creationId xmlns:a16="http://schemas.microsoft.com/office/drawing/2014/main" id="{D9BFF5BA-62E2-FC41-BEAF-F601E3AA6B8E}"/>
                </a:ext>
              </a:extLst>
            </p:cNvPr>
            <p:cNvSpPr/>
            <p:nvPr/>
          </p:nvSpPr>
          <p:spPr>
            <a:xfrm>
              <a:off x="1755290" y="4468275"/>
              <a:ext cx="499288" cy="499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9" name="타원 101">
              <a:extLst>
                <a:ext uri="{FF2B5EF4-FFF2-40B4-BE49-F238E27FC236}">
                  <a16:creationId xmlns:a16="http://schemas.microsoft.com/office/drawing/2014/main" id="{D9A2F129-4FA0-6245-8230-AAC95486F5F5}"/>
                </a:ext>
              </a:extLst>
            </p:cNvPr>
            <p:cNvSpPr/>
            <p:nvPr/>
          </p:nvSpPr>
          <p:spPr>
            <a:xfrm>
              <a:off x="2351425" y="4416834"/>
              <a:ext cx="480415" cy="4804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0" name="타원 101">
              <a:extLst>
                <a:ext uri="{FF2B5EF4-FFF2-40B4-BE49-F238E27FC236}">
                  <a16:creationId xmlns:a16="http://schemas.microsoft.com/office/drawing/2014/main" id="{D66F8053-4676-464A-9F13-EEB07D50C8C3}"/>
                </a:ext>
              </a:extLst>
            </p:cNvPr>
            <p:cNvSpPr/>
            <p:nvPr/>
          </p:nvSpPr>
          <p:spPr>
            <a:xfrm>
              <a:off x="2615582" y="4974948"/>
              <a:ext cx="597961" cy="59796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1" name="타원 101">
              <a:extLst>
                <a:ext uri="{FF2B5EF4-FFF2-40B4-BE49-F238E27FC236}">
                  <a16:creationId xmlns:a16="http://schemas.microsoft.com/office/drawing/2014/main" id="{83CB6314-88E3-AD4D-B080-8FD3158DD542}"/>
                </a:ext>
              </a:extLst>
            </p:cNvPr>
            <p:cNvSpPr/>
            <p:nvPr/>
          </p:nvSpPr>
          <p:spPr>
            <a:xfrm>
              <a:off x="2838857" y="4546243"/>
              <a:ext cx="422145" cy="4221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2" name="타원 101">
              <a:extLst>
                <a:ext uri="{FF2B5EF4-FFF2-40B4-BE49-F238E27FC236}">
                  <a16:creationId xmlns:a16="http://schemas.microsoft.com/office/drawing/2014/main" id="{64CAE252-6DC0-204B-84CE-D7F879049188}"/>
                </a:ext>
              </a:extLst>
            </p:cNvPr>
            <p:cNvSpPr/>
            <p:nvPr/>
          </p:nvSpPr>
          <p:spPr>
            <a:xfrm>
              <a:off x="1481254" y="5018193"/>
              <a:ext cx="361660" cy="36166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3" name="타원 101">
              <a:extLst>
                <a:ext uri="{FF2B5EF4-FFF2-40B4-BE49-F238E27FC236}">
                  <a16:creationId xmlns:a16="http://schemas.microsoft.com/office/drawing/2014/main" id="{128FBBFF-4291-C941-8034-C96166C356BE}"/>
                </a:ext>
              </a:extLst>
            </p:cNvPr>
            <p:cNvSpPr/>
            <p:nvPr/>
          </p:nvSpPr>
          <p:spPr>
            <a:xfrm>
              <a:off x="2386962" y="5262732"/>
              <a:ext cx="361660" cy="36166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B1F3C35A-16D3-5442-B824-9F1F474AEB40}"/>
              </a:ext>
            </a:extLst>
          </p:cNvPr>
          <p:cNvSpPr txBox="1"/>
          <p:nvPr/>
        </p:nvSpPr>
        <p:spPr>
          <a:xfrm>
            <a:off x="1720149" y="5733645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A08554B-73BA-6746-A26E-08260BAF774E}"/>
              </a:ext>
            </a:extLst>
          </p:cNvPr>
          <p:cNvSpPr txBox="1"/>
          <p:nvPr/>
        </p:nvSpPr>
        <p:spPr>
          <a:xfrm>
            <a:off x="2105607" y="5733645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8B730A-17B3-7F4C-AF54-E073B3A72E42}"/>
              </a:ext>
            </a:extLst>
          </p:cNvPr>
          <p:cNvCxnSpPr>
            <a:cxnSpLocks/>
          </p:cNvCxnSpPr>
          <p:nvPr/>
        </p:nvCxnSpPr>
        <p:spPr>
          <a:xfrm rot="3600000">
            <a:off x="2061009" y="5676547"/>
            <a:ext cx="62498" cy="144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E6298950-F0E1-3940-8979-54205F9C0412}"/>
              </a:ext>
            </a:extLst>
          </p:cNvPr>
          <p:cNvCxnSpPr>
            <a:cxnSpLocks/>
          </p:cNvCxnSpPr>
          <p:nvPr/>
        </p:nvCxnSpPr>
        <p:spPr>
          <a:xfrm rot="720000">
            <a:off x="2308755" y="5630223"/>
            <a:ext cx="62498" cy="159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9" name="TextBox 228">
            <a:extLst>
              <a:ext uri="{FF2B5EF4-FFF2-40B4-BE49-F238E27FC236}">
                <a16:creationId xmlns:a16="http://schemas.microsoft.com/office/drawing/2014/main" id="{1ADE08F0-AF66-294F-9C7C-9C3FF357207D}"/>
              </a:ext>
            </a:extLst>
          </p:cNvPr>
          <p:cNvSpPr txBox="1"/>
          <p:nvPr/>
        </p:nvSpPr>
        <p:spPr>
          <a:xfrm>
            <a:off x="2016212" y="5287633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68867948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Training the DNN of DeepSketch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27F2BDC-A78A-C54A-ABF6-2D0E2942BA4C}"/>
              </a:ext>
            </a:extLst>
          </p:cNvPr>
          <p:cNvSpPr/>
          <p:nvPr/>
        </p:nvSpPr>
        <p:spPr>
          <a:xfrm>
            <a:off x="228600" y="895178"/>
            <a:ext cx="8610600" cy="2633699"/>
          </a:xfrm>
          <a:prstGeom prst="roundRect">
            <a:avLst>
              <a:gd name="adj" fmla="val 96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Clustering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D8B9BE2-CBD9-154D-8EF7-22EE1A1C7D2F}"/>
              </a:ext>
            </a:extLst>
          </p:cNvPr>
          <p:cNvSpPr/>
          <p:nvPr/>
        </p:nvSpPr>
        <p:spPr>
          <a:xfrm>
            <a:off x="1331640" y="1717034"/>
            <a:ext cx="2448272" cy="1656184"/>
          </a:xfrm>
          <a:prstGeom prst="roundRect">
            <a:avLst>
              <a:gd name="adj" fmla="val 73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타원 35">
            <a:extLst>
              <a:ext uri="{FF2B5EF4-FFF2-40B4-BE49-F238E27FC236}">
                <a16:creationId xmlns:a16="http://schemas.microsoft.com/office/drawing/2014/main" id="{23F534A7-9008-BB49-85F0-D3A8D50AB6BA}"/>
              </a:ext>
            </a:extLst>
          </p:cNvPr>
          <p:cNvSpPr/>
          <p:nvPr/>
        </p:nvSpPr>
        <p:spPr>
          <a:xfrm>
            <a:off x="1553879" y="207247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36">
            <a:extLst>
              <a:ext uri="{FF2B5EF4-FFF2-40B4-BE49-F238E27FC236}">
                <a16:creationId xmlns:a16="http://schemas.microsoft.com/office/drawing/2014/main" id="{2114AF6A-8DB8-B447-BEA4-FBBF8A69CA5D}"/>
              </a:ext>
            </a:extLst>
          </p:cNvPr>
          <p:cNvSpPr/>
          <p:nvPr/>
        </p:nvSpPr>
        <p:spPr>
          <a:xfrm>
            <a:off x="1739666" y="197110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38">
            <a:extLst>
              <a:ext uri="{FF2B5EF4-FFF2-40B4-BE49-F238E27FC236}">
                <a16:creationId xmlns:a16="http://schemas.microsoft.com/office/drawing/2014/main" id="{A7B073D6-AA38-1445-A325-904CC1B0C88A}"/>
              </a:ext>
            </a:extLst>
          </p:cNvPr>
          <p:cNvSpPr/>
          <p:nvPr/>
        </p:nvSpPr>
        <p:spPr>
          <a:xfrm>
            <a:off x="1651818" y="223417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41">
            <a:extLst>
              <a:ext uri="{FF2B5EF4-FFF2-40B4-BE49-F238E27FC236}">
                <a16:creationId xmlns:a16="http://schemas.microsoft.com/office/drawing/2014/main" id="{A209380B-09C0-AF4A-A777-42FD6DCEE7F9}"/>
              </a:ext>
            </a:extLst>
          </p:cNvPr>
          <p:cNvSpPr/>
          <p:nvPr/>
        </p:nvSpPr>
        <p:spPr>
          <a:xfrm>
            <a:off x="1732185" y="266230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1">
            <a:extLst>
              <a:ext uri="{FF2B5EF4-FFF2-40B4-BE49-F238E27FC236}">
                <a16:creationId xmlns:a16="http://schemas.microsoft.com/office/drawing/2014/main" id="{57AB4F77-877E-FD4E-9067-FD9E9C2FA58A}"/>
              </a:ext>
            </a:extLst>
          </p:cNvPr>
          <p:cNvSpPr/>
          <p:nvPr/>
        </p:nvSpPr>
        <p:spPr>
          <a:xfrm>
            <a:off x="1515848" y="253362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2">
            <a:extLst>
              <a:ext uri="{FF2B5EF4-FFF2-40B4-BE49-F238E27FC236}">
                <a16:creationId xmlns:a16="http://schemas.microsoft.com/office/drawing/2014/main" id="{91990BF3-B441-524B-B7BA-8109CAF1BDAF}"/>
              </a:ext>
            </a:extLst>
          </p:cNvPr>
          <p:cNvSpPr/>
          <p:nvPr/>
        </p:nvSpPr>
        <p:spPr>
          <a:xfrm>
            <a:off x="1786043" y="29520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6">
            <a:extLst>
              <a:ext uri="{FF2B5EF4-FFF2-40B4-BE49-F238E27FC236}">
                <a16:creationId xmlns:a16="http://schemas.microsoft.com/office/drawing/2014/main" id="{890B645B-DA6D-3E41-AF9B-1DCA8E1D5779}"/>
              </a:ext>
            </a:extLst>
          </p:cNvPr>
          <p:cNvSpPr/>
          <p:nvPr/>
        </p:nvSpPr>
        <p:spPr>
          <a:xfrm>
            <a:off x="1517590" y="281698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41">
            <a:extLst>
              <a:ext uri="{FF2B5EF4-FFF2-40B4-BE49-F238E27FC236}">
                <a16:creationId xmlns:a16="http://schemas.microsoft.com/office/drawing/2014/main" id="{6FFCE64A-6876-D04A-A006-C948FD9C3C83}"/>
              </a:ext>
            </a:extLst>
          </p:cNvPr>
          <p:cNvSpPr/>
          <p:nvPr/>
        </p:nvSpPr>
        <p:spPr>
          <a:xfrm>
            <a:off x="2216400" y="220223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1">
            <a:extLst>
              <a:ext uri="{FF2B5EF4-FFF2-40B4-BE49-F238E27FC236}">
                <a16:creationId xmlns:a16="http://schemas.microsoft.com/office/drawing/2014/main" id="{E27920C8-F8D1-BC45-A6C1-E9972A6D4FC0}"/>
              </a:ext>
            </a:extLst>
          </p:cNvPr>
          <p:cNvSpPr/>
          <p:nvPr/>
        </p:nvSpPr>
        <p:spPr>
          <a:xfrm>
            <a:off x="2040255" y="208360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2">
            <a:extLst>
              <a:ext uri="{FF2B5EF4-FFF2-40B4-BE49-F238E27FC236}">
                <a16:creationId xmlns:a16="http://schemas.microsoft.com/office/drawing/2014/main" id="{7A4B9497-2331-3F49-AE49-8B83A2F239D4}"/>
              </a:ext>
            </a:extLst>
          </p:cNvPr>
          <p:cNvSpPr/>
          <p:nvPr/>
        </p:nvSpPr>
        <p:spPr>
          <a:xfrm>
            <a:off x="2270258" y="249198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6">
            <a:extLst>
              <a:ext uri="{FF2B5EF4-FFF2-40B4-BE49-F238E27FC236}">
                <a16:creationId xmlns:a16="http://schemas.microsoft.com/office/drawing/2014/main" id="{E6AD113C-8DD4-C44E-96FF-DCCB9AC9E37E}"/>
              </a:ext>
            </a:extLst>
          </p:cNvPr>
          <p:cNvSpPr/>
          <p:nvPr/>
        </p:nvSpPr>
        <p:spPr>
          <a:xfrm>
            <a:off x="2060769" y="2298992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41">
            <a:extLst>
              <a:ext uri="{FF2B5EF4-FFF2-40B4-BE49-F238E27FC236}">
                <a16:creationId xmlns:a16="http://schemas.microsoft.com/office/drawing/2014/main" id="{623589F2-FC7E-4E44-B291-0ED0F16EF1E7}"/>
              </a:ext>
            </a:extLst>
          </p:cNvPr>
          <p:cNvSpPr/>
          <p:nvPr/>
        </p:nvSpPr>
        <p:spPr>
          <a:xfrm>
            <a:off x="2357635" y="198672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51">
            <a:extLst>
              <a:ext uri="{FF2B5EF4-FFF2-40B4-BE49-F238E27FC236}">
                <a16:creationId xmlns:a16="http://schemas.microsoft.com/office/drawing/2014/main" id="{F74FD492-3967-3A46-8C6D-36E11C22B34D}"/>
              </a:ext>
            </a:extLst>
          </p:cNvPr>
          <p:cNvSpPr/>
          <p:nvPr/>
        </p:nvSpPr>
        <p:spPr>
          <a:xfrm>
            <a:off x="2504498" y="190386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52">
            <a:extLst>
              <a:ext uri="{FF2B5EF4-FFF2-40B4-BE49-F238E27FC236}">
                <a16:creationId xmlns:a16="http://schemas.microsoft.com/office/drawing/2014/main" id="{E3DAC347-60AE-E845-8CA5-A61C15BAB4A1}"/>
              </a:ext>
            </a:extLst>
          </p:cNvPr>
          <p:cNvSpPr/>
          <p:nvPr/>
        </p:nvSpPr>
        <p:spPr>
          <a:xfrm>
            <a:off x="2504498" y="2120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56">
            <a:extLst>
              <a:ext uri="{FF2B5EF4-FFF2-40B4-BE49-F238E27FC236}">
                <a16:creationId xmlns:a16="http://schemas.microsoft.com/office/drawing/2014/main" id="{C02EE1CA-B721-F249-A88B-BF15E35DC59F}"/>
              </a:ext>
            </a:extLst>
          </p:cNvPr>
          <p:cNvSpPr/>
          <p:nvPr/>
        </p:nvSpPr>
        <p:spPr>
          <a:xfrm>
            <a:off x="2492914" y="2288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52">
            <a:extLst>
              <a:ext uri="{FF2B5EF4-FFF2-40B4-BE49-F238E27FC236}">
                <a16:creationId xmlns:a16="http://schemas.microsoft.com/office/drawing/2014/main" id="{F7560EF7-5AF2-1E4F-95B0-F6CEF1ADA3BC}"/>
              </a:ext>
            </a:extLst>
          </p:cNvPr>
          <p:cNvSpPr/>
          <p:nvPr/>
        </p:nvSpPr>
        <p:spPr>
          <a:xfrm>
            <a:off x="2191869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41">
            <a:extLst>
              <a:ext uri="{FF2B5EF4-FFF2-40B4-BE49-F238E27FC236}">
                <a16:creationId xmlns:a16="http://schemas.microsoft.com/office/drawing/2014/main" id="{69C46D51-BF18-9244-A55C-1D2BD5EAFC20}"/>
              </a:ext>
            </a:extLst>
          </p:cNvPr>
          <p:cNvSpPr/>
          <p:nvPr/>
        </p:nvSpPr>
        <p:spPr>
          <a:xfrm rot="10800000">
            <a:off x="2807701" y="28194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51">
            <a:extLst>
              <a:ext uri="{FF2B5EF4-FFF2-40B4-BE49-F238E27FC236}">
                <a16:creationId xmlns:a16="http://schemas.microsoft.com/office/drawing/2014/main" id="{16F3871F-B39B-434E-8AEE-E340CD36AF00}"/>
              </a:ext>
            </a:extLst>
          </p:cNvPr>
          <p:cNvSpPr/>
          <p:nvPr/>
        </p:nvSpPr>
        <p:spPr>
          <a:xfrm>
            <a:off x="2563308" y="267243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52">
            <a:extLst>
              <a:ext uri="{FF2B5EF4-FFF2-40B4-BE49-F238E27FC236}">
                <a16:creationId xmlns:a16="http://schemas.microsoft.com/office/drawing/2014/main" id="{8E3CB8E5-5498-0445-97AA-0825A0F372D3}"/>
              </a:ext>
            </a:extLst>
          </p:cNvPr>
          <p:cNvSpPr/>
          <p:nvPr/>
        </p:nvSpPr>
        <p:spPr>
          <a:xfrm rot="10800000">
            <a:off x="2861559" y="310914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56">
            <a:extLst>
              <a:ext uri="{FF2B5EF4-FFF2-40B4-BE49-F238E27FC236}">
                <a16:creationId xmlns:a16="http://schemas.microsoft.com/office/drawing/2014/main" id="{45E0F14B-924F-364E-9B8A-85FC398CBDBF}"/>
              </a:ext>
            </a:extLst>
          </p:cNvPr>
          <p:cNvSpPr/>
          <p:nvPr/>
        </p:nvSpPr>
        <p:spPr>
          <a:xfrm>
            <a:off x="2624014" y="289787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41">
            <a:extLst>
              <a:ext uri="{FF2B5EF4-FFF2-40B4-BE49-F238E27FC236}">
                <a16:creationId xmlns:a16="http://schemas.microsoft.com/office/drawing/2014/main" id="{B96B46AA-BB9B-8845-BD22-82A4E72E2D01}"/>
              </a:ext>
            </a:extLst>
          </p:cNvPr>
          <p:cNvSpPr/>
          <p:nvPr/>
        </p:nvSpPr>
        <p:spPr>
          <a:xfrm rot="10800000">
            <a:off x="2948936" y="260389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52">
            <a:extLst>
              <a:ext uri="{FF2B5EF4-FFF2-40B4-BE49-F238E27FC236}">
                <a16:creationId xmlns:a16="http://schemas.microsoft.com/office/drawing/2014/main" id="{8C1685CB-5503-9945-8FAB-FD131F1468CE}"/>
              </a:ext>
            </a:extLst>
          </p:cNvPr>
          <p:cNvSpPr/>
          <p:nvPr/>
        </p:nvSpPr>
        <p:spPr>
          <a:xfrm rot="10800000">
            <a:off x="3095799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56">
            <a:extLst>
              <a:ext uri="{FF2B5EF4-FFF2-40B4-BE49-F238E27FC236}">
                <a16:creationId xmlns:a16="http://schemas.microsoft.com/office/drawing/2014/main" id="{9E26873E-BD08-FC4E-BCF1-17E5E763F0E3}"/>
              </a:ext>
            </a:extLst>
          </p:cNvPr>
          <p:cNvSpPr/>
          <p:nvPr/>
        </p:nvSpPr>
        <p:spPr>
          <a:xfrm rot="10800000">
            <a:off x="3084215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41">
            <a:extLst>
              <a:ext uri="{FF2B5EF4-FFF2-40B4-BE49-F238E27FC236}">
                <a16:creationId xmlns:a16="http://schemas.microsoft.com/office/drawing/2014/main" id="{387CA0FC-50A5-C44D-8992-9E276ED068C5}"/>
              </a:ext>
            </a:extLst>
          </p:cNvPr>
          <p:cNvSpPr/>
          <p:nvPr/>
        </p:nvSpPr>
        <p:spPr>
          <a:xfrm rot="10800000">
            <a:off x="2807701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52">
            <a:extLst>
              <a:ext uri="{FF2B5EF4-FFF2-40B4-BE49-F238E27FC236}">
                <a16:creationId xmlns:a16="http://schemas.microsoft.com/office/drawing/2014/main" id="{F61E3D22-C684-614C-8BA7-F4B20B7D5AB3}"/>
              </a:ext>
            </a:extLst>
          </p:cNvPr>
          <p:cNvSpPr/>
          <p:nvPr/>
        </p:nvSpPr>
        <p:spPr>
          <a:xfrm rot="10800000">
            <a:off x="2861559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41">
            <a:extLst>
              <a:ext uri="{FF2B5EF4-FFF2-40B4-BE49-F238E27FC236}">
                <a16:creationId xmlns:a16="http://schemas.microsoft.com/office/drawing/2014/main" id="{B25991BD-B3F6-564D-A53C-B658DB8C6BBA}"/>
              </a:ext>
            </a:extLst>
          </p:cNvPr>
          <p:cNvSpPr/>
          <p:nvPr/>
        </p:nvSpPr>
        <p:spPr>
          <a:xfrm rot="10800000">
            <a:off x="2948936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52">
            <a:extLst>
              <a:ext uri="{FF2B5EF4-FFF2-40B4-BE49-F238E27FC236}">
                <a16:creationId xmlns:a16="http://schemas.microsoft.com/office/drawing/2014/main" id="{12681200-1E28-A642-A03D-22791A303ED0}"/>
              </a:ext>
            </a:extLst>
          </p:cNvPr>
          <p:cNvSpPr/>
          <p:nvPr/>
        </p:nvSpPr>
        <p:spPr>
          <a:xfrm rot="10800000">
            <a:off x="3095799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56">
            <a:extLst>
              <a:ext uri="{FF2B5EF4-FFF2-40B4-BE49-F238E27FC236}">
                <a16:creationId xmlns:a16="http://schemas.microsoft.com/office/drawing/2014/main" id="{723D72BD-464E-1241-93DE-A05839C5D667}"/>
              </a:ext>
            </a:extLst>
          </p:cNvPr>
          <p:cNvSpPr/>
          <p:nvPr/>
        </p:nvSpPr>
        <p:spPr>
          <a:xfrm rot="10800000">
            <a:off x="3084215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41">
            <a:extLst>
              <a:ext uri="{FF2B5EF4-FFF2-40B4-BE49-F238E27FC236}">
                <a16:creationId xmlns:a16="http://schemas.microsoft.com/office/drawing/2014/main" id="{94B2D3CA-ED61-124A-A2F6-08F759F8BA24}"/>
              </a:ext>
            </a:extLst>
          </p:cNvPr>
          <p:cNvSpPr/>
          <p:nvPr/>
        </p:nvSpPr>
        <p:spPr>
          <a:xfrm rot="10800000">
            <a:off x="3240216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52">
            <a:extLst>
              <a:ext uri="{FF2B5EF4-FFF2-40B4-BE49-F238E27FC236}">
                <a16:creationId xmlns:a16="http://schemas.microsoft.com/office/drawing/2014/main" id="{A7579B8E-5F89-FF45-9EDD-26C8B8A9779B}"/>
              </a:ext>
            </a:extLst>
          </p:cNvPr>
          <p:cNvSpPr/>
          <p:nvPr/>
        </p:nvSpPr>
        <p:spPr>
          <a:xfrm rot="10800000">
            <a:off x="3294074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41">
            <a:extLst>
              <a:ext uri="{FF2B5EF4-FFF2-40B4-BE49-F238E27FC236}">
                <a16:creationId xmlns:a16="http://schemas.microsoft.com/office/drawing/2014/main" id="{1FB4458D-7322-F247-83C9-225219927E9D}"/>
              </a:ext>
            </a:extLst>
          </p:cNvPr>
          <p:cNvSpPr/>
          <p:nvPr/>
        </p:nvSpPr>
        <p:spPr>
          <a:xfrm rot="10800000">
            <a:off x="3381451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52">
            <a:extLst>
              <a:ext uri="{FF2B5EF4-FFF2-40B4-BE49-F238E27FC236}">
                <a16:creationId xmlns:a16="http://schemas.microsoft.com/office/drawing/2014/main" id="{1B74DD1A-25BC-9A40-BED5-BC3EBCE7C69D}"/>
              </a:ext>
            </a:extLst>
          </p:cNvPr>
          <p:cNvSpPr/>
          <p:nvPr/>
        </p:nvSpPr>
        <p:spPr>
          <a:xfrm rot="10800000">
            <a:off x="3528314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56">
            <a:extLst>
              <a:ext uri="{FF2B5EF4-FFF2-40B4-BE49-F238E27FC236}">
                <a16:creationId xmlns:a16="http://schemas.microsoft.com/office/drawing/2014/main" id="{0B2AF455-8E3B-E047-94E1-EC9F72E76985}"/>
              </a:ext>
            </a:extLst>
          </p:cNvPr>
          <p:cNvSpPr/>
          <p:nvPr/>
        </p:nvSpPr>
        <p:spPr>
          <a:xfrm rot="10800000">
            <a:off x="3516730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56">
            <a:extLst>
              <a:ext uri="{FF2B5EF4-FFF2-40B4-BE49-F238E27FC236}">
                <a16:creationId xmlns:a16="http://schemas.microsoft.com/office/drawing/2014/main" id="{F3A6AF95-A539-7445-93BF-3612980D0718}"/>
              </a:ext>
            </a:extLst>
          </p:cNvPr>
          <p:cNvSpPr/>
          <p:nvPr/>
        </p:nvSpPr>
        <p:spPr>
          <a:xfrm rot="10800000">
            <a:off x="2632114" y="246833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41">
            <a:extLst>
              <a:ext uri="{FF2B5EF4-FFF2-40B4-BE49-F238E27FC236}">
                <a16:creationId xmlns:a16="http://schemas.microsoft.com/office/drawing/2014/main" id="{5ACD59DB-267A-CE43-8C2C-67C29272E4AF}"/>
              </a:ext>
            </a:extLst>
          </p:cNvPr>
          <p:cNvSpPr/>
          <p:nvPr/>
        </p:nvSpPr>
        <p:spPr>
          <a:xfrm rot="10800000">
            <a:off x="3354100" y="276769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52">
            <a:extLst>
              <a:ext uri="{FF2B5EF4-FFF2-40B4-BE49-F238E27FC236}">
                <a16:creationId xmlns:a16="http://schemas.microsoft.com/office/drawing/2014/main" id="{EBE86A32-D90E-0D4D-B5C7-1147E6F44F08}"/>
              </a:ext>
            </a:extLst>
          </p:cNvPr>
          <p:cNvSpPr/>
          <p:nvPr/>
        </p:nvSpPr>
        <p:spPr>
          <a:xfrm rot="10800000">
            <a:off x="3354100" y="30580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52">
            <a:extLst>
              <a:ext uri="{FF2B5EF4-FFF2-40B4-BE49-F238E27FC236}">
                <a16:creationId xmlns:a16="http://schemas.microsoft.com/office/drawing/2014/main" id="{2BA697D1-7390-474D-9DFB-97E717E52FE4}"/>
              </a:ext>
            </a:extLst>
          </p:cNvPr>
          <p:cNvSpPr/>
          <p:nvPr/>
        </p:nvSpPr>
        <p:spPr>
          <a:xfrm rot="10800000">
            <a:off x="3549494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56">
            <a:extLst>
              <a:ext uri="{FF2B5EF4-FFF2-40B4-BE49-F238E27FC236}">
                <a16:creationId xmlns:a16="http://schemas.microsoft.com/office/drawing/2014/main" id="{F6BDBA9D-CF1C-A446-842E-F786DD4E4D11}"/>
              </a:ext>
            </a:extLst>
          </p:cNvPr>
          <p:cNvSpPr/>
          <p:nvPr/>
        </p:nvSpPr>
        <p:spPr>
          <a:xfrm rot="10800000">
            <a:off x="3477877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56">
            <a:extLst>
              <a:ext uri="{FF2B5EF4-FFF2-40B4-BE49-F238E27FC236}">
                <a16:creationId xmlns:a16="http://schemas.microsoft.com/office/drawing/2014/main" id="{32C81DF0-1072-AE47-975D-EA20FE28879B}"/>
              </a:ext>
            </a:extLst>
          </p:cNvPr>
          <p:cNvSpPr/>
          <p:nvPr/>
        </p:nvSpPr>
        <p:spPr>
          <a:xfrm>
            <a:off x="2060769" y="253220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52">
            <a:extLst>
              <a:ext uri="{FF2B5EF4-FFF2-40B4-BE49-F238E27FC236}">
                <a16:creationId xmlns:a16="http://schemas.microsoft.com/office/drawing/2014/main" id="{B602AD4F-6457-0445-916B-0224B969A6F5}"/>
              </a:ext>
            </a:extLst>
          </p:cNvPr>
          <p:cNvSpPr/>
          <p:nvPr/>
        </p:nvSpPr>
        <p:spPr>
          <a:xfrm>
            <a:off x="1884624" y="2502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80C99680-E346-7845-B04F-1434BE4CD362}"/>
              </a:ext>
            </a:extLst>
          </p:cNvPr>
          <p:cNvSpPr/>
          <p:nvPr/>
        </p:nvSpPr>
        <p:spPr>
          <a:xfrm>
            <a:off x="228600" y="3678869"/>
            <a:ext cx="8610600" cy="2633699"/>
          </a:xfrm>
          <a:prstGeom prst="roundRect">
            <a:avLst>
              <a:gd name="adj" fmla="val 9662"/>
            </a:avLst>
          </a:prstGeom>
          <a:solidFill>
            <a:srgbClr val="F2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DNN Training</a:t>
            </a:r>
            <a:endParaRPr lang="en-CH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B6A32CF-A815-C74A-A38A-3572A0635AA8}"/>
              </a:ext>
            </a:extLst>
          </p:cNvPr>
          <p:cNvSpPr txBox="1"/>
          <p:nvPr/>
        </p:nvSpPr>
        <p:spPr>
          <a:xfrm>
            <a:off x="1472452" y="1423809"/>
            <a:ext cx="21609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Unlabeled Data Set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13D77967-6178-BB47-8529-620A73524E59}"/>
              </a:ext>
            </a:extLst>
          </p:cNvPr>
          <p:cNvSpPr/>
          <p:nvPr/>
        </p:nvSpPr>
        <p:spPr>
          <a:xfrm>
            <a:off x="5364088" y="1717034"/>
            <a:ext cx="2448272" cy="1656184"/>
          </a:xfrm>
          <a:prstGeom prst="roundRect">
            <a:avLst>
              <a:gd name="adj" fmla="val 73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1" name="타원 35">
            <a:extLst>
              <a:ext uri="{FF2B5EF4-FFF2-40B4-BE49-F238E27FC236}">
                <a16:creationId xmlns:a16="http://schemas.microsoft.com/office/drawing/2014/main" id="{3B33859D-A91B-7149-9E53-F74899D96841}"/>
              </a:ext>
            </a:extLst>
          </p:cNvPr>
          <p:cNvSpPr/>
          <p:nvPr/>
        </p:nvSpPr>
        <p:spPr>
          <a:xfrm>
            <a:off x="5586327" y="207247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36">
            <a:extLst>
              <a:ext uri="{FF2B5EF4-FFF2-40B4-BE49-F238E27FC236}">
                <a16:creationId xmlns:a16="http://schemas.microsoft.com/office/drawing/2014/main" id="{B2AE4010-914E-E84E-B240-0A2AB80FC0B1}"/>
              </a:ext>
            </a:extLst>
          </p:cNvPr>
          <p:cNvSpPr/>
          <p:nvPr/>
        </p:nvSpPr>
        <p:spPr>
          <a:xfrm>
            <a:off x="5772114" y="197110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38">
            <a:extLst>
              <a:ext uri="{FF2B5EF4-FFF2-40B4-BE49-F238E27FC236}">
                <a16:creationId xmlns:a16="http://schemas.microsoft.com/office/drawing/2014/main" id="{DCA53B26-69F0-4D41-9F2E-401CDB17DE45}"/>
              </a:ext>
            </a:extLst>
          </p:cNvPr>
          <p:cNvSpPr/>
          <p:nvPr/>
        </p:nvSpPr>
        <p:spPr>
          <a:xfrm>
            <a:off x="5684266" y="223417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41">
            <a:extLst>
              <a:ext uri="{FF2B5EF4-FFF2-40B4-BE49-F238E27FC236}">
                <a16:creationId xmlns:a16="http://schemas.microsoft.com/office/drawing/2014/main" id="{260BD761-D054-DE4E-9374-B9168D6E0C1A}"/>
              </a:ext>
            </a:extLst>
          </p:cNvPr>
          <p:cNvSpPr/>
          <p:nvPr/>
        </p:nvSpPr>
        <p:spPr>
          <a:xfrm>
            <a:off x="5764633" y="266230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51">
            <a:extLst>
              <a:ext uri="{FF2B5EF4-FFF2-40B4-BE49-F238E27FC236}">
                <a16:creationId xmlns:a16="http://schemas.microsoft.com/office/drawing/2014/main" id="{38D3CB45-7212-5C4B-9565-CB23D80761BF}"/>
              </a:ext>
            </a:extLst>
          </p:cNvPr>
          <p:cNvSpPr/>
          <p:nvPr/>
        </p:nvSpPr>
        <p:spPr>
          <a:xfrm>
            <a:off x="5548296" y="253362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56">
            <a:extLst>
              <a:ext uri="{FF2B5EF4-FFF2-40B4-BE49-F238E27FC236}">
                <a16:creationId xmlns:a16="http://schemas.microsoft.com/office/drawing/2014/main" id="{64EFF78C-E424-154B-B569-24B7902294C4}"/>
              </a:ext>
            </a:extLst>
          </p:cNvPr>
          <p:cNvSpPr/>
          <p:nvPr/>
        </p:nvSpPr>
        <p:spPr>
          <a:xfrm>
            <a:off x="5550038" y="281698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41">
            <a:extLst>
              <a:ext uri="{FF2B5EF4-FFF2-40B4-BE49-F238E27FC236}">
                <a16:creationId xmlns:a16="http://schemas.microsoft.com/office/drawing/2014/main" id="{678071E7-DD1B-2644-8676-DDF5428BB2E7}"/>
              </a:ext>
            </a:extLst>
          </p:cNvPr>
          <p:cNvSpPr/>
          <p:nvPr/>
        </p:nvSpPr>
        <p:spPr>
          <a:xfrm>
            <a:off x="6248848" y="220223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51">
            <a:extLst>
              <a:ext uri="{FF2B5EF4-FFF2-40B4-BE49-F238E27FC236}">
                <a16:creationId xmlns:a16="http://schemas.microsoft.com/office/drawing/2014/main" id="{13D17073-EBB1-3346-8FE3-B20BF9ABEE1A}"/>
              </a:ext>
            </a:extLst>
          </p:cNvPr>
          <p:cNvSpPr/>
          <p:nvPr/>
        </p:nvSpPr>
        <p:spPr>
          <a:xfrm>
            <a:off x="6072703" y="208360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타원 52">
            <a:extLst>
              <a:ext uri="{FF2B5EF4-FFF2-40B4-BE49-F238E27FC236}">
                <a16:creationId xmlns:a16="http://schemas.microsoft.com/office/drawing/2014/main" id="{DEDBFA80-3B59-1A49-B15C-97D1777166A2}"/>
              </a:ext>
            </a:extLst>
          </p:cNvPr>
          <p:cNvSpPr/>
          <p:nvPr/>
        </p:nvSpPr>
        <p:spPr>
          <a:xfrm>
            <a:off x="6302706" y="249198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타원 56">
            <a:extLst>
              <a:ext uri="{FF2B5EF4-FFF2-40B4-BE49-F238E27FC236}">
                <a16:creationId xmlns:a16="http://schemas.microsoft.com/office/drawing/2014/main" id="{0CCDCE7D-8C57-0F47-AC2D-BB02B0468E8C}"/>
              </a:ext>
            </a:extLst>
          </p:cNvPr>
          <p:cNvSpPr/>
          <p:nvPr/>
        </p:nvSpPr>
        <p:spPr>
          <a:xfrm>
            <a:off x="6093217" y="2298992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41">
            <a:extLst>
              <a:ext uri="{FF2B5EF4-FFF2-40B4-BE49-F238E27FC236}">
                <a16:creationId xmlns:a16="http://schemas.microsoft.com/office/drawing/2014/main" id="{C30F3E2A-E341-E041-BC60-D92D6F20A740}"/>
              </a:ext>
            </a:extLst>
          </p:cNvPr>
          <p:cNvSpPr/>
          <p:nvPr/>
        </p:nvSpPr>
        <p:spPr>
          <a:xfrm>
            <a:off x="6390083" y="198672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51">
            <a:extLst>
              <a:ext uri="{FF2B5EF4-FFF2-40B4-BE49-F238E27FC236}">
                <a16:creationId xmlns:a16="http://schemas.microsoft.com/office/drawing/2014/main" id="{393D541E-BE08-4448-9623-463F51B85081}"/>
              </a:ext>
            </a:extLst>
          </p:cNvPr>
          <p:cNvSpPr/>
          <p:nvPr/>
        </p:nvSpPr>
        <p:spPr>
          <a:xfrm>
            <a:off x="6536946" y="190386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타원 52">
            <a:extLst>
              <a:ext uri="{FF2B5EF4-FFF2-40B4-BE49-F238E27FC236}">
                <a16:creationId xmlns:a16="http://schemas.microsoft.com/office/drawing/2014/main" id="{B569165C-CF1D-7742-BD18-8477858CE09A}"/>
              </a:ext>
            </a:extLst>
          </p:cNvPr>
          <p:cNvSpPr/>
          <p:nvPr/>
        </p:nvSpPr>
        <p:spPr>
          <a:xfrm>
            <a:off x="6536946" y="2120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타원 56">
            <a:extLst>
              <a:ext uri="{FF2B5EF4-FFF2-40B4-BE49-F238E27FC236}">
                <a16:creationId xmlns:a16="http://schemas.microsoft.com/office/drawing/2014/main" id="{9811BE05-B8E5-C748-8FE0-CD40A526CB2C}"/>
              </a:ext>
            </a:extLst>
          </p:cNvPr>
          <p:cNvSpPr/>
          <p:nvPr/>
        </p:nvSpPr>
        <p:spPr>
          <a:xfrm>
            <a:off x="6525362" y="2288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타원 41">
            <a:extLst>
              <a:ext uri="{FF2B5EF4-FFF2-40B4-BE49-F238E27FC236}">
                <a16:creationId xmlns:a16="http://schemas.microsoft.com/office/drawing/2014/main" id="{6624327F-BED9-E94E-84E2-A218CF6AA7B2}"/>
              </a:ext>
            </a:extLst>
          </p:cNvPr>
          <p:cNvSpPr/>
          <p:nvPr/>
        </p:nvSpPr>
        <p:spPr>
          <a:xfrm rot="10800000">
            <a:off x="6840149" y="28194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타원 51">
            <a:extLst>
              <a:ext uri="{FF2B5EF4-FFF2-40B4-BE49-F238E27FC236}">
                <a16:creationId xmlns:a16="http://schemas.microsoft.com/office/drawing/2014/main" id="{3F5DD264-8085-2C44-81A2-400306136BD3}"/>
              </a:ext>
            </a:extLst>
          </p:cNvPr>
          <p:cNvSpPr/>
          <p:nvPr/>
        </p:nvSpPr>
        <p:spPr>
          <a:xfrm>
            <a:off x="6595756" y="267243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타원 56">
            <a:extLst>
              <a:ext uri="{FF2B5EF4-FFF2-40B4-BE49-F238E27FC236}">
                <a16:creationId xmlns:a16="http://schemas.microsoft.com/office/drawing/2014/main" id="{23E86D91-9C8E-CF41-98B2-019ECDB7FFB1}"/>
              </a:ext>
            </a:extLst>
          </p:cNvPr>
          <p:cNvSpPr/>
          <p:nvPr/>
        </p:nvSpPr>
        <p:spPr>
          <a:xfrm>
            <a:off x="6656462" y="289787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타원 41">
            <a:extLst>
              <a:ext uri="{FF2B5EF4-FFF2-40B4-BE49-F238E27FC236}">
                <a16:creationId xmlns:a16="http://schemas.microsoft.com/office/drawing/2014/main" id="{D7DB170D-8DC1-3F42-A27E-53FD76480859}"/>
              </a:ext>
            </a:extLst>
          </p:cNvPr>
          <p:cNvSpPr/>
          <p:nvPr/>
        </p:nvSpPr>
        <p:spPr>
          <a:xfrm rot="10800000">
            <a:off x="6981384" y="260389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타원 52">
            <a:extLst>
              <a:ext uri="{FF2B5EF4-FFF2-40B4-BE49-F238E27FC236}">
                <a16:creationId xmlns:a16="http://schemas.microsoft.com/office/drawing/2014/main" id="{BB2340D5-3E38-BE40-BF89-AFAB088EC233}"/>
              </a:ext>
            </a:extLst>
          </p:cNvPr>
          <p:cNvSpPr/>
          <p:nvPr/>
        </p:nvSpPr>
        <p:spPr>
          <a:xfrm rot="10800000">
            <a:off x="7128247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타원 56">
            <a:extLst>
              <a:ext uri="{FF2B5EF4-FFF2-40B4-BE49-F238E27FC236}">
                <a16:creationId xmlns:a16="http://schemas.microsoft.com/office/drawing/2014/main" id="{4F84338C-B152-8746-8F5E-5CBE5E92A119}"/>
              </a:ext>
            </a:extLst>
          </p:cNvPr>
          <p:cNvSpPr/>
          <p:nvPr/>
        </p:nvSpPr>
        <p:spPr>
          <a:xfrm rot="10800000">
            <a:off x="7116663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타원 52">
            <a:extLst>
              <a:ext uri="{FF2B5EF4-FFF2-40B4-BE49-F238E27FC236}">
                <a16:creationId xmlns:a16="http://schemas.microsoft.com/office/drawing/2014/main" id="{0ECD5492-91DD-8C49-8D16-34164D53E9A7}"/>
              </a:ext>
            </a:extLst>
          </p:cNvPr>
          <p:cNvSpPr/>
          <p:nvPr/>
        </p:nvSpPr>
        <p:spPr>
          <a:xfrm rot="10800000">
            <a:off x="6894007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타원 41">
            <a:extLst>
              <a:ext uri="{FF2B5EF4-FFF2-40B4-BE49-F238E27FC236}">
                <a16:creationId xmlns:a16="http://schemas.microsoft.com/office/drawing/2014/main" id="{DB588DC8-D1F5-5542-9A49-03E4661FFE42}"/>
              </a:ext>
            </a:extLst>
          </p:cNvPr>
          <p:cNvSpPr/>
          <p:nvPr/>
        </p:nvSpPr>
        <p:spPr>
          <a:xfrm rot="10800000">
            <a:off x="6981384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타원 52">
            <a:extLst>
              <a:ext uri="{FF2B5EF4-FFF2-40B4-BE49-F238E27FC236}">
                <a16:creationId xmlns:a16="http://schemas.microsoft.com/office/drawing/2014/main" id="{A23E0FB8-D2F0-DD43-9A98-569B6B63245D}"/>
              </a:ext>
            </a:extLst>
          </p:cNvPr>
          <p:cNvSpPr/>
          <p:nvPr/>
        </p:nvSpPr>
        <p:spPr>
          <a:xfrm rot="10800000">
            <a:off x="7128247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56">
            <a:extLst>
              <a:ext uri="{FF2B5EF4-FFF2-40B4-BE49-F238E27FC236}">
                <a16:creationId xmlns:a16="http://schemas.microsoft.com/office/drawing/2014/main" id="{F4B0D473-62D7-3446-A964-DB34C29EF83E}"/>
              </a:ext>
            </a:extLst>
          </p:cNvPr>
          <p:cNvSpPr/>
          <p:nvPr/>
        </p:nvSpPr>
        <p:spPr>
          <a:xfrm rot="10800000">
            <a:off x="7116663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41">
            <a:extLst>
              <a:ext uri="{FF2B5EF4-FFF2-40B4-BE49-F238E27FC236}">
                <a16:creationId xmlns:a16="http://schemas.microsoft.com/office/drawing/2014/main" id="{D9E94B05-2F18-4C43-AFBA-7F035F37E627}"/>
              </a:ext>
            </a:extLst>
          </p:cNvPr>
          <p:cNvSpPr/>
          <p:nvPr/>
        </p:nvSpPr>
        <p:spPr>
          <a:xfrm rot="10800000">
            <a:off x="7272664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52">
            <a:extLst>
              <a:ext uri="{FF2B5EF4-FFF2-40B4-BE49-F238E27FC236}">
                <a16:creationId xmlns:a16="http://schemas.microsoft.com/office/drawing/2014/main" id="{8F6F7473-D943-A04A-A4BA-D5DD6521FE7A}"/>
              </a:ext>
            </a:extLst>
          </p:cNvPr>
          <p:cNvSpPr/>
          <p:nvPr/>
        </p:nvSpPr>
        <p:spPr>
          <a:xfrm rot="10800000">
            <a:off x="7326522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52">
            <a:extLst>
              <a:ext uri="{FF2B5EF4-FFF2-40B4-BE49-F238E27FC236}">
                <a16:creationId xmlns:a16="http://schemas.microsoft.com/office/drawing/2014/main" id="{39CCD064-DC9E-954F-9197-4790FBBD28C7}"/>
              </a:ext>
            </a:extLst>
          </p:cNvPr>
          <p:cNvSpPr/>
          <p:nvPr/>
        </p:nvSpPr>
        <p:spPr>
          <a:xfrm rot="10800000">
            <a:off x="7560762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56">
            <a:extLst>
              <a:ext uri="{FF2B5EF4-FFF2-40B4-BE49-F238E27FC236}">
                <a16:creationId xmlns:a16="http://schemas.microsoft.com/office/drawing/2014/main" id="{7E8EE095-B839-B542-BD56-6FA9DBC8BE4E}"/>
              </a:ext>
            </a:extLst>
          </p:cNvPr>
          <p:cNvSpPr/>
          <p:nvPr/>
        </p:nvSpPr>
        <p:spPr>
          <a:xfrm rot="10800000">
            <a:off x="7549178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56">
            <a:extLst>
              <a:ext uri="{FF2B5EF4-FFF2-40B4-BE49-F238E27FC236}">
                <a16:creationId xmlns:a16="http://schemas.microsoft.com/office/drawing/2014/main" id="{1289528A-40B3-554B-8039-8C396A820768}"/>
              </a:ext>
            </a:extLst>
          </p:cNvPr>
          <p:cNvSpPr/>
          <p:nvPr/>
        </p:nvSpPr>
        <p:spPr>
          <a:xfrm rot="10800000">
            <a:off x="6664562" y="246833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타원 41">
            <a:extLst>
              <a:ext uri="{FF2B5EF4-FFF2-40B4-BE49-F238E27FC236}">
                <a16:creationId xmlns:a16="http://schemas.microsoft.com/office/drawing/2014/main" id="{618589A4-7D77-E94D-B6F7-52EC172BF62D}"/>
              </a:ext>
            </a:extLst>
          </p:cNvPr>
          <p:cNvSpPr/>
          <p:nvPr/>
        </p:nvSpPr>
        <p:spPr>
          <a:xfrm rot="10800000">
            <a:off x="7386548" y="276769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타원 52">
            <a:extLst>
              <a:ext uri="{FF2B5EF4-FFF2-40B4-BE49-F238E27FC236}">
                <a16:creationId xmlns:a16="http://schemas.microsoft.com/office/drawing/2014/main" id="{B131A702-CFA2-DE42-803E-90C59AF82942}"/>
              </a:ext>
            </a:extLst>
          </p:cNvPr>
          <p:cNvSpPr/>
          <p:nvPr/>
        </p:nvSpPr>
        <p:spPr>
          <a:xfrm rot="10800000">
            <a:off x="7581942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타원 56">
            <a:extLst>
              <a:ext uri="{FF2B5EF4-FFF2-40B4-BE49-F238E27FC236}">
                <a16:creationId xmlns:a16="http://schemas.microsoft.com/office/drawing/2014/main" id="{893D4453-A3B3-FE4E-A4CF-B36B6D624E8B}"/>
              </a:ext>
            </a:extLst>
          </p:cNvPr>
          <p:cNvSpPr/>
          <p:nvPr/>
        </p:nvSpPr>
        <p:spPr>
          <a:xfrm rot="10800000">
            <a:off x="7510325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타원 56">
            <a:extLst>
              <a:ext uri="{FF2B5EF4-FFF2-40B4-BE49-F238E27FC236}">
                <a16:creationId xmlns:a16="http://schemas.microsoft.com/office/drawing/2014/main" id="{C6DBB7FB-30A9-2049-BFE3-9C3B9721FD6B}"/>
              </a:ext>
            </a:extLst>
          </p:cNvPr>
          <p:cNvSpPr/>
          <p:nvPr/>
        </p:nvSpPr>
        <p:spPr>
          <a:xfrm>
            <a:off x="6093217" y="253220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타원 52">
            <a:extLst>
              <a:ext uri="{FF2B5EF4-FFF2-40B4-BE49-F238E27FC236}">
                <a16:creationId xmlns:a16="http://schemas.microsoft.com/office/drawing/2014/main" id="{D7C8F8BE-9433-2440-97D6-0B38BD9EFF71}"/>
              </a:ext>
            </a:extLst>
          </p:cNvPr>
          <p:cNvSpPr/>
          <p:nvPr/>
        </p:nvSpPr>
        <p:spPr>
          <a:xfrm>
            <a:off x="5917072" y="2502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D60082D-EF60-344E-AF47-5A9747CFDF3B}"/>
              </a:ext>
            </a:extLst>
          </p:cNvPr>
          <p:cNvSpPr txBox="1"/>
          <p:nvPr/>
        </p:nvSpPr>
        <p:spPr>
          <a:xfrm>
            <a:off x="5603126" y="1423809"/>
            <a:ext cx="1964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Clustered Data Set</a:t>
            </a:r>
          </a:p>
        </p:txBody>
      </p:sp>
      <p:sp>
        <p:nvSpPr>
          <p:cNvPr id="200" name="타원 101">
            <a:extLst>
              <a:ext uri="{FF2B5EF4-FFF2-40B4-BE49-F238E27FC236}">
                <a16:creationId xmlns:a16="http://schemas.microsoft.com/office/drawing/2014/main" id="{5E5119CE-FF23-AF45-B0A7-836DC153D4D9}"/>
              </a:ext>
            </a:extLst>
          </p:cNvPr>
          <p:cNvSpPr/>
          <p:nvPr/>
        </p:nvSpPr>
        <p:spPr>
          <a:xfrm>
            <a:off x="5451233" y="1848389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타원 101">
            <a:extLst>
              <a:ext uri="{FF2B5EF4-FFF2-40B4-BE49-F238E27FC236}">
                <a16:creationId xmlns:a16="http://schemas.microsoft.com/office/drawing/2014/main" id="{8E39FED4-0C30-AD49-B936-CEDB325E6D7A}"/>
              </a:ext>
            </a:extLst>
          </p:cNvPr>
          <p:cNvSpPr/>
          <p:nvPr/>
        </p:nvSpPr>
        <p:spPr>
          <a:xfrm>
            <a:off x="5508512" y="2446350"/>
            <a:ext cx="520586" cy="520586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타원 101">
            <a:extLst>
              <a:ext uri="{FF2B5EF4-FFF2-40B4-BE49-F238E27FC236}">
                <a16:creationId xmlns:a16="http://schemas.microsoft.com/office/drawing/2014/main" id="{AEAE3169-D38C-3040-A2B9-C050EB89E050}"/>
              </a:ext>
            </a:extLst>
          </p:cNvPr>
          <p:cNvSpPr/>
          <p:nvPr/>
        </p:nvSpPr>
        <p:spPr>
          <a:xfrm>
            <a:off x="5975250" y="2031132"/>
            <a:ext cx="458932" cy="458932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타원 101">
            <a:extLst>
              <a:ext uri="{FF2B5EF4-FFF2-40B4-BE49-F238E27FC236}">
                <a16:creationId xmlns:a16="http://schemas.microsoft.com/office/drawing/2014/main" id="{0ACF3E5F-5018-EB46-BF0F-F05C882C3F06}"/>
              </a:ext>
            </a:extLst>
          </p:cNvPr>
          <p:cNvSpPr/>
          <p:nvPr/>
        </p:nvSpPr>
        <p:spPr>
          <a:xfrm>
            <a:off x="6539345" y="2451976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타원 101">
            <a:extLst>
              <a:ext uri="{FF2B5EF4-FFF2-40B4-BE49-F238E27FC236}">
                <a16:creationId xmlns:a16="http://schemas.microsoft.com/office/drawing/2014/main" id="{8DCCF873-1B79-1442-81C9-A45127CEDCA5}"/>
              </a:ext>
            </a:extLst>
          </p:cNvPr>
          <p:cNvSpPr/>
          <p:nvPr/>
        </p:nvSpPr>
        <p:spPr>
          <a:xfrm>
            <a:off x="6370110" y="1912519"/>
            <a:ext cx="499288" cy="499288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타원 101">
            <a:extLst>
              <a:ext uri="{FF2B5EF4-FFF2-40B4-BE49-F238E27FC236}">
                <a16:creationId xmlns:a16="http://schemas.microsoft.com/office/drawing/2014/main" id="{05D0922F-0921-3846-95DF-63C67654B417}"/>
              </a:ext>
            </a:extLst>
          </p:cNvPr>
          <p:cNvSpPr/>
          <p:nvPr/>
        </p:nvSpPr>
        <p:spPr>
          <a:xfrm>
            <a:off x="6966245" y="1861078"/>
            <a:ext cx="480415" cy="48041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타원 101">
            <a:extLst>
              <a:ext uri="{FF2B5EF4-FFF2-40B4-BE49-F238E27FC236}">
                <a16:creationId xmlns:a16="http://schemas.microsoft.com/office/drawing/2014/main" id="{66FB4E9E-CBA8-4648-8054-03FE6D5F1F16}"/>
              </a:ext>
            </a:extLst>
          </p:cNvPr>
          <p:cNvSpPr/>
          <p:nvPr/>
        </p:nvSpPr>
        <p:spPr>
          <a:xfrm>
            <a:off x="7230402" y="2419192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타원 101">
            <a:extLst>
              <a:ext uri="{FF2B5EF4-FFF2-40B4-BE49-F238E27FC236}">
                <a16:creationId xmlns:a16="http://schemas.microsoft.com/office/drawing/2014/main" id="{3CF7FEA9-1743-3840-86B5-9A0A0AC22682}"/>
              </a:ext>
            </a:extLst>
          </p:cNvPr>
          <p:cNvSpPr/>
          <p:nvPr/>
        </p:nvSpPr>
        <p:spPr>
          <a:xfrm>
            <a:off x="7453677" y="1990487"/>
            <a:ext cx="422145" cy="42214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타원 101">
            <a:extLst>
              <a:ext uri="{FF2B5EF4-FFF2-40B4-BE49-F238E27FC236}">
                <a16:creationId xmlns:a16="http://schemas.microsoft.com/office/drawing/2014/main" id="{B0D1C573-7CF8-0C40-826A-0B6E6CC2DBB6}"/>
              </a:ext>
            </a:extLst>
          </p:cNvPr>
          <p:cNvSpPr/>
          <p:nvPr/>
        </p:nvSpPr>
        <p:spPr>
          <a:xfrm>
            <a:off x="6096074" y="2462437"/>
            <a:ext cx="361660" cy="3616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타원 101">
            <a:extLst>
              <a:ext uri="{FF2B5EF4-FFF2-40B4-BE49-F238E27FC236}">
                <a16:creationId xmlns:a16="http://schemas.microsoft.com/office/drawing/2014/main" id="{5EA3D48D-B569-7F4E-9B71-0B17B4718497}"/>
              </a:ext>
            </a:extLst>
          </p:cNvPr>
          <p:cNvSpPr/>
          <p:nvPr/>
        </p:nvSpPr>
        <p:spPr>
          <a:xfrm>
            <a:off x="7001782" y="2706976"/>
            <a:ext cx="361660" cy="3616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6FD88CB-3481-AD4D-B07B-811BCC1BA33E}"/>
              </a:ext>
            </a:extLst>
          </p:cNvPr>
          <p:cNvSpPr/>
          <p:nvPr/>
        </p:nvSpPr>
        <p:spPr>
          <a:xfrm>
            <a:off x="4067944" y="2241010"/>
            <a:ext cx="1092920" cy="54135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3" name="사각형: 둥근 모서리 230">
            <a:extLst>
              <a:ext uri="{FF2B5EF4-FFF2-40B4-BE49-F238E27FC236}">
                <a16:creationId xmlns:a16="http://schemas.microsoft.com/office/drawing/2014/main" id="{F273B1EF-9D18-8F4A-A1EF-4C4C4FE8C92C}"/>
              </a:ext>
            </a:extLst>
          </p:cNvPr>
          <p:cNvSpPr/>
          <p:nvPr/>
        </p:nvSpPr>
        <p:spPr>
          <a:xfrm>
            <a:off x="4223043" y="4258486"/>
            <a:ext cx="1948174" cy="1655610"/>
          </a:xfrm>
          <a:prstGeom prst="roundRect">
            <a:avLst>
              <a:gd name="adj" fmla="val 4653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4" name="사각형: 둥근 모서리 231">
            <a:extLst>
              <a:ext uri="{FF2B5EF4-FFF2-40B4-BE49-F238E27FC236}">
                <a16:creationId xmlns:a16="http://schemas.microsoft.com/office/drawing/2014/main" id="{EE7638D3-BF1C-8D43-972E-443295F8E1F1}"/>
              </a:ext>
            </a:extLst>
          </p:cNvPr>
          <p:cNvSpPr/>
          <p:nvPr/>
        </p:nvSpPr>
        <p:spPr>
          <a:xfrm>
            <a:off x="6225526" y="4258486"/>
            <a:ext cx="850752" cy="1655610"/>
          </a:xfrm>
          <a:prstGeom prst="roundRect">
            <a:avLst>
              <a:gd name="adj" fmla="val 10882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5" name="사각형: 둥근 모서리 459">
            <a:extLst>
              <a:ext uri="{FF2B5EF4-FFF2-40B4-BE49-F238E27FC236}">
                <a16:creationId xmlns:a16="http://schemas.microsoft.com/office/drawing/2014/main" id="{D1FCFE05-7E62-8740-9265-C0A20C932F1F}"/>
              </a:ext>
            </a:extLst>
          </p:cNvPr>
          <p:cNvSpPr/>
          <p:nvPr/>
        </p:nvSpPr>
        <p:spPr>
          <a:xfrm>
            <a:off x="3317976" y="4258486"/>
            <a:ext cx="850752" cy="1655610"/>
          </a:xfrm>
          <a:prstGeom prst="roundRect">
            <a:avLst>
              <a:gd name="adj" fmla="val 13183"/>
            </a:avLst>
          </a:prstGeom>
          <a:solidFill>
            <a:srgbClr val="FFEB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A96C7DE-BAB4-0F4C-916A-682E56C7A17C}"/>
              </a:ext>
            </a:extLst>
          </p:cNvPr>
          <p:cNvSpPr txBox="1"/>
          <p:nvPr/>
        </p:nvSpPr>
        <p:spPr>
          <a:xfrm>
            <a:off x="5976396" y="4203892"/>
            <a:ext cx="1348435" cy="5422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Output </a:t>
            </a:r>
          </a:p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Layer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C5CA201-1F53-584D-BA93-8325263A78E9}"/>
              </a:ext>
            </a:extLst>
          </p:cNvPr>
          <p:cNvSpPr txBox="1"/>
          <p:nvPr/>
        </p:nvSpPr>
        <p:spPr>
          <a:xfrm>
            <a:off x="4094773" y="4229361"/>
            <a:ext cx="2171668" cy="26299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Hidden Layers (HLs)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B89976B-7711-3F4B-936C-E33DA1EB5943}"/>
              </a:ext>
            </a:extLst>
          </p:cNvPr>
          <p:cNvSpPr txBox="1"/>
          <p:nvPr/>
        </p:nvSpPr>
        <p:spPr>
          <a:xfrm>
            <a:off x="4182367" y="4438670"/>
            <a:ext cx="5198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BB4EB1-0B34-8748-BDF7-2789C2DC6F67}"/>
              </a:ext>
            </a:extLst>
          </p:cNvPr>
          <p:cNvSpPr txBox="1"/>
          <p:nvPr/>
        </p:nvSpPr>
        <p:spPr>
          <a:xfrm>
            <a:off x="4681969" y="4438670"/>
            <a:ext cx="5198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2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00D4295-691B-D245-86F4-9AC82B20EDA0}"/>
              </a:ext>
            </a:extLst>
          </p:cNvPr>
          <p:cNvSpPr txBox="1"/>
          <p:nvPr/>
        </p:nvSpPr>
        <p:spPr>
          <a:xfrm>
            <a:off x="5180697" y="4410129"/>
            <a:ext cx="519881" cy="37102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ko-KR" altLang="en-US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⋯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8643912-95DA-BC46-918E-1519591C6312}"/>
              </a:ext>
            </a:extLst>
          </p:cNvPr>
          <p:cNvSpPr txBox="1"/>
          <p:nvPr/>
        </p:nvSpPr>
        <p:spPr>
          <a:xfrm>
            <a:off x="5701690" y="4426364"/>
            <a:ext cx="519881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latin typeface="Cambria" panose="02040503050406030204" pitchFamily="18" charset="0"/>
                <a:ea typeface="맑은 고딕" panose="020B0503020000020004" pitchFamily="34" charset="-127"/>
              </a:rPr>
              <a:t>N</a:t>
            </a:r>
            <a:endParaRPr lang="en-US" altLang="ko-KR" sz="1600" b="1" baseline="-25000" dirty="0"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BE47817-D7C3-C044-BF23-FBFA42EE0506}"/>
              </a:ext>
            </a:extLst>
          </p:cNvPr>
          <p:cNvSpPr txBox="1"/>
          <p:nvPr/>
        </p:nvSpPr>
        <p:spPr>
          <a:xfrm>
            <a:off x="3066447" y="4203892"/>
            <a:ext cx="1348435" cy="5422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Input </a:t>
            </a:r>
          </a:p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Layer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grpSp>
        <p:nvGrpSpPr>
          <p:cNvPr id="224" name="그룹 461">
            <a:extLst>
              <a:ext uri="{FF2B5EF4-FFF2-40B4-BE49-F238E27FC236}">
                <a16:creationId xmlns:a16="http://schemas.microsoft.com/office/drawing/2014/main" id="{CA9241F1-A7F6-734A-A203-4D1BDECA7FE6}"/>
              </a:ext>
            </a:extLst>
          </p:cNvPr>
          <p:cNvGrpSpPr/>
          <p:nvPr/>
        </p:nvGrpSpPr>
        <p:grpSpPr>
          <a:xfrm>
            <a:off x="3550700" y="4752611"/>
            <a:ext cx="3285774" cy="1108363"/>
            <a:chOff x="4273318" y="2390422"/>
            <a:chExt cx="4798194" cy="1618535"/>
          </a:xfrm>
        </p:grpSpPr>
        <p:sp>
          <p:nvSpPr>
            <p:cNvPr id="236" name="직사각형 110">
              <a:extLst>
                <a:ext uri="{FF2B5EF4-FFF2-40B4-BE49-F238E27FC236}">
                  <a16:creationId xmlns:a16="http://schemas.microsoft.com/office/drawing/2014/main" id="{D7F1400D-F20B-8E4A-9EB5-809795861E09}"/>
                </a:ext>
              </a:extLst>
            </p:cNvPr>
            <p:cNvSpPr/>
            <p:nvPr/>
          </p:nvSpPr>
          <p:spPr>
            <a:xfrm>
              <a:off x="8615295" y="2390422"/>
              <a:ext cx="370634" cy="161853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7" name="타원 112">
              <a:extLst>
                <a:ext uri="{FF2B5EF4-FFF2-40B4-BE49-F238E27FC236}">
                  <a16:creationId xmlns:a16="http://schemas.microsoft.com/office/drawing/2014/main" id="{F10A8E12-A5D4-AE43-8465-F58856EADE8F}"/>
                </a:ext>
              </a:extLst>
            </p:cNvPr>
            <p:cNvSpPr/>
            <p:nvPr/>
          </p:nvSpPr>
          <p:spPr>
            <a:xfrm>
              <a:off x="8691075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8" name="타원 113">
              <a:extLst>
                <a:ext uri="{FF2B5EF4-FFF2-40B4-BE49-F238E27FC236}">
                  <a16:creationId xmlns:a16="http://schemas.microsoft.com/office/drawing/2014/main" id="{2AA613D4-1214-5746-8160-8DD06CE6E185}"/>
                </a:ext>
              </a:extLst>
            </p:cNvPr>
            <p:cNvSpPr/>
            <p:nvPr/>
          </p:nvSpPr>
          <p:spPr>
            <a:xfrm>
              <a:off x="8691075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9" name="타원 114">
              <a:extLst>
                <a:ext uri="{FF2B5EF4-FFF2-40B4-BE49-F238E27FC236}">
                  <a16:creationId xmlns:a16="http://schemas.microsoft.com/office/drawing/2014/main" id="{7C7E8C63-F081-F143-9D46-0AD8F8BE2730}"/>
                </a:ext>
              </a:extLst>
            </p:cNvPr>
            <p:cNvSpPr/>
            <p:nvPr/>
          </p:nvSpPr>
          <p:spPr>
            <a:xfrm>
              <a:off x="8691075" y="3074827"/>
              <a:ext cx="219075" cy="21907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0" name="타원 115">
              <a:extLst>
                <a:ext uri="{FF2B5EF4-FFF2-40B4-BE49-F238E27FC236}">
                  <a16:creationId xmlns:a16="http://schemas.microsoft.com/office/drawing/2014/main" id="{42E5FB58-957F-8343-BE8A-703839523CC0}"/>
                </a:ext>
              </a:extLst>
            </p:cNvPr>
            <p:cNvSpPr/>
            <p:nvPr/>
          </p:nvSpPr>
          <p:spPr>
            <a:xfrm>
              <a:off x="8691075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A47B47A-BC7D-CE41-A641-5998FCA8D2CE}"/>
                </a:ext>
              </a:extLst>
            </p:cNvPr>
            <p:cNvSpPr txBox="1"/>
            <p:nvPr/>
          </p:nvSpPr>
          <p:spPr>
            <a:xfrm rot="5400000">
              <a:off x="8646088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42" name="직사각형 86">
              <a:extLst>
                <a:ext uri="{FF2B5EF4-FFF2-40B4-BE49-F238E27FC236}">
                  <a16:creationId xmlns:a16="http://schemas.microsoft.com/office/drawing/2014/main" id="{57E9E651-2259-874B-81B0-E0FE6C1F4B0A}"/>
                </a:ext>
              </a:extLst>
            </p:cNvPr>
            <p:cNvSpPr/>
            <p:nvPr/>
          </p:nvSpPr>
          <p:spPr>
            <a:xfrm>
              <a:off x="5383915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3" name="타원 88">
              <a:extLst>
                <a:ext uri="{FF2B5EF4-FFF2-40B4-BE49-F238E27FC236}">
                  <a16:creationId xmlns:a16="http://schemas.microsoft.com/office/drawing/2014/main" id="{B1655990-1941-314F-9F05-EA1AD81F89B0}"/>
                </a:ext>
              </a:extLst>
            </p:cNvPr>
            <p:cNvSpPr/>
            <p:nvPr/>
          </p:nvSpPr>
          <p:spPr>
            <a:xfrm>
              <a:off x="5459695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4" name="타원 89">
              <a:extLst>
                <a:ext uri="{FF2B5EF4-FFF2-40B4-BE49-F238E27FC236}">
                  <a16:creationId xmlns:a16="http://schemas.microsoft.com/office/drawing/2014/main" id="{289208E6-145F-4E49-9E6F-F432C35E4922}"/>
                </a:ext>
              </a:extLst>
            </p:cNvPr>
            <p:cNvSpPr/>
            <p:nvPr/>
          </p:nvSpPr>
          <p:spPr>
            <a:xfrm>
              <a:off x="5459695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5" name="타원 90">
              <a:extLst>
                <a:ext uri="{FF2B5EF4-FFF2-40B4-BE49-F238E27FC236}">
                  <a16:creationId xmlns:a16="http://schemas.microsoft.com/office/drawing/2014/main" id="{BB56AF81-4674-0946-93E3-1C070F7F986C}"/>
                </a:ext>
              </a:extLst>
            </p:cNvPr>
            <p:cNvSpPr/>
            <p:nvPr/>
          </p:nvSpPr>
          <p:spPr>
            <a:xfrm>
              <a:off x="5459695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6" name="타원 91">
              <a:extLst>
                <a:ext uri="{FF2B5EF4-FFF2-40B4-BE49-F238E27FC236}">
                  <a16:creationId xmlns:a16="http://schemas.microsoft.com/office/drawing/2014/main" id="{DBA18B36-CE51-8E49-B10E-FBB4A81AE5D6}"/>
                </a:ext>
              </a:extLst>
            </p:cNvPr>
            <p:cNvSpPr/>
            <p:nvPr/>
          </p:nvSpPr>
          <p:spPr>
            <a:xfrm>
              <a:off x="5459695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B30AA144-1C60-0F44-AEFA-C085D06FB5E3}"/>
                </a:ext>
              </a:extLst>
            </p:cNvPr>
            <p:cNvSpPr txBox="1"/>
            <p:nvPr/>
          </p:nvSpPr>
          <p:spPr>
            <a:xfrm rot="5400000">
              <a:off x="5414709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48" name="직사각형 94">
              <a:extLst>
                <a:ext uri="{FF2B5EF4-FFF2-40B4-BE49-F238E27FC236}">
                  <a16:creationId xmlns:a16="http://schemas.microsoft.com/office/drawing/2014/main" id="{526BE986-8B12-E140-8FC3-103D5EC23231}"/>
                </a:ext>
              </a:extLst>
            </p:cNvPr>
            <p:cNvSpPr/>
            <p:nvPr/>
          </p:nvSpPr>
          <p:spPr>
            <a:xfrm>
              <a:off x="6110990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9" name="타원 96">
              <a:extLst>
                <a:ext uri="{FF2B5EF4-FFF2-40B4-BE49-F238E27FC236}">
                  <a16:creationId xmlns:a16="http://schemas.microsoft.com/office/drawing/2014/main" id="{0F4D8ABF-1EA1-5844-AFFD-25D0319F84C6}"/>
                </a:ext>
              </a:extLst>
            </p:cNvPr>
            <p:cNvSpPr/>
            <p:nvPr/>
          </p:nvSpPr>
          <p:spPr>
            <a:xfrm>
              <a:off x="6186770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0" name="타원 97">
              <a:extLst>
                <a:ext uri="{FF2B5EF4-FFF2-40B4-BE49-F238E27FC236}">
                  <a16:creationId xmlns:a16="http://schemas.microsoft.com/office/drawing/2014/main" id="{F4B51028-0ACD-F440-BFF7-E6BD297B5DFA}"/>
                </a:ext>
              </a:extLst>
            </p:cNvPr>
            <p:cNvSpPr/>
            <p:nvPr/>
          </p:nvSpPr>
          <p:spPr>
            <a:xfrm>
              <a:off x="6186770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1" name="타원 98">
              <a:extLst>
                <a:ext uri="{FF2B5EF4-FFF2-40B4-BE49-F238E27FC236}">
                  <a16:creationId xmlns:a16="http://schemas.microsoft.com/office/drawing/2014/main" id="{8BBD8E39-3DF0-B249-A25B-8B9BB0A06F3A}"/>
                </a:ext>
              </a:extLst>
            </p:cNvPr>
            <p:cNvSpPr/>
            <p:nvPr/>
          </p:nvSpPr>
          <p:spPr>
            <a:xfrm>
              <a:off x="6186770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2" name="타원 99">
              <a:extLst>
                <a:ext uri="{FF2B5EF4-FFF2-40B4-BE49-F238E27FC236}">
                  <a16:creationId xmlns:a16="http://schemas.microsoft.com/office/drawing/2014/main" id="{14609586-1B01-E549-9E14-86C7327A5C63}"/>
                </a:ext>
              </a:extLst>
            </p:cNvPr>
            <p:cNvSpPr/>
            <p:nvPr/>
          </p:nvSpPr>
          <p:spPr>
            <a:xfrm>
              <a:off x="6186770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67FB82D-118C-C045-8996-D39BE76F84DC}"/>
                </a:ext>
              </a:extLst>
            </p:cNvPr>
            <p:cNvSpPr txBox="1"/>
            <p:nvPr/>
          </p:nvSpPr>
          <p:spPr>
            <a:xfrm rot="5400000">
              <a:off x="6141783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54" name="직사각형 102">
              <a:extLst>
                <a:ext uri="{FF2B5EF4-FFF2-40B4-BE49-F238E27FC236}">
                  <a16:creationId xmlns:a16="http://schemas.microsoft.com/office/drawing/2014/main" id="{6CED4801-D35E-AD4D-BF24-941BD0672170}"/>
                </a:ext>
              </a:extLst>
            </p:cNvPr>
            <p:cNvSpPr/>
            <p:nvPr/>
          </p:nvSpPr>
          <p:spPr>
            <a:xfrm>
              <a:off x="6839196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5" name="타원 104">
              <a:extLst>
                <a:ext uri="{FF2B5EF4-FFF2-40B4-BE49-F238E27FC236}">
                  <a16:creationId xmlns:a16="http://schemas.microsoft.com/office/drawing/2014/main" id="{84DA64C3-F8D7-A643-8C99-C6DD353CA229}"/>
                </a:ext>
              </a:extLst>
            </p:cNvPr>
            <p:cNvSpPr/>
            <p:nvPr/>
          </p:nvSpPr>
          <p:spPr>
            <a:xfrm>
              <a:off x="6914976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6" name="타원 105">
              <a:extLst>
                <a:ext uri="{FF2B5EF4-FFF2-40B4-BE49-F238E27FC236}">
                  <a16:creationId xmlns:a16="http://schemas.microsoft.com/office/drawing/2014/main" id="{4EBB4616-AAFA-F046-839A-FC08304E757F}"/>
                </a:ext>
              </a:extLst>
            </p:cNvPr>
            <p:cNvSpPr/>
            <p:nvPr/>
          </p:nvSpPr>
          <p:spPr>
            <a:xfrm>
              <a:off x="6914976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7" name="타원 106">
              <a:extLst>
                <a:ext uri="{FF2B5EF4-FFF2-40B4-BE49-F238E27FC236}">
                  <a16:creationId xmlns:a16="http://schemas.microsoft.com/office/drawing/2014/main" id="{CA7F24CC-7DD0-AF44-8F6E-6D0808719604}"/>
                </a:ext>
              </a:extLst>
            </p:cNvPr>
            <p:cNvSpPr/>
            <p:nvPr/>
          </p:nvSpPr>
          <p:spPr>
            <a:xfrm>
              <a:off x="6914976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8" name="타원 107">
              <a:extLst>
                <a:ext uri="{FF2B5EF4-FFF2-40B4-BE49-F238E27FC236}">
                  <a16:creationId xmlns:a16="http://schemas.microsoft.com/office/drawing/2014/main" id="{CDAEDBB1-C102-0247-A6D7-F79AEC1BAD85}"/>
                </a:ext>
              </a:extLst>
            </p:cNvPr>
            <p:cNvSpPr/>
            <p:nvPr/>
          </p:nvSpPr>
          <p:spPr>
            <a:xfrm>
              <a:off x="6914976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1AA1EC9-DD9D-7B45-B320-9FC9C0801DE0}"/>
                </a:ext>
              </a:extLst>
            </p:cNvPr>
            <p:cNvSpPr txBox="1"/>
            <p:nvPr/>
          </p:nvSpPr>
          <p:spPr>
            <a:xfrm rot="5400000">
              <a:off x="6869988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60" name="직사각형 145">
              <a:extLst>
                <a:ext uri="{FF2B5EF4-FFF2-40B4-BE49-F238E27FC236}">
                  <a16:creationId xmlns:a16="http://schemas.microsoft.com/office/drawing/2014/main" id="{7FD80CF1-E9A2-3C46-8196-5923A705DFAB}"/>
                </a:ext>
              </a:extLst>
            </p:cNvPr>
            <p:cNvSpPr/>
            <p:nvPr/>
          </p:nvSpPr>
          <p:spPr>
            <a:xfrm>
              <a:off x="7597588" y="2390422"/>
              <a:ext cx="370634" cy="161853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1" name="타원 147">
              <a:extLst>
                <a:ext uri="{FF2B5EF4-FFF2-40B4-BE49-F238E27FC236}">
                  <a16:creationId xmlns:a16="http://schemas.microsoft.com/office/drawing/2014/main" id="{E3B237DC-A5EA-734B-8ACE-405F202442C9}"/>
                </a:ext>
              </a:extLst>
            </p:cNvPr>
            <p:cNvSpPr/>
            <p:nvPr/>
          </p:nvSpPr>
          <p:spPr>
            <a:xfrm>
              <a:off x="7673368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2" name="타원 148">
              <a:extLst>
                <a:ext uri="{FF2B5EF4-FFF2-40B4-BE49-F238E27FC236}">
                  <a16:creationId xmlns:a16="http://schemas.microsoft.com/office/drawing/2014/main" id="{89CA6C75-7962-9A42-98B5-890B670EA2D4}"/>
                </a:ext>
              </a:extLst>
            </p:cNvPr>
            <p:cNvSpPr/>
            <p:nvPr/>
          </p:nvSpPr>
          <p:spPr>
            <a:xfrm>
              <a:off x="7673368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3" name="타원 149">
              <a:extLst>
                <a:ext uri="{FF2B5EF4-FFF2-40B4-BE49-F238E27FC236}">
                  <a16:creationId xmlns:a16="http://schemas.microsoft.com/office/drawing/2014/main" id="{5A88EB84-E0C2-F545-8968-D3EFA110AE48}"/>
                </a:ext>
              </a:extLst>
            </p:cNvPr>
            <p:cNvSpPr/>
            <p:nvPr/>
          </p:nvSpPr>
          <p:spPr>
            <a:xfrm>
              <a:off x="7673368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4" name="타원 150">
              <a:extLst>
                <a:ext uri="{FF2B5EF4-FFF2-40B4-BE49-F238E27FC236}">
                  <a16:creationId xmlns:a16="http://schemas.microsoft.com/office/drawing/2014/main" id="{52619A1F-B421-3246-AC71-457F755CA814}"/>
                </a:ext>
              </a:extLst>
            </p:cNvPr>
            <p:cNvSpPr/>
            <p:nvPr/>
          </p:nvSpPr>
          <p:spPr>
            <a:xfrm>
              <a:off x="7673368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D0FAC38-6624-EE4B-8630-CCBB3DFE56C2}"/>
                </a:ext>
              </a:extLst>
            </p:cNvPr>
            <p:cNvSpPr txBox="1"/>
            <p:nvPr/>
          </p:nvSpPr>
          <p:spPr>
            <a:xfrm rot="5400000">
              <a:off x="7628381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66" name="직사각형 78">
              <a:extLst>
                <a:ext uri="{FF2B5EF4-FFF2-40B4-BE49-F238E27FC236}">
                  <a16:creationId xmlns:a16="http://schemas.microsoft.com/office/drawing/2014/main" id="{1F297350-3B23-2947-8F79-C96D2F239B3E}"/>
                </a:ext>
              </a:extLst>
            </p:cNvPr>
            <p:cNvSpPr/>
            <p:nvPr/>
          </p:nvSpPr>
          <p:spPr>
            <a:xfrm>
              <a:off x="4358902" y="2390422"/>
              <a:ext cx="370634" cy="1618535"/>
            </a:xfrm>
            <a:prstGeom prst="rect">
              <a:avLst/>
            </a:prstGeom>
            <a:solidFill>
              <a:srgbClr val="FE9A9A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7" name="타원 80">
              <a:extLst>
                <a:ext uri="{FF2B5EF4-FFF2-40B4-BE49-F238E27FC236}">
                  <a16:creationId xmlns:a16="http://schemas.microsoft.com/office/drawing/2014/main" id="{120FFCB3-69B8-4D4F-AF4C-72B27D7C56D5}"/>
                </a:ext>
              </a:extLst>
            </p:cNvPr>
            <p:cNvSpPr/>
            <p:nvPr/>
          </p:nvSpPr>
          <p:spPr>
            <a:xfrm>
              <a:off x="4434682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8" name="타원 81">
              <a:extLst>
                <a:ext uri="{FF2B5EF4-FFF2-40B4-BE49-F238E27FC236}">
                  <a16:creationId xmlns:a16="http://schemas.microsoft.com/office/drawing/2014/main" id="{491F6596-B3E7-1E47-83FB-B7DA7FB9A9D0}"/>
                </a:ext>
              </a:extLst>
            </p:cNvPr>
            <p:cNvSpPr/>
            <p:nvPr/>
          </p:nvSpPr>
          <p:spPr>
            <a:xfrm>
              <a:off x="4434682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9" name="타원 82">
              <a:extLst>
                <a:ext uri="{FF2B5EF4-FFF2-40B4-BE49-F238E27FC236}">
                  <a16:creationId xmlns:a16="http://schemas.microsoft.com/office/drawing/2014/main" id="{EB8B46CF-598B-8B48-9DE9-849116FF28F9}"/>
                </a:ext>
              </a:extLst>
            </p:cNvPr>
            <p:cNvSpPr/>
            <p:nvPr/>
          </p:nvSpPr>
          <p:spPr>
            <a:xfrm>
              <a:off x="4434682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0" name="타원 83">
              <a:extLst>
                <a:ext uri="{FF2B5EF4-FFF2-40B4-BE49-F238E27FC236}">
                  <a16:creationId xmlns:a16="http://schemas.microsoft.com/office/drawing/2014/main" id="{C4509268-0293-E54A-95DD-7F6CFCC3FE54}"/>
                </a:ext>
              </a:extLst>
            </p:cNvPr>
            <p:cNvSpPr/>
            <p:nvPr/>
          </p:nvSpPr>
          <p:spPr>
            <a:xfrm>
              <a:off x="4434682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68025837-27ED-4A48-9CCE-6EAF8B52B808}"/>
                </a:ext>
              </a:extLst>
            </p:cNvPr>
            <p:cNvSpPr txBox="1"/>
            <p:nvPr/>
          </p:nvSpPr>
          <p:spPr>
            <a:xfrm rot="5400000">
              <a:off x="4389695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cxnSp>
          <p:nvCxnSpPr>
            <p:cNvPr id="272" name="직선 연결선 19">
              <a:extLst>
                <a:ext uri="{FF2B5EF4-FFF2-40B4-BE49-F238E27FC236}">
                  <a16:creationId xmlns:a16="http://schemas.microsoft.com/office/drawing/2014/main" id="{8F0A6FFB-F2C9-2B41-A6CC-3D2D4E44839E}"/>
                </a:ext>
              </a:extLst>
            </p:cNvPr>
            <p:cNvCxnSpPr>
              <a:stCxn id="267" idx="6"/>
              <a:endCxn id="243" idx="2"/>
            </p:cNvCxnSpPr>
            <p:nvPr/>
          </p:nvCxnSpPr>
          <p:spPr>
            <a:xfrm>
              <a:off x="4653757" y="2592310"/>
              <a:ext cx="8059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3" name="직선 연결선 162">
              <a:extLst>
                <a:ext uri="{FF2B5EF4-FFF2-40B4-BE49-F238E27FC236}">
                  <a16:creationId xmlns:a16="http://schemas.microsoft.com/office/drawing/2014/main" id="{17C7D75F-73AF-8549-91EE-1B76311A4BCB}"/>
                </a:ext>
              </a:extLst>
            </p:cNvPr>
            <p:cNvCxnSpPr>
              <a:cxnSpLocks/>
              <a:stCxn id="268" idx="6"/>
              <a:endCxn id="243" idx="2"/>
            </p:cNvCxnSpPr>
            <p:nvPr/>
          </p:nvCxnSpPr>
          <p:spPr>
            <a:xfrm flipV="1">
              <a:off x="4653757" y="2592310"/>
              <a:ext cx="805938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4" name="직선 연결선 163">
              <a:extLst>
                <a:ext uri="{FF2B5EF4-FFF2-40B4-BE49-F238E27FC236}">
                  <a16:creationId xmlns:a16="http://schemas.microsoft.com/office/drawing/2014/main" id="{618E061A-75B7-494F-9617-77F3B9C6A468}"/>
                </a:ext>
              </a:extLst>
            </p:cNvPr>
            <p:cNvCxnSpPr>
              <a:cxnSpLocks/>
              <a:stCxn id="269" idx="6"/>
              <a:endCxn id="243" idx="2"/>
            </p:cNvCxnSpPr>
            <p:nvPr/>
          </p:nvCxnSpPr>
          <p:spPr>
            <a:xfrm flipV="1">
              <a:off x="4653757" y="2592310"/>
              <a:ext cx="805938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5" name="직선 연결선 164">
              <a:extLst>
                <a:ext uri="{FF2B5EF4-FFF2-40B4-BE49-F238E27FC236}">
                  <a16:creationId xmlns:a16="http://schemas.microsoft.com/office/drawing/2014/main" id="{81557CC5-24DD-6348-812D-121083D03B4E}"/>
                </a:ext>
              </a:extLst>
            </p:cNvPr>
            <p:cNvCxnSpPr>
              <a:cxnSpLocks/>
              <a:stCxn id="270" idx="6"/>
              <a:endCxn id="243" idx="2"/>
            </p:cNvCxnSpPr>
            <p:nvPr/>
          </p:nvCxnSpPr>
          <p:spPr>
            <a:xfrm flipV="1">
              <a:off x="4653757" y="2592310"/>
              <a:ext cx="805938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6" name="직선 연결선 171">
              <a:extLst>
                <a:ext uri="{FF2B5EF4-FFF2-40B4-BE49-F238E27FC236}">
                  <a16:creationId xmlns:a16="http://schemas.microsoft.com/office/drawing/2014/main" id="{0E5B786E-FE98-7F4B-AB36-C6DC0E282D8A}"/>
                </a:ext>
              </a:extLst>
            </p:cNvPr>
            <p:cNvCxnSpPr>
              <a:cxnSpLocks/>
              <a:stCxn id="243" idx="6"/>
              <a:endCxn id="249" idx="2"/>
            </p:cNvCxnSpPr>
            <p:nvPr/>
          </p:nvCxnSpPr>
          <p:spPr>
            <a:xfrm>
              <a:off x="5678770" y="2592310"/>
              <a:ext cx="508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7" name="직선 연결선 172">
              <a:extLst>
                <a:ext uri="{FF2B5EF4-FFF2-40B4-BE49-F238E27FC236}">
                  <a16:creationId xmlns:a16="http://schemas.microsoft.com/office/drawing/2014/main" id="{31CFA6E0-E7E0-B24C-BA23-0D95F5C82364}"/>
                </a:ext>
              </a:extLst>
            </p:cNvPr>
            <p:cNvCxnSpPr>
              <a:cxnSpLocks/>
              <a:stCxn id="244" idx="6"/>
              <a:endCxn id="249" idx="2"/>
            </p:cNvCxnSpPr>
            <p:nvPr/>
          </p:nvCxnSpPr>
          <p:spPr>
            <a:xfrm flipV="1">
              <a:off x="5678770" y="2592310"/>
              <a:ext cx="508000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8" name="직선 연결선 173">
              <a:extLst>
                <a:ext uri="{FF2B5EF4-FFF2-40B4-BE49-F238E27FC236}">
                  <a16:creationId xmlns:a16="http://schemas.microsoft.com/office/drawing/2014/main" id="{4384B7F6-D693-8344-9997-C61181A3651B}"/>
                </a:ext>
              </a:extLst>
            </p:cNvPr>
            <p:cNvCxnSpPr>
              <a:cxnSpLocks/>
              <a:stCxn id="245" idx="6"/>
              <a:endCxn id="249" idx="2"/>
            </p:cNvCxnSpPr>
            <p:nvPr/>
          </p:nvCxnSpPr>
          <p:spPr>
            <a:xfrm flipV="1">
              <a:off x="5678770" y="2592310"/>
              <a:ext cx="508000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9" name="직선 연결선 174">
              <a:extLst>
                <a:ext uri="{FF2B5EF4-FFF2-40B4-BE49-F238E27FC236}">
                  <a16:creationId xmlns:a16="http://schemas.microsoft.com/office/drawing/2014/main" id="{236B63F0-A14C-A54D-83AF-7C702D2CA90C}"/>
                </a:ext>
              </a:extLst>
            </p:cNvPr>
            <p:cNvCxnSpPr>
              <a:cxnSpLocks/>
              <a:stCxn id="246" idx="6"/>
              <a:endCxn id="249" idx="2"/>
            </p:cNvCxnSpPr>
            <p:nvPr/>
          </p:nvCxnSpPr>
          <p:spPr>
            <a:xfrm flipV="1">
              <a:off x="5678770" y="2592310"/>
              <a:ext cx="508000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0" name="직선 연결선 187">
              <a:extLst>
                <a:ext uri="{FF2B5EF4-FFF2-40B4-BE49-F238E27FC236}">
                  <a16:creationId xmlns:a16="http://schemas.microsoft.com/office/drawing/2014/main" id="{442F7C24-997E-7542-A8FA-59FC32977152}"/>
                </a:ext>
              </a:extLst>
            </p:cNvPr>
            <p:cNvCxnSpPr>
              <a:cxnSpLocks/>
              <a:stCxn id="249" idx="6"/>
              <a:endCxn id="255" idx="2"/>
            </p:cNvCxnSpPr>
            <p:nvPr/>
          </p:nvCxnSpPr>
          <p:spPr>
            <a:xfrm>
              <a:off x="6405845" y="2592310"/>
              <a:ext cx="50913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1" name="직선 연결선 188">
              <a:extLst>
                <a:ext uri="{FF2B5EF4-FFF2-40B4-BE49-F238E27FC236}">
                  <a16:creationId xmlns:a16="http://schemas.microsoft.com/office/drawing/2014/main" id="{1B5AB454-947E-8C4F-82C3-7DAD9E71975A}"/>
                </a:ext>
              </a:extLst>
            </p:cNvPr>
            <p:cNvCxnSpPr>
              <a:cxnSpLocks/>
              <a:stCxn id="250" idx="6"/>
              <a:endCxn id="255" idx="2"/>
            </p:cNvCxnSpPr>
            <p:nvPr/>
          </p:nvCxnSpPr>
          <p:spPr>
            <a:xfrm flipV="1">
              <a:off x="6405845" y="2592310"/>
              <a:ext cx="509131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2" name="직선 연결선 189">
              <a:extLst>
                <a:ext uri="{FF2B5EF4-FFF2-40B4-BE49-F238E27FC236}">
                  <a16:creationId xmlns:a16="http://schemas.microsoft.com/office/drawing/2014/main" id="{0F88D9DF-BC7A-324B-92D3-42CF84140183}"/>
                </a:ext>
              </a:extLst>
            </p:cNvPr>
            <p:cNvCxnSpPr>
              <a:cxnSpLocks/>
              <a:stCxn id="251" idx="6"/>
              <a:endCxn id="255" idx="2"/>
            </p:cNvCxnSpPr>
            <p:nvPr/>
          </p:nvCxnSpPr>
          <p:spPr>
            <a:xfrm flipV="1">
              <a:off x="6405845" y="2592310"/>
              <a:ext cx="509131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3" name="직선 연결선 190">
              <a:extLst>
                <a:ext uri="{FF2B5EF4-FFF2-40B4-BE49-F238E27FC236}">
                  <a16:creationId xmlns:a16="http://schemas.microsoft.com/office/drawing/2014/main" id="{05B52EB6-27B6-E34F-B9E1-52F2EF426FB5}"/>
                </a:ext>
              </a:extLst>
            </p:cNvPr>
            <p:cNvCxnSpPr>
              <a:cxnSpLocks/>
              <a:stCxn id="252" idx="6"/>
              <a:endCxn id="255" idx="2"/>
            </p:cNvCxnSpPr>
            <p:nvPr/>
          </p:nvCxnSpPr>
          <p:spPr>
            <a:xfrm flipV="1">
              <a:off x="6405845" y="2592310"/>
              <a:ext cx="509131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4" name="직선 연결선 205">
              <a:extLst>
                <a:ext uri="{FF2B5EF4-FFF2-40B4-BE49-F238E27FC236}">
                  <a16:creationId xmlns:a16="http://schemas.microsoft.com/office/drawing/2014/main" id="{ABDDAC1E-B4EB-7E44-8639-ACAE9BC56738}"/>
                </a:ext>
              </a:extLst>
            </p:cNvPr>
            <p:cNvCxnSpPr>
              <a:cxnSpLocks/>
              <a:stCxn id="255" idx="6"/>
              <a:endCxn id="261" idx="2"/>
            </p:cNvCxnSpPr>
            <p:nvPr/>
          </p:nvCxnSpPr>
          <p:spPr>
            <a:xfrm>
              <a:off x="7134051" y="2592310"/>
              <a:ext cx="539317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5" name="직선 연결선 206">
              <a:extLst>
                <a:ext uri="{FF2B5EF4-FFF2-40B4-BE49-F238E27FC236}">
                  <a16:creationId xmlns:a16="http://schemas.microsoft.com/office/drawing/2014/main" id="{AF8BB495-8F39-6E4F-80C5-986357F794DA}"/>
                </a:ext>
              </a:extLst>
            </p:cNvPr>
            <p:cNvCxnSpPr>
              <a:cxnSpLocks/>
              <a:stCxn id="256" idx="6"/>
              <a:endCxn id="261" idx="2"/>
            </p:cNvCxnSpPr>
            <p:nvPr/>
          </p:nvCxnSpPr>
          <p:spPr>
            <a:xfrm flipV="1">
              <a:off x="7134051" y="2592310"/>
              <a:ext cx="539317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6" name="직선 연결선 207">
              <a:extLst>
                <a:ext uri="{FF2B5EF4-FFF2-40B4-BE49-F238E27FC236}">
                  <a16:creationId xmlns:a16="http://schemas.microsoft.com/office/drawing/2014/main" id="{985B7C36-7E46-0D49-9329-46CBB1A3A844}"/>
                </a:ext>
              </a:extLst>
            </p:cNvPr>
            <p:cNvCxnSpPr>
              <a:cxnSpLocks/>
              <a:stCxn id="257" idx="6"/>
              <a:endCxn id="261" idx="2"/>
            </p:cNvCxnSpPr>
            <p:nvPr/>
          </p:nvCxnSpPr>
          <p:spPr>
            <a:xfrm flipV="1">
              <a:off x="7134051" y="2592310"/>
              <a:ext cx="539317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7" name="직선 연결선 208">
              <a:extLst>
                <a:ext uri="{FF2B5EF4-FFF2-40B4-BE49-F238E27FC236}">
                  <a16:creationId xmlns:a16="http://schemas.microsoft.com/office/drawing/2014/main" id="{398A2EEB-3AB1-3E41-B2D6-9D720DB85288}"/>
                </a:ext>
              </a:extLst>
            </p:cNvPr>
            <p:cNvCxnSpPr>
              <a:cxnSpLocks/>
              <a:stCxn id="258" idx="6"/>
              <a:endCxn id="261" idx="2"/>
            </p:cNvCxnSpPr>
            <p:nvPr/>
          </p:nvCxnSpPr>
          <p:spPr>
            <a:xfrm flipV="1">
              <a:off x="7134051" y="2592310"/>
              <a:ext cx="539317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8" name="직선 연결선 217">
              <a:extLst>
                <a:ext uri="{FF2B5EF4-FFF2-40B4-BE49-F238E27FC236}">
                  <a16:creationId xmlns:a16="http://schemas.microsoft.com/office/drawing/2014/main" id="{FFF94DB9-2E61-4B42-9C77-4E801712505D}"/>
                </a:ext>
              </a:extLst>
            </p:cNvPr>
            <p:cNvCxnSpPr>
              <a:cxnSpLocks/>
              <a:stCxn id="261" idx="6"/>
              <a:endCxn id="237" idx="2"/>
            </p:cNvCxnSpPr>
            <p:nvPr/>
          </p:nvCxnSpPr>
          <p:spPr>
            <a:xfrm>
              <a:off x="7892443" y="2592310"/>
              <a:ext cx="79863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9" name="직선 연결선 218">
              <a:extLst>
                <a:ext uri="{FF2B5EF4-FFF2-40B4-BE49-F238E27FC236}">
                  <a16:creationId xmlns:a16="http://schemas.microsoft.com/office/drawing/2014/main" id="{C395BF83-FCB5-7048-B1E0-1A3B20236E01}"/>
                </a:ext>
              </a:extLst>
            </p:cNvPr>
            <p:cNvCxnSpPr>
              <a:cxnSpLocks/>
              <a:stCxn id="262" idx="6"/>
              <a:endCxn id="237" idx="2"/>
            </p:cNvCxnSpPr>
            <p:nvPr/>
          </p:nvCxnSpPr>
          <p:spPr>
            <a:xfrm flipV="1">
              <a:off x="7892443" y="2592310"/>
              <a:ext cx="798632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90" name="직선 연결선 219">
              <a:extLst>
                <a:ext uri="{FF2B5EF4-FFF2-40B4-BE49-F238E27FC236}">
                  <a16:creationId xmlns:a16="http://schemas.microsoft.com/office/drawing/2014/main" id="{EB3D4057-2DDB-0445-AA90-D1D02A628A7C}"/>
                </a:ext>
              </a:extLst>
            </p:cNvPr>
            <p:cNvCxnSpPr>
              <a:cxnSpLocks/>
              <a:stCxn id="263" idx="6"/>
              <a:endCxn id="237" idx="2"/>
            </p:cNvCxnSpPr>
            <p:nvPr/>
          </p:nvCxnSpPr>
          <p:spPr>
            <a:xfrm flipV="1">
              <a:off x="7892443" y="2592310"/>
              <a:ext cx="798632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91" name="직선 연결선 220">
              <a:extLst>
                <a:ext uri="{FF2B5EF4-FFF2-40B4-BE49-F238E27FC236}">
                  <a16:creationId xmlns:a16="http://schemas.microsoft.com/office/drawing/2014/main" id="{D1A3C475-5CBD-C040-A001-EEAD25DA796D}"/>
                </a:ext>
              </a:extLst>
            </p:cNvPr>
            <p:cNvCxnSpPr>
              <a:cxnSpLocks/>
              <a:stCxn id="264" idx="6"/>
              <a:endCxn id="237" idx="2"/>
            </p:cNvCxnSpPr>
            <p:nvPr/>
          </p:nvCxnSpPr>
          <p:spPr>
            <a:xfrm flipV="1">
              <a:off x="7892443" y="2592310"/>
              <a:ext cx="798632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</p:grpSp>
      <p:sp>
        <p:nvSpPr>
          <p:cNvPr id="225" name="오른쪽 중괄호 460">
            <a:extLst>
              <a:ext uri="{FF2B5EF4-FFF2-40B4-BE49-F238E27FC236}">
                <a16:creationId xmlns:a16="http://schemas.microsoft.com/office/drawing/2014/main" id="{E19B9589-0E37-7A41-A31F-7E6AF4450F04}"/>
              </a:ext>
            </a:extLst>
          </p:cNvPr>
          <p:cNvSpPr/>
          <p:nvPr/>
        </p:nvSpPr>
        <p:spPr>
          <a:xfrm>
            <a:off x="6742096" y="4800748"/>
            <a:ext cx="142210" cy="1012756"/>
          </a:xfrm>
          <a:prstGeom prst="rightBrace">
            <a:avLst>
              <a:gd name="adj1" fmla="val 64052"/>
              <a:gd name="adj2" fmla="val 14097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3BF5A01-8BDC-F74B-A8DC-945F475EA3D7}"/>
              </a:ext>
            </a:extLst>
          </p:cNvPr>
          <p:cNvSpPr txBox="1"/>
          <p:nvPr/>
        </p:nvSpPr>
        <p:spPr>
          <a:xfrm>
            <a:off x="6861426" y="4786941"/>
            <a:ext cx="2667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i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C</a:t>
            </a:r>
            <a:endParaRPr lang="ko-KR" altLang="en-US" sz="1600" b="1" i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cxnSp>
        <p:nvCxnSpPr>
          <p:cNvPr id="228" name="직선 연결선 464">
            <a:extLst>
              <a:ext uri="{FF2B5EF4-FFF2-40B4-BE49-F238E27FC236}">
                <a16:creationId xmlns:a16="http://schemas.microsoft.com/office/drawing/2014/main" id="{BB3D2504-06A9-6544-976D-FD08F7B0506C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3131840" y="5305756"/>
            <a:ext cx="477467" cy="10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id="{0749FACB-E0FC-A849-96A3-0653F21462C4}"/>
              </a:ext>
            </a:extLst>
          </p:cNvPr>
          <p:cNvSpPr txBox="1"/>
          <p:nvPr/>
        </p:nvSpPr>
        <p:spPr>
          <a:xfrm>
            <a:off x="827584" y="3986583"/>
            <a:ext cx="23406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Clustered Data Set</a:t>
            </a:r>
          </a:p>
          <a:p>
            <a:pPr algn="ctr"/>
            <a:r>
              <a:rPr lang="en-CH" b="1" dirty="0">
                <a:latin typeface="Cambria" panose="02040503050406030204" pitchFamily="18" charset="0"/>
              </a:rPr>
              <a:t>(# of clusters = </a:t>
            </a:r>
            <a:r>
              <a:rPr lang="en-CH" b="1" i="1" dirty="0">
                <a:latin typeface="Cambria" panose="02040503050406030204" pitchFamily="18" charset="0"/>
              </a:rPr>
              <a:t>C</a:t>
            </a:r>
            <a:r>
              <a:rPr lang="en-CH" b="1" dirty="0"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46A29-FB83-A547-A69E-A470A6DF3B61}"/>
              </a:ext>
            </a:extLst>
          </p:cNvPr>
          <p:cNvGrpSpPr/>
          <p:nvPr/>
        </p:nvGrpSpPr>
        <p:grpSpPr>
          <a:xfrm>
            <a:off x="963411" y="4564970"/>
            <a:ext cx="2208621" cy="1456318"/>
            <a:chOff x="749268" y="4272790"/>
            <a:chExt cx="2511734" cy="1656184"/>
          </a:xfrm>
        </p:grpSpPr>
        <p:sp>
          <p:nvSpPr>
            <p:cNvPr id="338" name="Rounded Rectangle 337">
              <a:extLst>
                <a:ext uri="{FF2B5EF4-FFF2-40B4-BE49-F238E27FC236}">
                  <a16:creationId xmlns:a16="http://schemas.microsoft.com/office/drawing/2014/main" id="{0DFCC1C5-F5AD-784D-B91E-06BC0F993789}"/>
                </a:ext>
              </a:extLst>
            </p:cNvPr>
            <p:cNvSpPr/>
            <p:nvPr/>
          </p:nvSpPr>
          <p:spPr>
            <a:xfrm>
              <a:off x="749268" y="4272790"/>
              <a:ext cx="2448272" cy="1656184"/>
            </a:xfrm>
            <a:prstGeom prst="roundRect">
              <a:avLst>
                <a:gd name="adj" fmla="val 73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9" name="타원 35">
              <a:extLst>
                <a:ext uri="{FF2B5EF4-FFF2-40B4-BE49-F238E27FC236}">
                  <a16:creationId xmlns:a16="http://schemas.microsoft.com/office/drawing/2014/main" id="{BCF3140C-6F10-D249-A9F2-8DCC49817342}"/>
                </a:ext>
              </a:extLst>
            </p:cNvPr>
            <p:cNvSpPr/>
            <p:nvPr/>
          </p:nvSpPr>
          <p:spPr>
            <a:xfrm>
              <a:off x="971507" y="4628233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0" name="타원 36">
              <a:extLst>
                <a:ext uri="{FF2B5EF4-FFF2-40B4-BE49-F238E27FC236}">
                  <a16:creationId xmlns:a16="http://schemas.microsoft.com/office/drawing/2014/main" id="{639C42DE-AA8F-1E4A-9032-55ECA9A66136}"/>
                </a:ext>
              </a:extLst>
            </p:cNvPr>
            <p:cNvSpPr/>
            <p:nvPr/>
          </p:nvSpPr>
          <p:spPr>
            <a:xfrm>
              <a:off x="1157294" y="452686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타원 38">
              <a:extLst>
                <a:ext uri="{FF2B5EF4-FFF2-40B4-BE49-F238E27FC236}">
                  <a16:creationId xmlns:a16="http://schemas.microsoft.com/office/drawing/2014/main" id="{CCB9D6A8-BC59-3C44-9059-7BE3074FBA24}"/>
                </a:ext>
              </a:extLst>
            </p:cNvPr>
            <p:cNvSpPr/>
            <p:nvPr/>
          </p:nvSpPr>
          <p:spPr>
            <a:xfrm>
              <a:off x="1069446" y="478993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2" name="타원 41">
              <a:extLst>
                <a:ext uri="{FF2B5EF4-FFF2-40B4-BE49-F238E27FC236}">
                  <a16:creationId xmlns:a16="http://schemas.microsoft.com/office/drawing/2014/main" id="{71B17D07-102F-4D45-8769-EA2FF7BA0EFD}"/>
                </a:ext>
              </a:extLst>
            </p:cNvPr>
            <p:cNvSpPr/>
            <p:nvPr/>
          </p:nvSpPr>
          <p:spPr>
            <a:xfrm>
              <a:off x="1149813" y="521806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3" name="타원 51">
              <a:extLst>
                <a:ext uri="{FF2B5EF4-FFF2-40B4-BE49-F238E27FC236}">
                  <a16:creationId xmlns:a16="http://schemas.microsoft.com/office/drawing/2014/main" id="{A75F60C0-4F6A-7543-B43F-38D579606720}"/>
                </a:ext>
              </a:extLst>
            </p:cNvPr>
            <p:cNvSpPr/>
            <p:nvPr/>
          </p:nvSpPr>
          <p:spPr>
            <a:xfrm>
              <a:off x="933476" y="508938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4" name="타원 56">
              <a:extLst>
                <a:ext uri="{FF2B5EF4-FFF2-40B4-BE49-F238E27FC236}">
                  <a16:creationId xmlns:a16="http://schemas.microsoft.com/office/drawing/2014/main" id="{98A8F04B-802D-3F47-9B79-96ACADBB2F9B}"/>
                </a:ext>
              </a:extLst>
            </p:cNvPr>
            <p:cNvSpPr/>
            <p:nvPr/>
          </p:nvSpPr>
          <p:spPr>
            <a:xfrm>
              <a:off x="935218" y="537274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5" name="타원 41">
              <a:extLst>
                <a:ext uri="{FF2B5EF4-FFF2-40B4-BE49-F238E27FC236}">
                  <a16:creationId xmlns:a16="http://schemas.microsoft.com/office/drawing/2014/main" id="{D93D860E-8740-2F42-948F-F265A73B58FA}"/>
                </a:ext>
              </a:extLst>
            </p:cNvPr>
            <p:cNvSpPr/>
            <p:nvPr/>
          </p:nvSpPr>
          <p:spPr>
            <a:xfrm>
              <a:off x="1634028" y="475798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6" name="타원 51">
              <a:extLst>
                <a:ext uri="{FF2B5EF4-FFF2-40B4-BE49-F238E27FC236}">
                  <a16:creationId xmlns:a16="http://schemas.microsoft.com/office/drawing/2014/main" id="{45C252D3-C3CD-C649-86FD-44A29D3CE4A0}"/>
                </a:ext>
              </a:extLst>
            </p:cNvPr>
            <p:cNvSpPr/>
            <p:nvPr/>
          </p:nvSpPr>
          <p:spPr>
            <a:xfrm>
              <a:off x="1457883" y="463935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타원 52">
              <a:extLst>
                <a:ext uri="{FF2B5EF4-FFF2-40B4-BE49-F238E27FC236}">
                  <a16:creationId xmlns:a16="http://schemas.microsoft.com/office/drawing/2014/main" id="{95A120DA-29EA-C44D-9ABE-A4722713E408}"/>
                </a:ext>
              </a:extLst>
            </p:cNvPr>
            <p:cNvSpPr/>
            <p:nvPr/>
          </p:nvSpPr>
          <p:spPr>
            <a:xfrm>
              <a:off x="1687886" y="504773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타원 56">
              <a:extLst>
                <a:ext uri="{FF2B5EF4-FFF2-40B4-BE49-F238E27FC236}">
                  <a16:creationId xmlns:a16="http://schemas.microsoft.com/office/drawing/2014/main" id="{31EB75F2-A750-0E48-B8FC-D3B8A8613A87}"/>
                </a:ext>
              </a:extLst>
            </p:cNvPr>
            <p:cNvSpPr/>
            <p:nvPr/>
          </p:nvSpPr>
          <p:spPr>
            <a:xfrm>
              <a:off x="1478397" y="4854748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9" name="타원 41">
              <a:extLst>
                <a:ext uri="{FF2B5EF4-FFF2-40B4-BE49-F238E27FC236}">
                  <a16:creationId xmlns:a16="http://schemas.microsoft.com/office/drawing/2014/main" id="{377563DA-088B-C84D-B3CC-704CF471833F}"/>
                </a:ext>
              </a:extLst>
            </p:cNvPr>
            <p:cNvSpPr/>
            <p:nvPr/>
          </p:nvSpPr>
          <p:spPr>
            <a:xfrm>
              <a:off x="1775263" y="4542480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0" name="타원 51">
              <a:extLst>
                <a:ext uri="{FF2B5EF4-FFF2-40B4-BE49-F238E27FC236}">
                  <a16:creationId xmlns:a16="http://schemas.microsoft.com/office/drawing/2014/main" id="{2955EB59-AD71-E84C-BB58-38D4AAE11D10}"/>
                </a:ext>
              </a:extLst>
            </p:cNvPr>
            <p:cNvSpPr/>
            <p:nvPr/>
          </p:nvSpPr>
          <p:spPr>
            <a:xfrm>
              <a:off x="1922126" y="445961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타원 52">
              <a:extLst>
                <a:ext uri="{FF2B5EF4-FFF2-40B4-BE49-F238E27FC236}">
                  <a16:creationId xmlns:a16="http://schemas.microsoft.com/office/drawing/2014/main" id="{31A1E083-7AF8-074A-9015-E7A49BD430D6}"/>
                </a:ext>
              </a:extLst>
            </p:cNvPr>
            <p:cNvSpPr/>
            <p:nvPr/>
          </p:nvSpPr>
          <p:spPr>
            <a:xfrm>
              <a:off x="1922126" y="467671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타원 56">
              <a:extLst>
                <a:ext uri="{FF2B5EF4-FFF2-40B4-BE49-F238E27FC236}">
                  <a16:creationId xmlns:a16="http://schemas.microsoft.com/office/drawing/2014/main" id="{2FEA77A8-B921-4E4F-8609-6C2CCD632D0D}"/>
                </a:ext>
              </a:extLst>
            </p:cNvPr>
            <p:cNvSpPr/>
            <p:nvPr/>
          </p:nvSpPr>
          <p:spPr>
            <a:xfrm>
              <a:off x="1910542" y="484471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타원 41">
              <a:extLst>
                <a:ext uri="{FF2B5EF4-FFF2-40B4-BE49-F238E27FC236}">
                  <a16:creationId xmlns:a16="http://schemas.microsoft.com/office/drawing/2014/main" id="{713E785A-6FC3-0243-8BB0-BE5BBABE71A3}"/>
                </a:ext>
              </a:extLst>
            </p:cNvPr>
            <p:cNvSpPr/>
            <p:nvPr/>
          </p:nvSpPr>
          <p:spPr>
            <a:xfrm rot="10800000">
              <a:off x="2225329" y="5375156"/>
              <a:ext cx="120054" cy="1200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7030A0"/>
                </a:solidFill>
              </a:endParaRPr>
            </a:p>
          </p:txBody>
        </p:sp>
        <p:sp>
          <p:nvSpPr>
            <p:cNvPr id="354" name="타원 51">
              <a:extLst>
                <a:ext uri="{FF2B5EF4-FFF2-40B4-BE49-F238E27FC236}">
                  <a16:creationId xmlns:a16="http://schemas.microsoft.com/office/drawing/2014/main" id="{B59AD29C-3E81-F24C-B174-DDFA302CABD2}"/>
                </a:ext>
              </a:extLst>
            </p:cNvPr>
            <p:cNvSpPr/>
            <p:nvPr/>
          </p:nvSpPr>
          <p:spPr>
            <a:xfrm>
              <a:off x="1980936" y="522818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타원 56">
              <a:extLst>
                <a:ext uri="{FF2B5EF4-FFF2-40B4-BE49-F238E27FC236}">
                  <a16:creationId xmlns:a16="http://schemas.microsoft.com/office/drawing/2014/main" id="{80696B67-010B-5F4F-9BDB-75B36724D1CB}"/>
                </a:ext>
              </a:extLst>
            </p:cNvPr>
            <p:cNvSpPr/>
            <p:nvPr/>
          </p:nvSpPr>
          <p:spPr>
            <a:xfrm>
              <a:off x="2041642" y="5453626"/>
              <a:ext cx="120054" cy="120054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356" name="타원 41">
              <a:extLst>
                <a:ext uri="{FF2B5EF4-FFF2-40B4-BE49-F238E27FC236}">
                  <a16:creationId xmlns:a16="http://schemas.microsoft.com/office/drawing/2014/main" id="{B5DE14E8-9361-1A49-8C1B-2E5E90AB4A9D}"/>
                </a:ext>
              </a:extLst>
            </p:cNvPr>
            <p:cNvSpPr/>
            <p:nvPr/>
          </p:nvSpPr>
          <p:spPr>
            <a:xfrm rot="10800000">
              <a:off x="2366564" y="515964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타원 52">
              <a:extLst>
                <a:ext uri="{FF2B5EF4-FFF2-40B4-BE49-F238E27FC236}">
                  <a16:creationId xmlns:a16="http://schemas.microsoft.com/office/drawing/2014/main" id="{3C9A3EEA-1325-0644-BDED-0F9EB3378556}"/>
                </a:ext>
              </a:extLst>
            </p:cNvPr>
            <p:cNvSpPr/>
            <p:nvPr/>
          </p:nvSpPr>
          <p:spPr>
            <a:xfrm rot="10800000">
              <a:off x="2513427" y="5293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타원 56">
              <a:extLst>
                <a:ext uri="{FF2B5EF4-FFF2-40B4-BE49-F238E27FC236}">
                  <a16:creationId xmlns:a16="http://schemas.microsoft.com/office/drawing/2014/main" id="{3DAEF61B-4D92-B648-AAF6-40B5A32CE8AE}"/>
                </a:ext>
              </a:extLst>
            </p:cNvPr>
            <p:cNvSpPr/>
            <p:nvPr/>
          </p:nvSpPr>
          <p:spPr>
            <a:xfrm rot="10800000">
              <a:off x="2501843" y="5461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9" name="타원 52">
              <a:extLst>
                <a:ext uri="{FF2B5EF4-FFF2-40B4-BE49-F238E27FC236}">
                  <a16:creationId xmlns:a16="http://schemas.microsoft.com/office/drawing/2014/main" id="{4DFE54A1-3975-D941-A5EC-3CB9405C8F75}"/>
                </a:ext>
              </a:extLst>
            </p:cNvPr>
            <p:cNvSpPr/>
            <p:nvPr/>
          </p:nvSpPr>
          <p:spPr>
            <a:xfrm rot="10800000">
              <a:off x="2279187" y="497353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0" name="타원 41">
              <a:extLst>
                <a:ext uri="{FF2B5EF4-FFF2-40B4-BE49-F238E27FC236}">
                  <a16:creationId xmlns:a16="http://schemas.microsoft.com/office/drawing/2014/main" id="{329BDE4F-4BD7-4D40-ABAC-906AD9579DFE}"/>
                </a:ext>
              </a:extLst>
            </p:cNvPr>
            <p:cNvSpPr/>
            <p:nvPr/>
          </p:nvSpPr>
          <p:spPr>
            <a:xfrm rot="10800000">
              <a:off x="2366564" y="446827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1" name="타원 52">
              <a:extLst>
                <a:ext uri="{FF2B5EF4-FFF2-40B4-BE49-F238E27FC236}">
                  <a16:creationId xmlns:a16="http://schemas.microsoft.com/office/drawing/2014/main" id="{373AF17E-4DB5-704C-ADBC-17EA9825C0F4}"/>
                </a:ext>
              </a:extLst>
            </p:cNvPr>
            <p:cNvSpPr/>
            <p:nvPr/>
          </p:nvSpPr>
          <p:spPr>
            <a:xfrm rot="10800000">
              <a:off x="2513427" y="4602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2" name="타원 56">
              <a:extLst>
                <a:ext uri="{FF2B5EF4-FFF2-40B4-BE49-F238E27FC236}">
                  <a16:creationId xmlns:a16="http://schemas.microsoft.com/office/drawing/2014/main" id="{3C2E334A-6298-A14E-90E0-C6DC38F6E671}"/>
                </a:ext>
              </a:extLst>
            </p:cNvPr>
            <p:cNvSpPr/>
            <p:nvPr/>
          </p:nvSpPr>
          <p:spPr>
            <a:xfrm rot="10800000">
              <a:off x="2501843" y="4770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3" name="타원 41">
              <a:extLst>
                <a:ext uri="{FF2B5EF4-FFF2-40B4-BE49-F238E27FC236}">
                  <a16:creationId xmlns:a16="http://schemas.microsoft.com/office/drawing/2014/main" id="{3D03818B-3CE1-D24B-A512-A7A356A28E0E}"/>
                </a:ext>
              </a:extLst>
            </p:cNvPr>
            <p:cNvSpPr/>
            <p:nvPr/>
          </p:nvSpPr>
          <p:spPr>
            <a:xfrm rot="10800000">
              <a:off x="2657844" y="468378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4" name="타원 52">
              <a:extLst>
                <a:ext uri="{FF2B5EF4-FFF2-40B4-BE49-F238E27FC236}">
                  <a16:creationId xmlns:a16="http://schemas.microsoft.com/office/drawing/2014/main" id="{D6D5D075-2ADC-2F46-9546-3D4680633889}"/>
                </a:ext>
              </a:extLst>
            </p:cNvPr>
            <p:cNvSpPr/>
            <p:nvPr/>
          </p:nvSpPr>
          <p:spPr>
            <a:xfrm rot="10800000">
              <a:off x="2711702" y="497353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5" name="타원 52">
              <a:extLst>
                <a:ext uri="{FF2B5EF4-FFF2-40B4-BE49-F238E27FC236}">
                  <a16:creationId xmlns:a16="http://schemas.microsoft.com/office/drawing/2014/main" id="{FE2DAE39-BDCB-E145-96CA-8DD863AE63A0}"/>
                </a:ext>
              </a:extLst>
            </p:cNvPr>
            <p:cNvSpPr/>
            <p:nvPr/>
          </p:nvSpPr>
          <p:spPr>
            <a:xfrm rot="10800000">
              <a:off x="2945942" y="4602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타원 56">
              <a:extLst>
                <a:ext uri="{FF2B5EF4-FFF2-40B4-BE49-F238E27FC236}">
                  <a16:creationId xmlns:a16="http://schemas.microsoft.com/office/drawing/2014/main" id="{4A8E6D67-74E7-9940-AF9A-FDB1F5256053}"/>
                </a:ext>
              </a:extLst>
            </p:cNvPr>
            <p:cNvSpPr/>
            <p:nvPr/>
          </p:nvSpPr>
          <p:spPr>
            <a:xfrm rot="10800000">
              <a:off x="2934358" y="4770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7" name="타원 56">
              <a:extLst>
                <a:ext uri="{FF2B5EF4-FFF2-40B4-BE49-F238E27FC236}">
                  <a16:creationId xmlns:a16="http://schemas.microsoft.com/office/drawing/2014/main" id="{44020106-0237-A84F-B52E-0DE360E909DA}"/>
                </a:ext>
              </a:extLst>
            </p:cNvPr>
            <p:cNvSpPr/>
            <p:nvPr/>
          </p:nvSpPr>
          <p:spPr>
            <a:xfrm rot="10800000">
              <a:off x="2049742" y="5024090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8" name="타원 41">
              <a:extLst>
                <a:ext uri="{FF2B5EF4-FFF2-40B4-BE49-F238E27FC236}">
                  <a16:creationId xmlns:a16="http://schemas.microsoft.com/office/drawing/2014/main" id="{C9E287F6-AF24-2242-91D7-E6B7D91B8222}"/>
                </a:ext>
              </a:extLst>
            </p:cNvPr>
            <p:cNvSpPr/>
            <p:nvPr/>
          </p:nvSpPr>
          <p:spPr>
            <a:xfrm rot="10800000">
              <a:off x="2771728" y="532344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9" name="타원 52">
              <a:extLst>
                <a:ext uri="{FF2B5EF4-FFF2-40B4-BE49-F238E27FC236}">
                  <a16:creationId xmlns:a16="http://schemas.microsoft.com/office/drawing/2014/main" id="{A9CD1772-C373-7245-94AA-42FB139D530D}"/>
                </a:ext>
              </a:extLst>
            </p:cNvPr>
            <p:cNvSpPr/>
            <p:nvPr/>
          </p:nvSpPr>
          <p:spPr>
            <a:xfrm rot="10800000">
              <a:off x="2967122" y="5293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0" name="타원 56">
              <a:extLst>
                <a:ext uri="{FF2B5EF4-FFF2-40B4-BE49-F238E27FC236}">
                  <a16:creationId xmlns:a16="http://schemas.microsoft.com/office/drawing/2014/main" id="{6F4FFA47-AE0A-DD45-8F2F-CA4C9C557A6E}"/>
                </a:ext>
              </a:extLst>
            </p:cNvPr>
            <p:cNvSpPr/>
            <p:nvPr/>
          </p:nvSpPr>
          <p:spPr>
            <a:xfrm rot="10800000">
              <a:off x="2895505" y="5461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1" name="타원 56">
              <a:extLst>
                <a:ext uri="{FF2B5EF4-FFF2-40B4-BE49-F238E27FC236}">
                  <a16:creationId xmlns:a16="http://schemas.microsoft.com/office/drawing/2014/main" id="{A5D2105B-E880-E844-B872-96FDFC32E592}"/>
                </a:ext>
              </a:extLst>
            </p:cNvPr>
            <p:cNvSpPr/>
            <p:nvPr/>
          </p:nvSpPr>
          <p:spPr>
            <a:xfrm>
              <a:off x="1478397" y="5087963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2" name="타원 52">
              <a:extLst>
                <a:ext uri="{FF2B5EF4-FFF2-40B4-BE49-F238E27FC236}">
                  <a16:creationId xmlns:a16="http://schemas.microsoft.com/office/drawing/2014/main" id="{1507B8FA-E898-F042-A687-8E08E939E840}"/>
                </a:ext>
              </a:extLst>
            </p:cNvPr>
            <p:cNvSpPr/>
            <p:nvPr/>
          </p:nvSpPr>
          <p:spPr>
            <a:xfrm>
              <a:off x="1302252" y="505778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4" name="타원 101">
              <a:extLst>
                <a:ext uri="{FF2B5EF4-FFF2-40B4-BE49-F238E27FC236}">
                  <a16:creationId xmlns:a16="http://schemas.microsoft.com/office/drawing/2014/main" id="{F67359A5-5324-414E-A945-2D1BF430FF5C}"/>
                </a:ext>
              </a:extLst>
            </p:cNvPr>
            <p:cNvSpPr/>
            <p:nvPr/>
          </p:nvSpPr>
          <p:spPr>
            <a:xfrm>
              <a:off x="836413" y="4404145"/>
              <a:ext cx="597961" cy="59796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5" name="타원 101">
              <a:extLst>
                <a:ext uri="{FF2B5EF4-FFF2-40B4-BE49-F238E27FC236}">
                  <a16:creationId xmlns:a16="http://schemas.microsoft.com/office/drawing/2014/main" id="{3820C5CE-CB78-9644-9521-F788906A796D}"/>
                </a:ext>
              </a:extLst>
            </p:cNvPr>
            <p:cNvSpPr/>
            <p:nvPr/>
          </p:nvSpPr>
          <p:spPr>
            <a:xfrm>
              <a:off x="893692" y="5002106"/>
              <a:ext cx="520586" cy="52058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6" name="타원 101">
              <a:extLst>
                <a:ext uri="{FF2B5EF4-FFF2-40B4-BE49-F238E27FC236}">
                  <a16:creationId xmlns:a16="http://schemas.microsoft.com/office/drawing/2014/main" id="{626C24AE-A06A-F640-874D-4DCBD1139BCA}"/>
                </a:ext>
              </a:extLst>
            </p:cNvPr>
            <p:cNvSpPr/>
            <p:nvPr/>
          </p:nvSpPr>
          <p:spPr>
            <a:xfrm>
              <a:off x="1360430" y="4586888"/>
              <a:ext cx="458932" cy="4589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7" name="타원 101">
              <a:extLst>
                <a:ext uri="{FF2B5EF4-FFF2-40B4-BE49-F238E27FC236}">
                  <a16:creationId xmlns:a16="http://schemas.microsoft.com/office/drawing/2014/main" id="{1692F952-2689-344C-B471-5E39D46899F9}"/>
                </a:ext>
              </a:extLst>
            </p:cNvPr>
            <p:cNvSpPr/>
            <p:nvPr/>
          </p:nvSpPr>
          <p:spPr>
            <a:xfrm>
              <a:off x="1924525" y="5007732"/>
              <a:ext cx="597961" cy="59796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8" name="타원 101">
              <a:extLst>
                <a:ext uri="{FF2B5EF4-FFF2-40B4-BE49-F238E27FC236}">
                  <a16:creationId xmlns:a16="http://schemas.microsoft.com/office/drawing/2014/main" id="{D9BFF5BA-62E2-FC41-BEAF-F601E3AA6B8E}"/>
                </a:ext>
              </a:extLst>
            </p:cNvPr>
            <p:cNvSpPr/>
            <p:nvPr/>
          </p:nvSpPr>
          <p:spPr>
            <a:xfrm>
              <a:off x="1755290" y="4468275"/>
              <a:ext cx="499288" cy="499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9" name="타원 101">
              <a:extLst>
                <a:ext uri="{FF2B5EF4-FFF2-40B4-BE49-F238E27FC236}">
                  <a16:creationId xmlns:a16="http://schemas.microsoft.com/office/drawing/2014/main" id="{D9A2F129-4FA0-6245-8230-AAC95486F5F5}"/>
                </a:ext>
              </a:extLst>
            </p:cNvPr>
            <p:cNvSpPr/>
            <p:nvPr/>
          </p:nvSpPr>
          <p:spPr>
            <a:xfrm>
              <a:off x="2351425" y="4416834"/>
              <a:ext cx="480415" cy="4804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0" name="타원 101">
              <a:extLst>
                <a:ext uri="{FF2B5EF4-FFF2-40B4-BE49-F238E27FC236}">
                  <a16:creationId xmlns:a16="http://schemas.microsoft.com/office/drawing/2014/main" id="{D66F8053-4676-464A-9F13-EEB07D50C8C3}"/>
                </a:ext>
              </a:extLst>
            </p:cNvPr>
            <p:cNvSpPr/>
            <p:nvPr/>
          </p:nvSpPr>
          <p:spPr>
            <a:xfrm>
              <a:off x="2615582" y="4974948"/>
              <a:ext cx="597961" cy="59796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1" name="타원 101">
              <a:extLst>
                <a:ext uri="{FF2B5EF4-FFF2-40B4-BE49-F238E27FC236}">
                  <a16:creationId xmlns:a16="http://schemas.microsoft.com/office/drawing/2014/main" id="{83CB6314-88E3-AD4D-B080-8FD3158DD542}"/>
                </a:ext>
              </a:extLst>
            </p:cNvPr>
            <p:cNvSpPr/>
            <p:nvPr/>
          </p:nvSpPr>
          <p:spPr>
            <a:xfrm>
              <a:off x="2838857" y="4546243"/>
              <a:ext cx="422145" cy="4221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2" name="타원 101">
              <a:extLst>
                <a:ext uri="{FF2B5EF4-FFF2-40B4-BE49-F238E27FC236}">
                  <a16:creationId xmlns:a16="http://schemas.microsoft.com/office/drawing/2014/main" id="{64CAE252-6DC0-204B-84CE-D7F879049188}"/>
                </a:ext>
              </a:extLst>
            </p:cNvPr>
            <p:cNvSpPr/>
            <p:nvPr/>
          </p:nvSpPr>
          <p:spPr>
            <a:xfrm>
              <a:off x="1481254" y="5018193"/>
              <a:ext cx="361660" cy="36166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3" name="타원 101">
              <a:extLst>
                <a:ext uri="{FF2B5EF4-FFF2-40B4-BE49-F238E27FC236}">
                  <a16:creationId xmlns:a16="http://schemas.microsoft.com/office/drawing/2014/main" id="{128FBBFF-4291-C941-8034-C96166C356BE}"/>
                </a:ext>
              </a:extLst>
            </p:cNvPr>
            <p:cNvSpPr/>
            <p:nvPr/>
          </p:nvSpPr>
          <p:spPr>
            <a:xfrm>
              <a:off x="2386962" y="5262732"/>
              <a:ext cx="361660" cy="36166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B1F3C35A-16D3-5442-B824-9F1F474AEB40}"/>
              </a:ext>
            </a:extLst>
          </p:cNvPr>
          <p:cNvSpPr txBox="1"/>
          <p:nvPr/>
        </p:nvSpPr>
        <p:spPr>
          <a:xfrm>
            <a:off x="1720149" y="5733645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A08554B-73BA-6746-A26E-08260BAF774E}"/>
              </a:ext>
            </a:extLst>
          </p:cNvPr>
          <p:cNvSpPr txBox="1"/>
          <p:nvPr/>
        </p:nvSpPr>
        <p:spPr>
          <a:xfrm>
            <a:off x="2105607" y="5733645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8B730A-17B3-7F4C-AF54-E073B3A72E42}"/>
              </a:ext>
            </a:extLst>
          </p:cNvPr>
          <p:cNvCxnSpPr>
            <a:cxnSpLocks/>
          </p:cNvCxnSpPr>
          <p:nvPr/>
        </p:nvCxnSpPr>
        <p:spPr>
          <a:xfrm rot="3600000">
            <a:off x="2061009" y="5676547"/>
            <a:ext cx="62498" cy="144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E6298950-F0E1-3940-8979-54205F9C0412}"/>
              </a:ext>
            </a:extLst>
          </p:cNvPr>
          <p:cNvCxnSpPr>
            <a:cxnSpLocks/>
          </p:cNvCxnSpPr>
          <p:nvPr/>
        </p:nvCxnSpPr>
        <p:spPr>
          <a:xfrm rot="720000">
            <a:off x="2308755" y="5630223"/>
            <a:ext cx="62498" cy="159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직선 연결선 247">
            <a:extLst>
              <a:ext uri="{FF2B5EF4-FFF2-40B4-BE49-F238E27FC236}">
                <a16:creationId xmlns:a16="http://schemas.microsoft.com/office/drawing/2014/main" id="{E6B99863-D4A3-B94F-A8D1-C9673716A943}"/>
              </a:ext>
            </a:extLst>
          </p:cNvPr>
          <p:cNvCxnSpPr>
            <a:cxnSpLocks/>
          </p:cNvCxnSpPr>
          <p:nvPr/>
        </p:nvCxnSpPr>
        <p:spPr>
          <a:xfrm>
            <a:off x="6730324" y="5297744"/>
            <a:ext cx="47924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0C709F56-7597-854B-B04F-8C66AE3621D5}"/>
              </a:ext>
            </a:extLst>
          </p:cNvPr>
          <p:cNvSpPr txBox="1"/>
          <p:nvPr/>
        </p:nvSpPr>
        <p:spPr>
          <a:xfrm>
            <a:off x="6767675" y="5111635"/>
            <a:ext cx="1675665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a, b </a:t>
            </a:r>
            <a:r>
              <a:rPr lang="en-CH" dirty="0"/>
              <a:t>∈</a:t>
            </a:r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 X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E3DC5C8-1773-A845-AC73-94E39770A21A}"/>
              </a:ext>
            </a:extLst>
          </p:cNvPr>
          <p:cNvSpPr txBox="1"/>
          <p:nvPr/>
        </p:nvSpPr>
        <p:spPr>
          <a:xfrm>
            <a:off x="2016212" y="5287633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157018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Training the DNN of DeepSketch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18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B27F2BDC-A78A-C54A-ABF6-2D0E2942BA4C}"/>
              </a:ext>
            </a:extLst>
          </p:cNvPr>
          <p:cNvSpPr/>
          <p:nvPr/>
        </p:nvSpPr>
        <p:spPr>
          <a:xfrm>
            <a:off x="228600" y="895178"/>
            <a:ext cx="8610600" cy="2633699"/>
          </a:xfrm>
          <a:prstGeom prst="roundRect">
            <a:avLst>
              <a:gd name="adj" fmla="val 9662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Clustering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9D8B9BE2-CBD9-154D-8EF7-22EE1A1C7D2F}"/>
              </a:ext>
            </a:extLst>
          </p:cNvPr>
          <p:cNvSpPr/>
          <p:nvPr/>
        </p:nvSpPr>
        <p:spPr>
          <a:xfrm>
            <a:off x="1331640" y="1717034"/>
            <a:ext cx="2448272" cy="1656184"/>
          </a:xfrm>
          <a:prstGeom prst="roundRect">
            <a:avLst>
              <a:gd name="adj" fmla="val 73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48" name="타원 35">
            <a:extLst>
              <a:ext uri="{FF2B5EF4-FFF2-40B4-BE49-F238E27FC236}">
                <a16:creationId xmlns:a16="http://schemas.microsoft.com/office/drawing/2014/main" id="{23F534A7-9008-BB49-85F0-D3A8D50AB6BA}"/>
              </a:ext>
            </a:extLst>
          </p:cNvPr>
          <p:cNvSpPr/>
          <p:nvPr/>
        </p:nvSpPr>
        <p:spPr>
          <a:xfrm>
            <a:off x="1553879" y="207247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36">
            <a:extLst>
              <a:ext uri="{FF2B5EF4-FFF2-40B4-BE49-F238E27FC236}">
                <a16:creationId xmlns:a16="http://schemas.microsoft.com/office/drawing/2014/main" id="{2114AF6A-8DB8-B447-BEA4-FBBF8A69CA5D}"/>
              </a:ext>
            </a:extLst>
          </p:cNvPr>
          <p:cNvSpPr/>
          <p:nvPr/>
        </p:nvSpPr>
        <p:spPr>
          <a:xfrm>
            <a:off x="1739666" y="197110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38">
            <a:extLst>
              <a:ext uri="{FF2B5EF4-FFF2-40B4-BE49-F238E27FC236}">
                <a16:creationId xmlns:a16="http://schemas.microsoft.com/office/drawing/2014/main" id="{A7B073D6-AA38-1445-A325-904CC1B0C88A}"/>
              </a:ext>
            </a:extLst>
          </p:cNvPr>
          <p:cNvSpPr/>
          <p:nvPr/>
        </p:nvSpPr>
        <p:spPr>
          <a:xfrm>
            <a:off x="1651818" y="223417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타원 41">
            <a:extLst>
              <a:ext uri="{FF2B5EF4-FFF2-40B4-BE49-F238E27FC236}">
                <a16:creationId xmlns:a16="http://schemas.microsoft.com/office/drawing/2014/main" id="{A209380B-09C0-AF4A-A777-42FD6DCEE7F9}"/>
              </a:ext>
            </a:extLst>
          </p:cNvPr>
          <p:cNvSpPr/>
          <p:nvPr/>
        </p:nvSpPr>
        <p:spPr>
          <a:xfrm>
            <a:off x="1732185" y="266230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타원 51">
            <a:extLst>
              <a:ext uri="{FF2B5EF4-FFF2-40B4-BE49-F238E27FC236}">
                <a16:creationId xmlns:a16="http://schemas.microsoft.com/office/drawing/2014/main" id="{57AB4F77-877E-FD4E-9067-FD9E9C2FA58A}"/>
              </a:ext>
            </a:extLst>
          </p:cNvPr>
          <p:cNvSpPr/>
          <p:nvPr/>
        </p:nvSpPr>
        <p:spPr>
          <a:xfrm>
            <a:off x="1515848" y="253362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2">
            <a:extLst>
              <a:ext uri="{FF2B5EF4-FFF2-40B4-BE49-F238E27FC236}">
                <a16:creationId xmlns:a16="http://schemas.microsoft.com/office/drawing/2014/main" id="{91990BF3-B441-524B-B7BA-8109CAF1BDAF}"/>
              </a:ext>
            </a:extLst>
          </p:cNvPr>
          <p:cNvSpPr/>
          <p:nvPr/>
        </p:nvSpPr>
        <p:spPr>
          <a:xfrm>
            <a:off x="1786043" y="29520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5" name="타원 56">
            <a:extLst>
              <a:ext uri="{FF2B5EF4-FFF2-40B4-BE49-F238E27FC236}">
                <a16:creationId xmlns:a16="http://schemas.microsoft.com/office/drawing/2014/main" id="{890B645B-DA6D-3E41-AF9B-1DCA8E1D5779}"/>
              </a:ext>
            </a:extLst>
          </p:cNvPr>
          <p:cNvSpPr/>
          <p:nvPr/>
        </p:nvSpPr>
        <p:spPr>
          <a:xfrm>
            <a:off x="1517590" y="281698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41">
            <a:extLst>
              <a:ext uri="{FF2B5EF4-FFF2-40B4-BE49-F238E27FC236}">
                <a16:creationId xmlns:a16="http://schemas.microsoft.com/office/drawing/2014/main" id="{6FFCE64A-6876-D04A-A006-C948FD9C3C83}"/>
              </a:ext>
            </a:extLst>
          </p:cNvPr>
          <p:cNvSpPr/>
          <p:nvPr/>
        </p:nvSpPr>
        <p:spPr>
          <a:xfrm>
            <a:off x="2216400" y="220223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1">
            <a:extLst>
              <a:ext uri="{FF2B5EF4-FFF2-40B4-BE49-F238E27FC236}">
                <a16:creationId xmlns:a16="http://schemas.microsoft.com/office/drawing/2014/main" id="{E27920C8-F8D1-BC45-A6C1-E9972A6D4FC0}"/>
              </a:ext>
            </a:extLst>
          </p:cNvPr>
          <p:cNvSpPr/>
          <p:nvPr/>
        </p:nvSpPr>
        <p:spPr>
          <a:xfrm>
            <a:off x="2040255" y="208360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2">
            <a:extLst>
              <a:ext uri="{FF2B5EF4-FFF2-40B4-BE49-F238E27FC236}">
                <a16:creationId xmlns:a16="http://schemas.microsoft.com/office/drawing/2014/main" id="{7A4B9497-2331-3F49-AE49-8B83A2F239D4}"/>
              </a:ext>
            </a:extLst>
          </p:cNvPr>
          <p:cNvSpPr/>
          <p:nvPr/>
        </p:nvSpPr>
        <p:spPr>
          <a:xfrm>
            <a:off x="2270258" y="249198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타원 56">
            <a:extLst>
              <a:ext uri="{FF2B5EF4-FFF2-40B4-BE49-F238E27FC236}">
                <a16:creationId xmlns:a16="http://schemas.microsoft.com/office/drawing/2014/main" id="{E6AD113C-8DD4-C44E-96FF-DCCB9AC9E37E}"/>
              </a:ext>
            </a:extLst>
          </p:cNvPr>
          <p:cNvSpPr/>
          <p:nvPr/>
        </p:nvSpPr>
        <p:spPr>
          <a:xfrm>
            <a:off x="2060769" y="2298992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41">
            <a:extLst>
              <a:ext uri="{FF2B5EF4-FFF2-40B4-BE49-F238E27FC236}">
                <a16:creationId xmlns:a16="http://schemas.microsoft.com/office/drawing/2014/main" id="{623589F2-FC7E-4E44-B291-0ED0F16EF1E7}"/>
              </a:ext>
            </a:extLst>
          </p:cNvPr>
          <p:cNvSpPr/>
          <p:nvPr/>
        </p:nvSpPr>
        <p:spPr>
          <a:xfrm>
            <a:off x="2357635" y="198672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타원 51">
            <a:extLst>
              <a:ext uri="{FF2B5EF4-FFF2-40B4-BE49-F238E27FC236}">
                <a16:creationId xmlns:a16="http://schemas.microsoft.com/office/drawing/2014/main" id="{F74FD492-3967-3A46-8C6D-36E11C22B34D}"/>
              </a:ext>
            </a:extLst>
          </p:cNvPr>
          <p:cNvSpPr/>
          <p:nvPr/>
        </p:nvSpPr>
        <p:spPr>
          <a:xfrm>
            <a:off x="2504498" y="190386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52">
            <a:extLst>
              <a:ext uri="{FF2B5EF4-FFF2-40B4-BE49-F238E27FC236}">
                <a16:creationId xmlns:a16="http://schemas.microsoft.com/office/drawing/2014/main" id="{E3DAC347-60AE-E845-8CA5-A61C15BAB4A1}"/>
              </a:ext>
            </a:extLst>
          </p:cNvPr>
          <p:cNvSpPr/>
          <p:nvPr/>
        </p:nvSpPr>
        <p:spPr>
          <a:xfrm>
            <a:off x="2504498" y="2120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타원 56">
            <a:extLst>
              <a:ext uri="{FF2B5EF4-FFF2-40B4-BE49-F238E27FC236}">
                <a16:creationId xmlns:a16="http://schemas.microsoft.com/office/drawing/2014/main" id="{C02EE1CA-B721-F249-A88B-BF15E35DC59F}"/>
              </a:ext>
            </a:extLst>
          </p:cNvPr>
          <p:cNvSpPr/>
          <p:nvPr/>
        </p:nvSpPr>
        <p:spPr>
          <a:xfrm>
            <a:off x="2492914" y="2288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52">
            <a:extLst>
              <a:ext uri="{FF2B5EF4-FFF2-40B4-BE49-F238E27FC236}">
                <a16:creationId xmlns:a16="http://schemas.microsoft.com/office/drawing/2014/main" id="{F7560EF7-5AF2-1E4F-95B0-F6CEF1ADA3BC}"/>
              </a:ext>
            </a:extLst>
          </p:cNvPr>
          <p:cNvSpPr/>
          <p:nvPr/>
        </p:nvSpPr>
        <p:spPr>
          <a:xfrm>
            <a:off x="2191869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타원 41">
            <a:extLst>
              <a:ext uri="{FF2B5EF4-FFF2-40B4-BE49-F238E27FC236}">
                <a16:creationId xmlns:a16="http://schemas.microsoft.com/office/drawing/2014/main" id="{69C46D51-BF18-9244-A55C-1D2BD5EAFC20}"/>
              </a:ext>
            </a:extLst>
          </p:cNvPr>
          <p:cNvSpPr/>
          <p:nvPr/>
        </p:nvSpPr>
        <p:spPr>
          <a:xfrm rot="10800000">
            <a:off x="2807701" y="28194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5" name="타원 51">
            <a:extLst>
              <a:ext uri="{FF2B5EF4-FFF2-40B4-BE49-F238E27FC236}">
                <a16:creationId xmlns:a16="http://schemas.microsoft.com/office/drawing/2014/main" id="{16F3871F-B39B-434E-8AEE-E340CD36AF00}"/>
              </a:ext>
            </a:extLst>
          </p:cNvPr>
          <p:cNvSpPr/>
          <p:nvPr/>
        </p:nvSpPr>
        <p:spPr>
          <a:xfrm>
            <a:off x="2563308" y="267243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타원 52">
            <a:extLst>
              <a:ext uri="{FF2B5EF4-FFF2-40B4-BE49-F238E27FC236}">
                <a16:creationId xmlns:a16="http://schemas.microsoft.com/office/drawing/2014/main" id="{8E3CB8E5-5498-0445-97AA-0825A0F372D3}"/>
              </a:ext>
            </a:extLst>
          </p:cNvPr>
          <p:cNvSpPr/>
          <p:nvPr/>
        </p:nvSpPr>
        <p:spPr>
          <a:xfrm rot="10800000">
            <a:off x="2861559" y="310914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7" name="타원 56">
            <a:extLst>
              <a:ext uri="{FF2B5EF4-FFF2-40B4-BE49-F238E27FC236}">
                <a16:creationId xmlns:a16="http://schemas.microsoft.com/office/drawing/2014/main" id="{45E0F14B-924F-364E-9B8A-85FC398CBDBF}"/>
              </a:ext>
            </a:extLst>
          </p:cNvPr>
          <p:cNvSpPr/>
          <p:nvPr/>
        </p:nvSpPr>
        <p:spPr>
          <a:xfrm>
            <a:off x="2624014" y="289787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타원 41">
            <a:extLst>
              <a:ext uri="{FF2B5EF4-FFF2-40B4-BE49-F238E27FC236}">
                <a16:creationId xmlns:a16="http://schemas.microsoft.com/office/drawing/2014/main" id="{B96B46AA-BB9B-8845-BD22-82A4E72E2D01}"/>
              </a:ext>
            </a:extLst>
          </p:cNvPr>
          <p:cNvSpPr/>
          <p:nvPr/>
        </p:nvSpPr>
        <p:spPr>
          <a:xfrm rot="10800000">
            <a:off x="2948936" y="260389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9" name="타원 52">
            <a:extLst>
              <a:ext uri="{FF2B5EF4-FFF2-40B4-BE49-F238E27FC236}">
                <a16:creationId xmlns:a16="http://schemas.microsoft.com/office/drawing/2014/main" id="{8C1685CB-5503-9945-8FAB-FD131F1468CE}"/>
              </a:ext>
            </a:extLst>
          </p:cNvPr>
          <p:cNvSpPr/>
          <p:nvPr/>
        </p:nvSpPr>
        <p:spPr>
          <a:xfrm rot="10800000">
            <a:off x="3095799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56">
            <a:extLst>
              <a:ext uri="{FF2B5EF4-FFF2-40B4-BE49-F238E27FC236}">
                <a16:creationId xmlns:a16="http://schemas.microsoft.com/office/drawing/2014/main" id="{9E26873E-BD08-FC4E-BCF1-17E5E763F0E3}"/>
              </a:ext>
            </a:extLst>
          </p:cNvPr>
          <p:cNvSpPr/>
          <p:nvPr/>
        </p:nvSpPr>
        <p:spPr>
          <a:xfrm rot="10800000">
            <a:off x="3084215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타원 41">
            <a:extLst>
              <a:ext uri="{FF2B5EF4-FFF2-40B4-BE49-F238E27FC236}">
                <a16:creationId xmlns:a16="http://schemas.microsoft.com/office/drawing/2014/main" id="{387CA0FC-50A5-C44D-8992-9E276ED068C5}"/>
              </a:ext>
            </a:extLst>
          </p:cNvPr>
          <p:cNvSpPr/>
          <p:nvPr/>
        </p:nvSpPr>
        <p:spPr>
          <a:xfrm rot="10800000">
            <a:off x="2807701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52">
            <a:extLst>
              <a:ext uri="{FF2B5EF4-FFF2-40B4-BE49-F238E27FC236}">
                <a16:creationId xmlns:a16="http://schemas.microsoft.com/office/drawing/2014/main" id="{F61E3D22-C684-614C-8BA7-F4B20B7D5AB3}"/>
              </a:ext>
            </a:extLst>
          </p:cNvPr>
          <p:cNvSpPr/>
          <p:nvPr/>
        </p:nvSpPr>
        <p:spPr>
          <a:xfrm rot="10800000">
            <a:off x="2861559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타원 41">
            <a:extLst>
              <a:ext uri="{FF2B5EF4-FFF2-40B4-BE49-F238E27FC236}">
                <a16:creationId xmlns:a16="http://schemas.microsoft.com/office/drawing/2014/main" id="{B25991BD-B3F6-564D-A53C-B658DB8C6BBA}"/>
              </a:ext>
            </a:extLst>
          </p:cNvPr>
          <p:cNvSpPr/>
          <p:nvPr/>
        </p:nvSpPr>
        <p:spPr>
          <a:xfrm rot="10800000">
            <a:off x="2948936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타원 52">
            <a:extLst>
              <a:ext uri="{FF2B5EF4-FFF2-40B4-BE49-F238E27FC236}">
                <a16:creationId xmlns:a16="http://schemas.microsoft.com/office/drawing/2014/main" id="{12681200-1E28-A642-A03D-22791A303ED0}"/>
              </a:ext>
            </a:extLst>
          </p:cNvPr>
          <p:cNvSpPr/>
          <p:nvPr/>
        </p:nvSpPr>
        <p:spPr>
          <a:xfrm rot="10800000">
            <a:off x="3095799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5" name="타원 56">
            <a:extLst>
              <a:ext uri="{FF2B5EF4-FFF2-40B4-BE49-F238E27FC236}">
                <a16:creationId xmlns:a16="http://schemas.microsoft.com/office/drawing/2014/main" id="{723D72BD-464E-1241-93DE-A05839C5D667}"/>
              </a:ext>
            </a:extLst>
          </p:cNvPr>
          <p:cNvSpPr/>
          <p:nvPr/>
        </p:nvSpPr>
        <p:spPr>
          <a:xfrm rot="10800000">
            <a:off x="3084215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6" name="타원 41">
            <a:extLst>
              <a:ext uri="{FF2B5EF4-FFF2-40B4-BE49-F238E27FC236}">
                <a16:creationId xmlns:a16="http://schemas.microsoft.com/office/drawing/2014/main" id="{94B2D3CA-ED61-124A-A2F6-08F759F8BA24}"/>
              </a:ext>
            </a:extLst>
          </p:cNvPr>
          <p:cNvSpPr/>
          <p:nvPr/>
        </p:nvSpPr>
        <p:spPr>
          <a:xfrm rot="10800000">
            <a:off x="3240216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52">
            <a:extLst>
              <a:ext uri="{FF2B5EF4-FFF2-40B4-BE49-F238E27FC236}">
                <a16:creationId xmlns:a16="http://schemas.microsoft.com/office/drawing/2014/main" id="{A7579B8E-5F89-FF45-9EDD-26C8B8A9779B}"/>
              </a:ext>
            </a:extLst>
          </p:cNvPr>
          <p:cNvSpPr/>
          <p:nvPr/>
        </p:nvSpPr>
        <p:spPr>
          <a:xfrm rot="10800000">
            <a:off x="3294074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타원 41">
            <a:extLst>
              <a:ext uri="{FF2B5EF4-FFF2-40B4-BE49-F238E27FC236}">
                <a16:creationId xmlns:a16="http://schemas.microsoft.com/office/drawing/2014/main" id="{1FB4458D-7322-F247-83C9-225219927E9D}"/>
              </a:ext>
            </a:extLst>
          </p:cNvPr>
          <p:cNvSpPr/>
          <p:nvPr/>
        </p:nvSpPr>
        <p:spPr>
          <a:xfrm rot="10800000">
            <a:off x="3381451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타원 52">
            <a:extLst>
              <a:ext uri="{FF2B5EF4-FFF2-40B4-BE49-F238E27FC236}">
                <a16:creationId xmlns:a16="http://schemas.microsoft.com/office/drawing/2014/main" id="{1B74DD1A-25BC-9A40-BED5-BC3EBCE7C69D}"/>
              </a:ext>
            </a:extLst>
          </p:cNvPr>
          <p:cNvSpPr/>
          <p:nvPr/>
        </p:nvSpPr>
        <p:spPr>
          <a:xfrm rot="10800000">
            <a:off x="3528314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0" name="타원 56">
            <a:extLst>
              <a:ext uri="{FF2B5EF4-FFF2-40B4-BE49-F238E27FC236}">
                <a16:creationId xmlns:a16="http://schemas.microsoft.com/office/drawing/2014/main" id="{0B2AF455-8E3B-E047-94E1-EC9F72E76985}"/>
              </a:ext>
            </a:extLst>
          </p:cNvPr>
          <p:cNvSpPr/>
          <p:nvPr/>
        </p:nvSpPr>
        <p:spPr>
          <a:xfrm rot="10800000">
            <a:off x="3516730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1" name="타원 56">
            <a:extLst>
              <a:ext uri="{FF2B5EF4-FFF2-40B4-BE49-F238E27FC236}">
                <a16:creationId xmlns:a16="http://schemas.microsoft.com/office/drawing/2014/main" id="{F3A6AF95-A539-7445-93BF-3612980D0718}"/>
              </a:ext>
            </a:extLst>
          </p:cNvPr>
          <p:cNvSpPr/>
          <p:nvPr/>
        </p:nvSpPr>
        <p:spPr>
          <a:xfrm rot="10800000">
            <a:off x="2632114" y="246833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타원 41">
            <a:extLst>
              <a:ext uri="{FF2B5EF4-FFF2-40B4-BE49-F238E27FC236}">
                <a16:creationId xmlns:a16="http://schemas.microsoft.com/office/drawing/2014/main" id="{5ACD59DB-267A-CE43-8C2C-67C29272E4AF}"/>
              </a:ext>
            </a:extLst>
          </p:cNvPr>
          <p:cNvSpPr/>
          <p:nvPr/>
        </p:nvSpPr>
        <p:spPr>
          <a:xfrm rot="10800000">
            <a:off x="3354100" y="276769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타원 52">
            <a:extLst>
              <a:ext uri="{FF2B5EF4-FFF2-40B4-BE49-F238E27FC236}">
                <a16:creationId xmlns:a16="http://schemas.microsoft.com/office/drawing/2014/main" id="{EBE86A32-D90E-0D4D-B5C7-1147E6F44F08}"/>
              </a:ext>
            </a:extLst>
          </p:cNvPr>
          <p:cNvSpPr/>
          <p:nvPr/>
        </p:nvSpPr>
        <p:spPr>
          <a:xfrm rot="10800000">
            <a:off x="3354100" y="30580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4" name="타원 52">
            <a:extLst>
              <a:ext uri="{FF2B5EF4-FFF2-40B4-BE49-F238E27FC236}">
                <a16:creationId xmlns:a16="http://schemas.microsoft.com/office/drawing/2014/main" id="{2BA697D1-7390-474D-9DFB-97E717E52FE4}"/>
              </a:ext>
            </a:extLst>
          </p:cNvPr>
          <p:cNvSpPr/>
          <p:nvPr/>
        </p:nvSpPr>
        <p:spPr>
          <a:xfrm rot="10800000">
            <a:off x="3549494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5" name="타원 56">
            <a:extLst>
              <a:ext uri="{FF2B5EF4-FFF2-40B4-BE49-F238E27FC236}">
                <a16:creationId xmlns:a16="http://schemas.microsoft.com/office/drawing/2014/main" id="{F6BDBA9D-CF1C-A446-842E-F786DD4E4D11}"/>
              </a:ext>
            </a:extLst>
          </p:cNvPr>
          <p:cNvSpPr/>
          <p:nvPr/>
        </p:nvSpPr>
        <p:spPr>
          <a:xfrm rot="10800000">
            <a:off x="3477877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6" name="타원 56">
            <a:extLst>
              <a:ext uri="{FF2B5EF4-FFF2-40B4-BE49-F238E27FC236}">
                <a16:creationId xmlns:a16="http://schemas.microsoft.com/office/drawing/2014/main" id="{32C81DF0-1072-AE47-975D-EA20FE28879B}"/>
              </a:ext>
            </a:extLst>
          </p:cNvPr>
          <p:cNvSpPr/>
          <p:nvPr/>
        </p:nvSpPr>
        <p:spPr>
          <a:xfrm>
            <a:off x="2060769" y="253220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7" name="타원 52">
            <a:extLst>
              <a:ext uri="{FF2B5EF4-FFF2-40B4-BE49-F238E27FC236}">
                <a16:creationId xmlns:a16="http://schemas.microsoft.com/office/drawing/2014/main" id="{B602AD4F-6457-0445-916B-0224B969A6F5}"/>
              </a:ext>
            </a:extLst>
          </p:cNvPr>
          <p:cNvSpPr/>
          <p:nvPr/>
        </p:nvSpPr>
        <p:spPr>
          <a:xfrm>
            <a:off x="1884624" y="2502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7" name="Rounded Rectangle 146">
            <a:extLst>
              <a:ext uri="{FF2B5EF4-FFF2-40B4-BE49-F238E27FC236}">
                <a16:creationId xmlns:a16="http://schemas.microsoft.com/office/drawing/2014/main" id="{80C99680-E346-7845-B04F-1434BE4CD362}"/>
              </a:ext>
            </a:extLst>
          </p:cNvPr>
          <p:cNvSpPr/>
          <p:nvPr/>
        </p:nvSpPr>
        <p:spPr>
          <a:xfrm>
            <a:off x="228600" y="3678869"/>
            <a:ext cx="8610600" cy="2633699"/>
          </a:xfrm>
          <a:prstGeom prst="roundRect">
            <a:avLst>
              <a:gd name="adj" fmla="val 9662"/>
            </a:avLst>
          </a:prstGeom>
          <a:solidFill>
            <a:srgbClr val="F2F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DNN Training</a:t>
            </a:r>
            <a:endParaRPr lang="en-CH" sz="24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5B6A32CF-A815-C74A-A38A-3572A0635AA8}"/>
              </a:ext>
            </a:extLst>
          </p:cNvPr>
          <p:cNvSpPr txBox="1"/>
          <p:nvPr/>
        </p:nvSpPr>
        <p:spPr>
          <a:xfrm>
            <a:off x="1472452" y="1423809"/>
            <a:ext cx="21609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Unlabeled Data Set</a:t>
            </a:r>
          </a:p>
        </p:txBody>
      </p:sp>
      <p:sp>
        <p:nvSpPr>
          <p:cNvPr id="150" name="Rounded Rectangle 149">
            <a:extLst>
              <a:ext uri="{FF2B5EF4-FFF2-40B4-BE49-F238E27FC236}">
                <a16:creationId xmlns:a16="http://schemas.microsoft.com/office/drawing/2014/main" id="{13D77967-6178-BB47-8529-620A73524E59}"/>
              </a:ext>
            </a:extLst>
          </p:cNvPr>
          <p:cNvSpPr/>
          <p:nvPr/>
        </p:nvSpPr>
        <p:spPr>
          <a:xfrm>
            <a:off x="5364088" y="1717034"/>
            <a:ext cx="2448272" cy="1656184"/>
          </a:xfrm>
          <a:prstGeom prst="roundRect">
            <a:avLst>
              <a:gd name="adj" fmla="val 736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151" name="타원 35">
            <a:extLst>
              <a:ext uri="{FF2B5EF4-FFF2-40B4-BE49-F238E27FC236}">
                <a16:creationId xmlns:a16="http://schemas.microsoft.com/office/drawing/2014/main" id="{3B33859D-A91B-7149-9E53-F74899D96841}"/>
              </a:ext>
            </a:extLst>
          </p:cNvPr>
          <p:cNvSpPr/>
          <p:nvPr/>
        </p:nvSpPr>
        <p:spPr>
          <a:xfrm>
            <a:off x="5586327" y="207247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2" name="타원 36">
            <a:extLst>
              <a:ext uri="{FF2B5EF4-FFF2-40B4-BE49-F238E27FC236}">
                <a16:creationId xmlns:a16="http://schemas.microsoft.com/office/drawing/2014/main" id="{B2AE4010-914E-E84E-B240-0A2AB80FC0B1}"/>
              </a:ext>
            </a:extLst>
          </p:cNvPr>
          <p:cNvSpPr/>
          <p:nvPr/>
        </p:nvSpPr>
        <p:spPr>
          <a:xfrm>
            <a:off x="5772114" y="197110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" name="타원 38">
            <a:extLst>
              <a:ext uri="{FF2B5EF4-FFF2-40B4-BE49-F238E27FC236}">
                <a16:creationId xmlns:a16="http://schemas.microsoft.com/office/drawing/2014/main" id="{DCA53B26-69F0-4D41-9F2E-401CDB17DE45}"/>
              </a:ext>
            </a:extLst>
          </p:cNvPr>
          <p:cNvSpPr/>
          <p:nvPr/>
        </p:nvSpPr>
        <p:spPr>
          <a:xfrm>
            <a:off x="5684266" y="223417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4" name="타원 41">
            <a:extLst>
              <a:ext uri="{FF2B5EF4-FFF2-40B4-BE49-F238E27FC236}">
                <a16:creationId xmlns:a16="http://schemas.microsoft.com/office/drawing/2014/main" id="{260BD761-D054-DE4E-9374-B9168D6E0C1A}"/>
              </a:ext>
            </a:extLst>
          </p:cNvPr>
          <p:cNvSpPr/>
          <p:nvPr/>
        </p:nvSpPr>
        <p:spPr>
          <a:xfrm>
            <a:off x="5764633" y="266230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5" name="타원 51">
            <a:extLst>
              <a:ext uri="{FF2B5EF4-FFF2-40B4-BE49-F238E27FC236}">
                <a16:creationId xmlns:a16="http://schemas.microsoft.com/office/drawing/2014/main" id="{38D3CB45-7212-5C4B-9565-CB23D80761BF}"/>
              </a:ext>
            </a:extLst>
          </p:cNvPr>
          <p:cNvSpPr/>
          <p:nvPr/>
        </p:nvSpPr>
        <p:spPr>
          <a:xfrm>
            <a:off x="5548296" y="253362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타원 56">
            <a:extLst>
              <a:ext uri="{FF2B5EF4-FFF2-40B4-BE49-F238E27FC236}">
                <a16:creationId xmlns:a16="http://schemas.microsoft.com/office/drawing/2014/main" id="{64EFF78C-E424-154B-B569-24B7902294C4}"/>
              </a:ext>
            </a:extLst>
          </p:cNvPr>
          <p:cNvSpPr/>
          <p:nvPr/>
        </p:nvSpPr>
        <p:spPr>
          <a:xfrm>
            <a:off x="5550038" y="281698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타원 41">
            <a:extLst>
              <a:ext uri="{FF2B5EF4-FFF2-40B4-BE49-F238E27FC236}">
                <a16:creationId xmlns:a16="http://schemas.microsoft.com/office/drawing/2014/main" id="{678071E7-DD1B-2644-8676-DDF5428BB2E7}"/>
              </a:ext>
            </a:extLst>
          </p:cNvPr>
          <p:cNvSpPr/>
          <p:nvPr/>
        </p:nvSpPr>
        <p:spPr>
          <a:xfrm>
            <a:off x="6248848" y="220223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9" name="타원 51">
            <a:extLst>
              <a:ext uri="{FF2B5EF4-FFF2-40B4-BE49-F238E27FC236}">
                <a16:creationId xmlns:a16="http://schemas.microsoft.com/office/drawing/2014/main" id="{13D17073-EBB1-3346-8FE3-B20BF9ABEE1A}"/>
              </a:ext>
            </a:extLst>
          </p:cNvPr>
          <p:cNvSpPr/>
          <p:nvPr/>
        </p:nvSpPr>
        <p:spPr>
          <a:xfrm>
            <a:off x="6072703" y="208360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0" name="타원 52">
            <a:extLst>
              <a:ext uri="{FF2B5EF4-FFF2-40B4-BE49-F238E27FC236}">
                <a16:creationId xmlns:a16="http://schemas.microsoft.com/office/drawing/2014/main" id="{DEDBFA80-3B59-1A49-B15C-97D1777166A2}"/>
              </a:ext>
            </a:extLst>
          </p:cNvPr>
          <p:cNvSpPr/>
          <p:nvPr/>
        </p:nvSpPr>
        <p:spPr>
          <a:xfrm>
            <a:off x="6302706" y="249198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1" name="타원 56">
            <a:extLst>
              <a:ext uri="{FF2B5EF4-FFF2-40B4-BE49-F238E27FC236}">
                <a16:creationId xmlns:a16="http://schemas.microsoft.com/office/drawing/2014/main" id="{0CCDCE7D-8C57-0F47-AC2D-BB02B0468E8C}"/>
              </a:ext>
            </a:extLst>
          </p:cNvPr>
          <p:cNvSpPr/>
          <p:nvPr/>
        </p:nvSpPr>
        <p:spPr>
          <a:xfrm>
            <a:off x="6093217" y="2298992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2" name="타원 41">
            <a:extLst>
              <a:ext uri="{FF2B5EF4-FFF2-40B4-BE49-F238E27FC236}">
                <a16:creationId xmlns:a16="http://schemas.microsoft.com/office/drawing/2014/main" id="{C30F3E2A-E341-E041-BC60-D92D6F20A740}"/>
              </a:ext>
            </a:extLst>
          </p:cNvPr>
          <p:cNvSpPr/>
          <p:nvPr/>
        </p:nvSpPr>
        <p:spPr>
          <a:xfrm>
            <a:off x="6390083" y="198672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3" name="타원 51">
            <a:extLst>
              <a:ext uri="{FF2B5EF4-FFF2-40B4-BE49-F238E27FC236}">
                <a16:creationId xmlns:a16="http://schemas.microsoft.com/office/drawing/2014/main" id="{393D541E-BE08-4448-9623-463F51B85081}"/>
              </a:ext>
            </a:extLst>
          </p:cNvPr>
          <p:cNvSpPr/>
          <p:nvPr/>
        </p:nvSpPr>
        <p:spPr>
          <a:xfrm>
            <a:off x="6536946" y="190386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4" name="타원 52">
            <a:extLst>
              <a:ext uri="{FF2B5EF4-FFF2-40B4-BE49-F238E27FC236}">
                <a16:creationId xmlns:a16="http://schemas.microsoft.com/office/drawing/2014/main" id="{B569165C-CF1D-7742-BD18-8477858CE09A}"/>
              </a:ext>
            </a:extLst>
          </p:cNvPr>
          <p:cNvSpPr/>
          <p:nvPr/>
        </p:nvSpPr>
        <p:spPr>
          <a:xfrm>
            <a:off x="6536946" y="2120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5" name="타원 56">
            <a:extLst>
              <a:ext uri="{FF2B5EF4-FFF2-40B4-BE49-F238E27FC236}">
                <a16:creationId xmlns:a16="http://schemas.microsoft.com/office/drawing/2014/main" id="{9811BE05-B8E5-C748-8FE0-CD40A526CB2C}"/>
              </a:ext>
            </a:extLst>
          </p:cNvPr>
          <p:cNvSpPr/>
          <p:nvPr/>
        </p:nvSpPr>
        <p:spPr>
          <a:xfrm>
            <a:off x="6525362" y="2288956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7" name="타원 41">
            <a:extLst>
              <a:ext uri="{FF2B5EF4-FFF2-40B4-BE49-F238E27FC236}">
                <a16:creationId xmlns:a16="http://schemas.microsoft.com/office/drawing/2014/main" id="{6624327F-BED9-E94E-84E2-A218CF6AA7B2}"/>
              </a:ext>
            </a:extLst>
          </p:cNvPr>
          <p:cNvSpPr/>
          <p:nvPr/>
        </p:nvSpPr>
        <p:spPr>
          <a:xfrm rot="10800000">
            <a:off x="6840149" y="281940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8" name="타원 51">
            <a:extLst>
              <a:ext uri="{FF2B5EF4-FFF2-40B4-BE49-F238E27FC236}">
                <a16:creationId xmlns:a16="http://schemas.microsoft.com/office/drawing/2014/main" id="{3F5DD264-8085-2C44-81A2-400306136BD3}"/>
              </a:ext>
            </a:extLst>
          </p:cNvPr>
          <p:cNvSpPr/>
          <p:nvPr/>
        </p:nvSpPr>
        <p:spPr>
          <a:xfrm>
            <a:off x="6595756" y="267243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0" name="타원 56">
            <a:extLst>
              <a:ext uri="{FF2B5EF4-FFF2-40B4-BE49-F238E27FC236}">
                <a16:creationId xmlns:a16="http://schemas.microsoft.com/office/drawing/2014/main" id="{23E86D91-9C8E-CF41-98B2-019ECDB7FFB1}"/>
              </a:ext>
            </a:extLst>
          </p:cNvPr>
          <p:cNvSpPr/>
          <p:nvPr/>
        </p:nvSpPr>
        <p:spPr>
          <a:xfrm>
            <a:off x="6656462" y="289787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1" name="타원 41">
            <a:extLst>
              <a:ext uri="{FF2B5EF4-FFF2-40B4-BE49-F238E27FC236}">
                <a16:creationId xmlns:a16="http://schemas.microsoft.com/office/drawing/2014/main" id="{D7DB170D-8DC1-3F42-A27E-53FD76480859}"/>
              </a:ext>
            </a:extLst>
          </p:cNvPr>
          <p:cNvSpPr/>
          <p:nvPr/>
        </p:nvSpPr>
        <p:spPr>
          <a:xfrm rot="10800000">
            <a:off x="6981384" y="260389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2" name="타원 52">
            <a:extLst>
              <a:ext uri="{FF2B5EF4-FFF2-40B4-BE49-F238E27FC236}">
                <a16:creationId xmlns:a16="http://schemas.microsoft.com/office/drawing/2014/main" id="{BB2340D5-3E38-BE40-BF89-AFAB088EC233}"/>
              </a:ext>
            </a:extLst>
          </p:cNvPr>
          <p:cNvSpPr/>
          <p:nvPr/>
        </p:nvSpPr>
        <p:spPr>
          <a:xfrm rot="10800000">
            <a:off x="7128247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3" name="타원 56">
            <a:extLst>
              <a:ext uri="{FF2B5EF4-FFF2-40B4-BE49-F238E27FC236}">
                <a16:creationId xmlns:a16="http://schemas.microsoft.com/office/drawing/2014/main" id="{4F84338C-B152-8746-8F5E-5CBE5E92A119}"/>
              </a:ext>
            </a:extLst>
          </p:cNvPr>
          <p:cNvSpPr/>
          <p:nvPr/>
        </p:nvSpPr>
        <p:spPr>
          <a:xfrm rot="10800000">
            <a:off x="7116663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5" name="타원 52">
            <a:extLst>
              <a:ext uri="{FF2B5EF4-FFF2-40B4-BE49-F238E27FC236}">
                <a16:creationId xmlns:a16="http://schemas.microsoft.com/office/drawing/2014/main" id="{0ECD5492-91DD-8C49-8D16-34164D53E9A7}"/>
              </a:ext>
            </a:extLst>
          </p:cNvPr>
          <p:cNvSpPr/>
          <p:nvPr/>
        </p:nvSpPr>
        <p:spPr>
          <a:xfrm rot="10800000">
            <a:off x="6894007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6" name="타원 41">
            <a:extLst>
              <a:ext uri="{FF2B5EF4-FFF2-40B4-BE49-F238E27FC236}">
                <a16:creationId xmlns:a16="http://schemas.microsoft.com/office/drawing/2014/main" id="{DB588DC8-D1F5-5542-9A49-03E4661FFE42}"/>
              </a:ext>
            </a:extLst>
          </p:cNvPr>
          <p:cNvSpPr/>
          <p:nvPr/>
        </p:nvSpPr>
        <p:spPr>
          <a:xfrm rot="10800000">
            <a:off x="6981384" y="1912519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7" name="타원 52">
            <a:extLst>
              <a:ext uri="{FF2B5EF4-FFF2-40B4-BE49-F238E27FC236}">
                <a16:creationId xmlns:a16="http://schemas.microsoft.com/office/drawing/2014/main" id="{A23E0FB8-D2F0-DD43-9A98-569B6B63245D}"/>
              </a:ext>
            </a:extLst>
          </p:cNvPr>
          <p:cNvSpPr/>
          <p:nvPr/>
        </p:nvSpPr>
        <p:spPr>
          <a:xfrm rot="10800000">
            <a:off x="7128247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8" name="타원 56">
            <a:extLst>
              <a:ext uri="{FF2B5EF4-FFF2-40B4-BE49-F238E27FC236}">
                <a16:creationId xmlns:a16="http://schemas.microsoft.com/office/drawing/2014/main" id="{F4B0D473-62D7-3446-A964-DB34C29EF83E}"/>
              </a:ext>
            </a:extLst>
          </p:cNvPr>
          <p:cNvSpPr/>
          <p:nvPr/>
        </p:nvSpPr>
        <p:spPr>
          <a:xfrm rot="10800000">
            <a:off x="7116663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9" name="타원 41">
            <a:extLst>
              <a:ext uri="{FF2B5EF4-FFF2-40B4-BE49-F238E27FC236}">
                <a16:creationId xmlns:a16="http://schemas.microsoft.com/office/drawing/2014/main" id="{D9E94B05-2F18-4C43-AFBA-7F035F37E627}"/>
              </a:ext>
            </a:extLst>
          </p:cNvPr>
          <p:cNvSpPr/>
          <p:nvPr/>
        </p:nvSpPr>
        <p:spPr>
          <a:xfrm rot="10800000">
            <a:off x="7272664" y="2128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0" name="타원 52">
            <a:extLst>
              <a:ext uri="{FF2B5EF4-FFF2-40B4-BE49-F238E27FC236}">
                <a16:creationId xmlns:a16="http://schemas.microsoft.com/office/drawing/2014/main" id="{8F6F7473-D943-A04A-A4BA-D5DD6521FE7A}"/>
              </a:ext>
            </a:extLst>
          </p:cNvPr>
          <p:cNvSpPr/>
          <p:nvPr/>
        </p:nvSpPr>
        <p:spPr>
          <a:xfrm rot="10800000">
            <a:off x="7326522" y="2417775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2" name="타원 52">
            <a:extLst>
              <a:ext uri="{FF2B5EF4-FFF2-40B4-BE49-F238E27FC236}">
                <a16:creationId xmlns:a16="http://schemas.microsoft.com/office/drawing/2014/main" id="{39CCD064-DC9E-954F-9197-4790FBBD28C7}"/>
              </a:ext>
            </a:extLst>
          </p:cNvPr>
          <p:cNvSpPr/>
          <p:nvPr/>
        </p:nvSpPr>
        <p:spPr>
          <a:xfrm rot="10800000">
            <a:off x="7560762" y="2046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3" name="타원 56">
            <a:extLst>
              <a:ext uri="{FF2B5EF4-FFF2-40B4-BE49-F238E27FC236}">
                <a16:creationId xmlns:a16="http://schemas.microsoft.com/office/drawing/2014/main" id="{7E8EE095-B839-B542-BD56-6FA9DBC8BE4E}"/>
              </a:ext>
            </a:extLst>
          </p:cNvPr>
          <p:cNvSpPr/>
          <p:nvPr/>
        </p:nvSpPr>
        <p:spPr>
          <a:xfrm rot="10800000">
            <a:off x="7549178" y="2214751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4" name="타원 56">
            <a:extLst>
              <a:ext uri="{FF2B5EF4-FFF2-40B4-BE49-F238E27FC236}">
                <a16:creationId xmlns:a16="http://schemas.microsoft.com/office/drawing/2014/main" id="{1289528A-40B3-554B-8039-8C396A820768}"/>
              </a:ext>
            </a:extLst>
          </p:cNvPr>
          <p:cNvSpPr/>
          <p:nvPr/>
        </p:nvSpPr>
        <p:spPr>
          <a:xfrm rot="10800000">
            <a:off x="6664562" y="2468334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5" name="타원 41">
            <a:extLst>
              <a:ext uri="{FF2B5EF4-FFF2-40B4-BE49-F238E27FC236}">
                <a16:creationId xmlns:a16="http://schemas.microsoft.com/office/drawing/2014/main" id="{618589A4-7D77-E94D-B6F7-52EC172BF62D}"/>
              </a:ext>
            </a:extLst>
          </p:cNvPr>
          <p:cNvSpPr/>
          <p:nvPr/>
        </p:nvSpPr>
        <p:spPr>
          <a:xfrm rot="10800000">
            <a:off x="7386548" y="2767690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7" name="타원 52">
            <a:extLst>
              <a:ext uri="{FF2B5EF4-FFF2-40B4-BE49-F238E27FC236}">
                <a16:creationId xmlns:a16="http://schemas.microsoft.com/office/drawing/2014/main" id="{B131A702-CFA2-DE42-803E-90C59AF82942}"/>
              </a:ext>
            </a:extLst>
          </p:cNvPr>
          <p:cNvSpPr/>
          <p:nvPr/>
        </p:nvSpPr>
        <p:spPr>
          <a:xfrm rot="10800000">
            <a:off x="7581942" y="2738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8" name="타원 56">
            <a:extLst>
              <a:ext uri="{FF2B5EF4-FFF2-40B4-BE49-F238E27FC236}">
                <a16:creationId xmlns:a16="http://schemas.microsoft.com/office/drawing/2014/main" id="{893D4453-A3B3-FE4E-A4CF-B36B6D624E8B}"/>
              </a:ext>
            </a:extLst>
          </p:cNvPr>
          <p:cNvSpPr/>
          <p:nvPr/>
        </p:nvSpPr>
        <p:spPr>
          <a:xfrm rot="10800000">
            <a:off x="7510325" y="2906123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9" name="타원 56">
            <a:extLst>
              <a:ext uri="{FF2B5EF4-FFF2-40B4-BE49-F238E27FC236}">
                <a16:creationId xmlns:a16="http://schemas.microsoft.com/office/drawing/2014/main" id="{C6DBB7FB-30A9-2049-BFE3-9C3B9721FD6B}"/>
              </a:ext>
            </a:extLst>
          </p:cNvPr>
          <p:cNvSpPr/>
          <p:nvPr/>
        </p:nvSpPr>
        <p:spPr>
          <a:xfrm>
            <a:off x="6093217" y="2532207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0" name="타원 52">
            <a:extLst>
              <a:ext uri="{FF2B5EF4-FFF2-40B4-BE49-F238E27FC236}">
                <a16:creationId xmlns:a16="http://schemas.microsoft.com/office/drawing/2014/main" id="{D7C8F8BE-9433-2440-97D6-0B38BD9EFF71}"/>
              </a:ext>
            </a:extLst>
          </p:cNvPr>
          <p:cNvSpPr/>
          <p:nvPr/>
        </p:nvSpPr>
        <p:spPr>
          <a:xfrm>
            <a:off x="5917072" y="2502028"/>
            <a:ext cx="120054" cy="12005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FD60082D-EF60-344E-AF47-5A9747CFDF3B}"/>
              </a:ext>
            </a:extLst>
          </p:cNvPr>
          <p:cNvSpPr txBox="1"/>
          <p:nvPr/>
        </p:nvSpPr>
        <p:spPr>
          <a:xfrm>
            <a:off x="5603126" y="1423809"/>
            <a:ext cx="19645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Clustered Data Set</a:t>
            </a:r>
          </a:p>
        </p:txBody>
      </p:sp>
      <p:sp>
        <p:nvSpPr>
          <p:cNvPr id="200" name="타원 101">
            <a:extLst>
              <a:ext uri="{FF2B5EF4-FFF2-40B4-BE49-F238E27FC236}">
                <a16:creationId xmlns:a16="http://schemas.microsoft.com/office/drawing/2014/main" id="{5E5119CE-FF23-AF45-B0A7-836DC153D4D9}"/>
              </a:ext>
            </a:extLst>
          </p:cNvPr>
          <p:cNvSpPr/>
          <p:nvPr/>
        </p:nvSpPr>
        <p:spPr>
          <a:xfrm>
            <a:off x="5451233" y="1848389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타원 101">
            <a:extLst>
              <a:ext uri="{FF2B5EF4-FFF2-40B4-BE49-F238E27FC236}">
                <a16:creationId xmlns:a16="http://schemas.microsoft.com/office/drawing/2014/main" id="{8E39FED4-0C30-AD49-B936-CEDB325E6D7A}"/>
              </a:ext>
            </a:extLst>
          </p:cNvPr>
          <p:cNvSpPr/>
          <p:nvPr/>
        </p:nvSpPr>
        <p:spPr>
          <a:xfrm>
            <a:off x="5508512" y="2446350"/>
            <a:ext cx="520586" cy="520586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2" name="타원 101">
            <a:extLst>
              <a:ext uri="{FF2B5EF4-FFF2-40B4-BE49-F238E27FC236}">
                <a16:creationId xmlns:a16="http://schemas.microsoft.com/office/drawing/2014/main" id="{AEAE3169-D38C-3040-A2B9-C050EB89E050}"/>
              </a:ext>
            </a:extLst>
          </p:cNvPr>
          <p:cNvSpPr/>
          <p:nvPr/>
        </p:nvSpPr>
        <p:spPr>
          <a:xfrm>
            <a:off x="5975250" y="2031132"/>
            <a:ext cx="458932" cy="458932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타원 101">
            <a:extLst>
              <a:ext uri="{FF2B5EF4-FFF2-40B4-BE49-F238E27FC236}">
                <a16:creationId xmlns:a16="http://schemas.microsoft.com/office/drawing/2014/main" id="{0ACF3E5F-5018-EB46-BF0F-F05C882C3F06}"/>
              </a:ext>
            </a:extLst>
          </p:cNvPr>
          <p:cNvSpPr/>
          <p:nvPr/>
        </p:nvSpPr>
        <p:spPr>
          <a:xfrm>
            <a:off x="6539345" y="2451976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타원 101">
            <a:extLst>
              <a:ext uri="{FF2B5EF4-FFF2-40B4-BE49-F238E27FC236}">
                <a16:creationId xmlns:a16="http://schemas.microsoft.com/office/drawing/2014/main" id="{8DCCF873-1B79-1442-81C9-A45127CEDCA5}"/>
              </a:ext>
            </a:extLst>
          </p:cNvPr>
          <p:cNvSpPr/>
          <p:nvPr/>
        </p:nvSpPr>
        <p:spPr>
          <a:xfrm>
            <a:off x="6370110" y="1912519"/>
            <a:ext cx="499288" cy="499288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타원 101">
            <a:extLst>
              <a:ext uri="{FF2B5EF4-FFF2-40B4-BE49-F238E27FC236}">
                <a16:creationId xmlns:a16="http://schemas.microsoft.com/office/drawing/2014/main" id="{05D0922F-0921-3846-95DF-63C67654B417}"/>
              </a:ext>
            </a:extLst>
          </p:cNvPr>
          <p:cNvSpPr/>
          <p:nvPr/>
        </p:nvSpPr>
        <p:spPr>
          <a:xfrm>
            <a:off x="6966245" y="1861078"/>
            <a:ext cx="480415" cy="48041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타원 101">
            <a:extLst>
              <a:ext uri="{FF2B5EF4-FFF2-40B4-BE49-F238E27FC236}">
                <a16:creationId xmlns:a16="http://schemas.microsoft.com/office/drawing/2014/main" id="{66FB4E9E-CBA8-4648-8054-03FE6D5F1F16}"/>
              </a:ext>
            </a:extLst>
          </p:cNvPr>
          <p:cNvSpPr/>
          <p:nvPr/>
        </p:nvSpPr>
        <p:spPr>
          <a:xfrm>
            <a:off x="7230402" y="2419192"/>
            <a:ext cx="597961" cy="597961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7" name="타원 101">
            <a:extLst>
              <a:ext uri="{FF2B5EF4-FFF2-40B4-BE49-F238E27FC236}">
                <a16:creationId xmlns:a16="http://schemas.microsoft.com/office/drawing/2014/main" id="{3CF7FEA9-1743-3840-86B5-9A0A0AC22682}"/>
              </a:ext>
            </a:extLst>
          </p:cNvPr>
          <p:cNvSpPr/>
          <p:nvPr/>
        </p:nvSpPr>
        <p:spPr>
          <a:xfrm>
            <a:off x="7453677" y="1990487"/>
            <a:ext cx="422145" cy="422145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8" name="타원 101">
            <a:extLst>
              <a:ext uri="{FF2B5EF4-FFF2-40B4-BE49-F238E27FC236}">
                <a16:creationId xmlns:a16="http://schemas.microsoft.com/office/drawing/2014/main" id="{B0D1C573-7CF8-0C40-826A-0B6E6CC2DBB6}"/>
              </a:ext>
            </a:extLst>
          </p:cNvPr>
          <p:cNvSpPr/>
          <p:nvPr/>
        </p:nvSpPr>
        <p:spPr>
          <a:xfrm>
            <a:off x="6096074" y="2462437"/>
            <a:ext cx="361660" cy="3616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9" name="타원 101">
            <a:extLst>
              <a:ext uri="{FF2B5EF4-FFF2-40B4-BE49-F238E27FC236}">
                <a16:creationId xmlns:a16="http://schemas.microsoft.com/office/drawing/2014/main" id="{5EA3D48D-B569-7F4E-9B71-0B17B4718497}"/>
              </a:ext>
            </a:extLst>
          </p:cNvPr>
          <p:cNvSpPr/>
          <p:nvPr/>
        </p:nvSpPr>
        <p:spPr>
          <a:xfrm>
            <a:off x="7001782" y="2706976"/>
            <a:ext cx="361660" cy="361660"/>
          </a:xfrm>
          <a:prstGeom prst="ellipse">
            <a:avLst/>
          </a:prstGeom>
          <a:noFill/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F6FD88CB-3481-AD4D-B07B-811BCC1BA33E}"/>
              </a:ext>
            </a:extLst>
          </p:cNvPr>
          <p:cNvSpPr/>
          <p:nvPr/>
        </p:nvSpPr>
        <p:spPr>
          <a:xfrm>
            <a:off x="4067944" y="2241010"/>
            <a:ext cx="1092920" cy="54135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213" name="사각형: 둥근 모서리 230">
            <a:extLst>
              <a:ext uri="{FF2B5EF4-FFF2-40B4-BE49-F238E27FC236}">
                <a16:creationId xmlns:a16="http://schemas.microsoft.com/office/drawing/2014/main" id="{F273B1EF-9D18-8F4A-A1EF-4C4C4FE8C92C}"/>
              </a:ext>
            </a:extLst>
          </p:cNvPr>
          <p:cNvSpPr/>
          <p:nvPr/>
        </p:nvSpPr>
        <p:spPr>
          <a:xfrm>
            <a:off x="4223043" y="4258486"/>
            <a:ext cx="1948174" cy="1655610"/>
          </a:xfrm>
          <a:prstGeom prst="roundRect">
            <a:avLst>
              <a:gd name="adj" fmla="val 4653"/>
            </a:avLst>
          </a:prstGeom>
          <a:solidFill>
            <a:srgbClr val="ED7D31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4" name="사각형: 둥근 모서리 231">
            <a:extLst>
              <a:ext uri="{FF2B5EF4-FFF2-40B4-BE49-F238E27FC236}">
                <a16:creationId xmlns:a16="http://schemas.microsoft.com/office/drawing/2014/main" id="{EE7638D3-BF1C-8D43-972E-443295F8E1F1}"/>
              </a:ext>
            </a:extLst>
          </p:cNvPr>
          <p:cNvSpPr/>
          <p:nvPr/>
        </p:nvSpPr>
        <p:spPr>
          <a:xfrm>
            <a:off x="6225526" y="4258486"/>
            <a:ext cx="850752" cy="1655610"/>
          </a:xfrm>
          <a:prstGeom prst="roundRect">
            <a:avLst>
              <a:gd name="adj" fmla="val 10882"/>
            </a:avLst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5" name="사각형: 둥근 모서리 459">
            <a:extLst>
              <a:ext uri="{FF2B5EF4-FFF2-40B4-BE49-F238E27FC236}">
                <a16:creationId xmlns:a16="http://schemas.microsoft.com/office/drawing/2014/main" id="{D1FCFE05-7E62-8740-9265-C0A20C932F1F}"/>
              </a:ext>
            </a:extLst>
          </p:cNvPr>
          <p:cNvSpPr/>
          <p:nvPr/>
        </p:nvSpPr>
        <p:spPr>
          <a:xfrm>
            <a:off x="3317976" y="4258486"/>
            <a:ext cx="850752" cy="1655610"/>
          </a:xfrm>
          <a:prstGeom prst="roundRect">
            <a:avLst>
              <a:gd name="adj" fmla="val 13183"/>
            </a:avLst>
          </a:prstGeom>
          <a:solidFill>
            <a:srgbClr val="FFEBE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5A96C7DE-BAB4-0F4C-916A-682E56C7A17C}"/>
              </a:ext>
            </a:extLst>
          </p:cNvPr>
          <p:cNvSpPr txBox="1"/>
          <p:nvPr/>
        </p:nvSpPr>
        <p:spPr>
          <a:xfrm>
            <a:off x="5976396" y="4203892"/>
            <a:ext cx="1348435" cy="5422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Output </a:t>
            </a:r>
          </a:p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Layer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0C5CA201-1F53-584D-BA93-8325263A78E9}"/>
              </a:ext>
            </a:extLst>
          </p:cNvPr>
          <p:cNvSpPr txBox="1"/>
          <p:nvPr/>
        </p:nvSpPr>
        <p:spPr>
          <a:xfrm>
            <a:off x="4094773" y="4229361"/>
            <a:ext cx="2171668" cy="262995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Hidden Layers (HLs)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1B89976B-7711-3F4B-936C-E33DA1EB5943}"/>
              </a:ext>
            </a:extLst>
          </p:cNvPr>
          <p:cNvSpPr txBox="1"/>
          <p:nvPr/>
        </p:nvSpPr>
        <p:spPr>
          <a:xfrm>
            <a:off x="4182367" y="4438670"/>
            <a:ext cx="5198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1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8FBB4EB1-0B34-8748-BDF7-2789C2DC6F67}"/>
              </a:ext>
            </a:extLst>
          </p:cNvPr>
          <p:cNvSpPr txBox="1"/>
          <p:nvPr/>
        </p:nvSpPr>
        <p:spPr>
          <a:xfrm>
            <a:off x="4681969" y="4438670"/>
            <a:ext cx="5198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2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00D4295-691B-D245-86F4-9AC82B20EDA0}"/>
              </a:ext>
            </a:extLst>
          </p:cNvPr>
          <p:cNvSpPr txBox="1"/>
          <p:nvPr/>
        </p:nvSpPr>
        <p:spPr>
          <a:xfrm>
            <a:off x="5180697" y="4410129"/>
            <a:ext cx="519881" cy="37102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ko-KR" altLang="en-US" sz="2000" b="1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⋯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8643912-95DA-BC46-918E-1519591C6312}"/>
              </a:ext>
            </a:extLst>
          </p:cNvPr>
          <p:cNvSpPr txBox="1"/>
          <p:nvPr/>
        </p:nvSpPr>
        <p:spPr>
          <a:xfrm>
            <a:off x="5701690" y="4426364"/>
            <a:ext cx="519881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HL</a:t>
            </a:r>
            <a:r>
              <a:rPr lang="en-US" altLang="ko-KR" b="1" baseline="-25000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N</a:t>
            </a:r>
            <a:endParaRPr lang="en-US" altLang="ko-KR" sz="1600" b="1" baseline="-25000" dirty="0">
              <a:solidFill>
                <a:srgbClr val="C00000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FBE47817-D7C3-C044-BF23-FBFA42EE0506}"/>
              </a:ext>
            </a:extLst>
          </p:cNvPr>
          <p:cNvSpPr txBox="1"/>
          <p:nvPr/>
        </p:nvSpPr>
        <p:spPr>
          <a:xfrm>
            <a:off x="3066447" y="4203892"/>
            <a:ext cx="1348435" cy="54226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Input </a:t>
            </a:r>
          </a:p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Layer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grpSp>
        <p:nvGrpSpPr>
          <p:cNvPr id="224" name="그룹 461">
            <a:extLst>
              <a:ext uri="{FF2B5EF4-FFF2-40B4-BE49-F238E27FC236}">
                <a16:creationId xmlns:a16="http://schemas.microsoft.com/office/drawing/2014/main" id="{CA9241F1-A7F6-734A-A203-4D1BDECA7FE6}"/>
              </a:ext>
            </a:extLst>
          </p:cNvPr>
          <p:cNvGrpSpPr/>
          <p:nvPr/>
        </p:nvGrpSpPr>
        <p:grpSpPr>
          <a:xfrm>
            <a:off x="3550700" y="4752611"/>
            <a:ext cx="3285774" cy="1108363"/>
            <a:chOff x="4273318" y="2390422"/>
            <a:chExt cx="4798194" cy="1618535"/>
          </a:xfrm>
        </p:grpSpPr>
        <p:sp>
          <p:nvSpPr>
            <p:cNvPr id="236" name="직사각형 110">
              <a:extLst>
                <a:ext uri="{FF2B5EF4-FFF2-40B4-BE49-F238E27FC236}">
                  <a16:creationId xmlns:a16="http://schemas.microsoft.com/office/drawing/2014/main" id="{D7F1400D-F20B-8E4A-9EB5-809795861E09}"/>
                </a:ext>
              </a:extLst>
            </p:cNvPr>
            <p:cNvSpPr/>
            <p:nvPr/>
          </p:nvSpPr>
          <p:spPr>
            <a:xfrm>
              <a:off x="8615295" y="2390422"/>
              <a:ext cx="370634" cy="1618535"/>
            </a:xfrm>
            <a:prstGeom prst="rect">
              <a:avLst/>
            </a:prstGeom>
            <a:solidFill>
              <a:srgbClr val="FFC000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7" name="타원 112">
              <a:extLst>
                <a:ext uri="{FF2B5EF4-FFF2-40B4-BE49-F238E27FC236}">
                  <a16:creationId xmlns:a16="http://schemas.microsoft.com/office/drawing/2014/main" id="{F10A8E12-A5D4-AE43-8465-F58856EADE8F}"/>
                </a:ext>
              </a:extLst>
            </p:cNvPr>
            <p:cNvSpPr/>
            <p:nvPr/>
          </p:nvSpPr>
          <p:spPr>
            <a:xfrm>
              <a:off x="8691075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8" name="타원 113">
              <a:extLst>
                <a:ext uri="{FF2B5EF4-FFF2-40B4-BE49-F238E27FC236}">
                  <a16:creationId xmlns:a16="http://schemas.microsoft.com/office/drawing/2014/main" id="{2AA613D4-1214-5746-8160-8DD06CE6E185}"/>
                </a:ext>
              </a:extLst>
            </p:cNvPr>
            <p:cNvSpPr/>
            <p:nvPr/>
          </p:nvSpPr>
          <p:spPr>
            <a:xfrm>
              <a:off x="8691075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39" name="타원 114">
              <a:extLst>
                <a:ext uri="{FF2B5EF4-FFF2-40B4-BE49-F238E27FC236}">
                  <a16:creationId xmlns:a16="http://schemas.microsoft.com/office/drawing/2014/main" id="{7C7E8C63-F081-F143-9D46-0AD8F8BE2730}"/>
                </a:ext>
              </a:extLst>
            </p:cNvPr>
            <p:cNvSpPr/>
            <p:nvPr/>
          </p:nvSpPr>
          <p:spPr>
            <a:xfrm>
              <a:off x="8691075" y="3074827"/>
              <a:ext cx="219075" cy="219075"/>
            </a:xfrm>
            <a:prstGeom prst="ellipse">
              <a:avLst/>
            </a:prstGeom>
            <a:solidFill>
              <a:srgbClr val="C0000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0" name="타원 115">
              <a:extLst>
                <a:ext uri="{FF2B5EF4-FFF2-40B4-BE49-F238E27FC236}">
                  <a16:creationId xmlns:a16="http://schemas.microsoft.com/office/drawing/2014/main" id="{42E5FB58-957F-8343-BE8A-703839523CC0}"/>
                </a:ext>
              </a:extLst>
            </p:cNvPr>
            <p:cNvSpPr/>
            <p:nvPr/>
          </p:nvSpPr>
          <p:spPr>
            <a:xfrm>
              <a:off x="8691075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8A47B47A-BC7D-CE41-A641-5998FCA8D2CE}"/>
                </a:ext>
              </a:extLst>
            </p:cNvPr>
            <p:cNvSpPr txBox="1"/>
            <p:nvPr/>
          </p:nvSpPr>
          <p:spPr>
            <a:xfrm rot="5400000">
              <a:off x="8646088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42" name="직사각형 86">
              <a:extLst>
                <a:ext uri="{FF2B5EF4-FFF2-40B4-BE49-F238E27FC236}">
                  <a16:creationId xmlns:a16="http://schemas.microsoft.com/office/drawing/2014/main" id="{57E9E651-2259-874B-81B0-E0FE6C1F4B0A}"/>
                </a:ext>
              </a:extLst>
            </p:cNvPr>
            <p:cNvSpPr/>
            <p:nvPr/>
          </p:nvSpPr>
          <p:spPr>
            <a:xfrm>
              <a:off x="5383915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3" name="타원 88">
              <a:extLst>
                <a:ext uri="{FF2B5EF4-FFF2-40B4-BE49-F238E27FC236}">
                  <a16:creationId xmlns:a16="http://schemas.microsoft.com/office/drawing/2014/main" id="{B1655990-1941-314F-9F05-EA1AD81F89B0}"/>
                </a:ext>
              </a:extLst>
            </p:cNvPr>
            <p:cNvSpPr/>
            <p:nvPr/>
          </p:nvSpPr>
          <p:spPr>
            <a:xfrm>
              <a:off x="5459695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4" name="타원 89">
              <a:extLst>
                <a:ext uri="{FF2B5EF4-FFF2-40B4-BE49-F238E27FC236}">
                  <a16:creationId xmlns:a16="http://schemas.microsoft.com/office/drawing/2014/main" id="{289208E6-145F-4E49-9E6F-F432C35E4922}"/>
                </a:ext>
              </a:extLst>
            </p:cNvPr>
            <p:cNvSpPr/>
            <p:nvPr/>
          </p:nvSpPr>
          <p:spPr>
            <a:xfrm>
              <a:off x="5459695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5" name="타원 90">
              <a:extLst>
                <a:ext uri="{FF2B5EF4-FFF2-40B4-BE49-F238E27FC236}">
                  <a16:creationId xmlns:a16="http://schemas.microsoft.com/office/drawing/2014/main" id="{BB56AF81-4674-0946-93E3-1C070F7F986C}"/>
                </a:ext>
              </a:extLst>
            </p:cNvPr>
            <p:cNvSpPr/>
            <p:nvPr/>
          </p:nvSpPr>
          <p:spPr>
            <a:xfrm>
              <a:off x="5459695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6" name="타원 91">
              <a:extLst>
                <a:ext uri="{FF2B5EF4-FFF2-40B4-BE49-F238E27FC236}">
                  <a16:creationId xmlns:a16="http://schemas.microsoft.com/office/drawing/2014/main" id="{DBA18B36-CE51-8E49-B10E-FBB4A81AE5D6}"/>
                </a:ext>
              </a:extLst>
            </p:cNvPr>
            <p:cNvSpPr/>
            <p:nvPr/>
          </p:nvSpPr>
          <p:spPr>
            <a:xfrm>
              <a:off x="5459695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7" name="TextBox 246">
              <a:extLst>
                <a:ext uri="{FF2B5EF4-FFF2-40B4-BE49-F238E27FC236}">
                  <a16:creationId xmlns:a16="http://schemas.microsoft.com/office/drawing/2014/main" id="{B30AA144-1C60-0F44-AEFA-C085D06FB5E3}"/>
                </a:ext>
              </a:extLst>
            </p:cNvPr>
            <p:cNvSpPr txBox="1"/>
            <p:nvPr/>
          </p:nvSpPr>
          <p:spPr>
            <a:xfrm rot="5400000">
              <a:off x="5414709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48" name="직사각형 94">
              <a:extLst>
                <a:ext uri="{FF2B5EF4-FFF2-40B4-BE49-F238E27FC236}">
                  <a16:creationId xmlns:a16="http://schemas.microsoft.com/office/drawing/2014/main" id="{526BE986-8B12-E140-8FC3-103D5EC23231}"/>
                </a:ext>
              </a:extLst>
            </p:cNvPr>
            <p:cNvSpPr/>
            <p:nvPr/>
          </p:nvSpPr>
          <p:spPr>
            <a:xfrm>
              <a:off x="6110990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49" name="타원 96">
              <a:extLst>
                <a:ext uri="{FF2B5EF4-FFF2-40B4-BE49-F238E27FC236}">
                  <a16:creationId xmlns:a16="http://schemas.microsoft.com/office/drawing/2014/main" id="{0F4D8ABF-1EA1-5844-AFFD-25D0319F84C6}"/>
                </a:ext>
              </a:extLst>
            </p:cNvPr>
            <p:cNvSpPr/>
            <p:nvPr/>
          </p:nvSpPr>
          <p:spPr>
            <a:xfrm>
              <a:off x="6186770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0" name="타원 97">
              <a:extLst>
                <a:ext uri="{FF2B5EF4-FFF2-40B4-BE49-F238E27FC236}">
                  <a16:creationId xmlns:a16="http://schemas.microsoft.com/office/drawing/2014/main" id="{F4B51028-0ACD-F440-BFF7-E6BD297B5DFA}"/>
                </a:ext>
              </a:extLst>
            </p:cNvPr>
            <p:cNvSpPr/>
            <p:nvPr/>
          </p:nvSpPr>
          <p:spPr>
            <a:xfrm>
              <a:off x="6186770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1" name="타원 98">
              <a:extLst>
                <a:ext uri="{FF2B5EF4-FFF2-40B4-BE49-F238E27FC236}">
                  <a16:creationId xmlns:a16="http://schemas.microsoft.com/office/drawing/2014/main" id="{8BBD8E39-3DF0-B249-A25B-8B9BB0A06F3A}"/>
                </a:ext>
              </a:extLst>
            </p:cNvPr>
            <p:cNvSpPr/>
            <p:nvPr/>
          </p:nvSpPr>
          <p:spPr>
            <a:xfrm>
              <a:off x="6186770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2" name="타원 99">
              <a:extLst>
                <a:ext uri="{FF2B5EF4-FFF2-40B4-BE49-F238E27FC236}">
                  <a16:creationId xmlns:a16="http://schemas.microsoft.com/office/drawing/2014/main" id="{14609586-1B01-E549-9E14-86C7327A5C63}"/>
                </a:ext>
              </a:extLst>
            </p:cNvPr>
            <p:cNvSpPr/>
            <p:nvPr/>
          </p:nvSpPr>
          <p:spPr>
            <a:xfrm>
              <a:off x="6186770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867FB82D-118C-C045-8996-D39BE76F84DC}"/>
                </a:ext>
              </a:extLst>
            </p:cNvPr>
            <p:cNvSpPr txBox="1"/>
            <p:nvPr/>
          </p:nvSpPr>
          <p:spPr>
            <a:xfrm rot="5400000">
              <a:off x="6141783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54" name="직사각형 102">
              <a:extLst>
                <a:ext uri="{FF2B5EF4-FFF2-40B4-BE49-F238E27FC236}">
                  <a16:creationId xmlns:a16="http://schemas.microsoft.com/office/drawing/2014/main" id="{6CED4801-D35E-AD4D-BF24-941BD0672170}"/>
                </a:ext>
              </a:extLst>
            </p:cNvPr>
            <p:cNvSpPr/>
            <p:nvPr/>
          </p:nvSpPr>
          <p:spPr>
            <a:xfrm>
              <a:off x="6839196" y="2390422"/>
              <a:ext cx="370634" cy="1618535"/>
            </a:xfrm>
            <a:prstGeom prst="rect">
              <a:avLst/>
            </a:prstGeom>
            <a:solidFill>
              <a:srgbClr val="ED7D31">
                <a:lumMod val="60000"/>
                <a:lumOff val="40000"/>
              </a:srgbClr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5" name="타원 104">
              <a:extLst>
                <a:ext uri="{FF2B5EF4-FFF2-40B4-BE49-F238E27FC236}">
                  <a16:creationId xmlns:a16="http://schemas.microsoft.com/office/drawing/2014/main" id="{84DA64C3-F8D7-A643-8C99-C6DD353CA229}"/>
                </a:ext>
              </a:extLst>
            </p:cNvPr>
            <p:cNvSpPr/>
            <p:nvPr/>
          </p:nvSpPr>
          <p:spPr>
            <a:xfrm>
              <a:off x="6914976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6" name="타원 105">
              <a:extLst>
                <a:ext uri="{FF2B5EF4-FFF2-40B4-BE49-F238E27FC236}">
                  <a16:creationId xmlns:a16="http://schemas.microsoft.com/office/drawing/2014/main" id="{4EBB4616-AAFA-F046-839A-FC08304E757F}"/>
                </a:ext>
              </a:extLst>
            </p:cNvPr>
            <p:cNvSpPr/>
            <p:nvPr/>
          </p:nvSpPr>
          <p:spPr>
            <a:xfrm>
              <a:off x="6914976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7" name="타원 106">
              <a:extLst>
                <a:ext uri="{FF2B5EF4-FFF2-40B4-BE49-F238E27FC236}">
                  <a16:creationId xmlns:a16="http://schemas.microsoft.com/office/drawing/2014/main" id="{CA7F24CC-7DD0-AF44-8F6E-6D0808719604}"/>
                </a:ext>
              </a:extLst>
            </p:cNvPr>
            <p:cNvSpPr/>
            <p:nvPr/>
          </p:nvSpPr>
          <p:spPr>
            <a:xfrm>
              <a:off x="6914976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8" name="타원 107">
              <a:extLst>
                <a:ext uri="{FF2B5EF4-FFF2-40B4-BE49-F238E27FC236}">
                  <a16:creationId xmlns:a16="http://schemas.microsoft.com/office/drawing/2014/main" id="{CDAEDBB1-C102-0247-A6D7-F79AEC1BAD85}"/>
                </a:ext>
              </a:extLst>
            </p:cNvPr>
            <p:cNvSpPr/>
            <p:nvPr/>
          </p:nvSpPr>
          <p:spPr>
            <a:xfrm>
              <a:off x="6914976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11AA1EC9-DD9D-7B45-B320-9FC9C0801DE0}"/>
                </a:ext>
              </a:extLst>
            </p:cNvPr>
            <p:cNvSpPr txBox="1"/>
            <p:nvPr/>
          </p:nvSpPr>
          <p:spPr>
            <a:xfrm rot="5400000">
              <a:off x="6869988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60" name="직사각형 145">
              <a:extLst>
                <a:ext uri="{FF2B5EF4-FFF2-40B4-BE49-F238E27FC236}">
                  <a16:creationId xmlns:a16="http://schemas.microsoft.com/office/drawing/2014/main" id="{7FD80CF1-E9A2-3C46-8196-5923A705DFAB}"/>
                </a:ext>
              </a:extLst>
            </p:cNvPr>
            <p:cNvSpPr/>
            <p:nvPr/>
          </p:nvSpPr>
          <p:spPr>
            <a:xfrm>
              <a:off x="7597588" y="2390422"/>
              <a:ext cx="370634" cy="1618535"/>
            </a:xfrm>
            <a:prstGeom prst="rect">
              <a:avLst/>
            </a:prstGeom>
            <a:solidFill>
              <a:srgbClr val="70AD47">
                <a:lumMod val="40000"/>
                <a:lumOff val="60000"/>
              </a:srgbClr>
            </a:solidFill>
            <a:ln w="1905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1" name="타원 147">
              <a:extLst>
                <a:ext uri="{FF2B5EF4-FFF2-40B4-BE49-F238E27FC236}">
                  <a16:creationId xmlns:a16="http://schemas.microsoft.com/office/drawing/2014/main" id="{E3B237DC-A5EA-734B-8ACE-405F202442C9}"/>
                </a:ext>
              </a:extLst>
            </p:cNvPr>
            <p:cNvSpPr/>
            <p:nvPr/>
          </p:nvSpPr>
          <p:spPr>
            <a:xfrm>
              <a:off x="7673368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2" name="타원 148">
              <a:extLst>
                <a:ext uri="{FF2B5EF4-FFF2-40B4-BE49-F238E27FC236}">
                  <a16:creationId xmlns:a16="http://schemas.microsoft.com/office/drawing/2014/main" id="{89CA6C75-7962-9A42-98B5-890B670EA2D4}"/>
                </a:ext>
              </a:extLst>
            </p:cNvPr>
            <p:cNvSpPr/>
            <p:nvPr/>
          </p:nvSpPr>
          <p:spPr>
            <a:xfrm>
              <a:off x="7673368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3" name="타원 149">
              <a:extLst>
                <a:ext uri="{FF2B5EF4-FFF2-40B4-BE49-F238E27FC236}">
                  <a16:creationId xmlns:a16="http://schemas.microsoft.com/office/drawing/2014/main" id="{5A88EB84-E0C2-F545-8968-D3EFA110AE48}"/>
                </a:ext>
              </a:extLst>
            </p:cNvPr>
            <p:cNvSpPr/>
            <p:nvPr/>
          </p:nvSpPr>
          <p:spPr>
            <a:xfrm>
              <a:off x="7673368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4" name="타원 150">
              <a:extLst>
                <a:ext uri="{FF2B5EF4-FFF2-40B4-BE49-F238E27FC236}">
                  <a16:creationId xmlns:a16="http://schemas.microsoft.com/office/drawing/2014/main" id="{52619A1F-B421-3246-AC71-457F755CA814}"/>
                </a:ext>
              </a:extLst>
            </p:cNvPr>
            <p:cNvSpPr/>
            <p:nvPr/>
          </p:nvSpPr>
          <p:spPr>
            <a:xfrm>
              <a:off x="7673368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5" name="TextBox 264">
              <a:extLst>
                <a:ext uri="{FF2B5EF4-FFF2-40B4-BE49-F238E27FC236}">
                  <a16:creationId xmlns:a16="http://schemas.microsoft.com/office/drawing/2014/main" id="{1D0FAC38-6624-EE4B-8630-CCBB3DFE56C2}"/>
                </a:ext>
              </a:extLst>
            </p:cNvPr>
            <p:cNvSpPr txBox="1"/>
            <p:nvPr/>
          </p:nvSpPr>
          <p:spPr>
            <a:xfrm rot="5400000">
              <a:off x="7628381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sp>
          <p:nvSpPr>
            <p:cNvPr id="266" name="직사각형 78">
              <a:extLst>
                <a:ext uri="{FF2B5EF4-FFF2-40B4-BE49-F238E27FC236}">
                  <a16:creationId xmlns:a16="http://schemas.microsoft.com/office/drawing/2014/main" id="{1F297350-3B23-2947-8F79-C96D2F239B3E}"/>
                </a:ext>
              </a:extLst>
            </p:cNvPr>
            <p:cNvSpPr/>
            <p:nvPr/>
          </p:nvSpPr>
          <p:spPr>
            <a:xfrm>
              <a:off x="4358902" y="2390422"/>
              <a:ext cx="370634" cy="1618535"/>
            </a:xfrm>
            <a:prstGeom prst="rect">
              <a:avLst/>
            </a:prstGeom>
            <a:solidFill>
              <a:srgbClr val="FE9A9A"/>
            </a:solidFill>
            <a:ln w="190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7" name="타원 80">
              <a:extLst>
                <a:ext uri="{FF2B5EF4-FFF2-40B4-BE49-F238E27FC236}">
                  <a16:creationId xmlns:a16="http://schemas.microsoft.com/office/drawing/2014/main" id="{120FFCB3-69B8-4D4F-AF4C-72B27D7C56D5}"/>
                </a:ext>
              </a:extLst>
            </p:cNvPr>
            <p:cNvSpPr/>
            <p:nvPr/>
          </p:nvSpPr>
          <p:spPr>
            <a:xfrm>
              <a:off x="4434682" y="248277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8" name="타원 81">
              <a:extLst>
                <a:ext uri="{FF2B5EF4-FFF2-40B4-BE49-F238E27FC236}">
                  <a16:creationId xmlns:a16="http://schemas.microsoft.com/office/drawing/2014/main" id="{491F6596-B3E7-1E47-83FB-B7DA7FB9A9D0}"/>
                </a:ext>
              </a:extLst>
            </p:cNvPr>
            <p:cNvSpPr/>
            <p:nvPr/>
          </p:nvSpPr>
          <p:spPr>
            <a:xfrm>
              <a:off x="4434682" y="279419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69" name="타원 82">
              <a:extLst>
                <a:ext uri="{FF2B5EF4-FFF2-40B4-BE49-F238E27FC236}">
                  <a16:creationId xmlns:a16="http://schemas.microsoft.com/office/drawing/2014/main" id="{EB8B46CF-598B-8B48-9DE9-849116FF28F9}"/>
                </a:ext>
              </a:extLst>
            </p:cNvPr>
            <p:cNvSpPr/>
            <p:nvPr/>
          </p:nvSpPr>
          <p:spPr>
            <a:xfrm>
              <a:off x="4434682" y="3074827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0" name="타원 83">
              <a:extLst>
                <a:ext uri="{FF2B5EF4-FFF2-40B4-BE49-F238E27FC236}">
                  <a16:creationId xmlns:a16="http://schemas.microsoft.com/office/drawing/2014/main" id="{C4509268-0293-E54A-95DD-7F6CFCC3FE54}"/>
                </a:ext>
              </a:extLst>
            </p:cNvPr>
            <p:cNvSpPr/>
            <p:nvPr/>
          </p:nvSpPr>
          <p:spPr>
            <a:xfrm>
              <a:off x="4434682" y="3711122"/>
              <a:ext cx="219075" cy="219075"/>
            </a:xfrm>
            <a:prstGeom prst="ellipse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68025837-27ED-4A48-9CCE-6EAF8B52B808}"/>
                </a:ext>
              </a:extLst>
            </p:cNvPr>
            <p:cNvSpPr txBox="1"/>
            <p:nvPr/>
          </p:nvSpPr>
          <p:spPr>
            <a:xfrm rot="5400000">
              <a:off x="4389695" y="3232581"/>
              <a:ext cx="309048" cy="541801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맑은 고딕" panose="020B0503020000020004" pitchFamily="34" charset="-127"/>
                </a:rPr>
                <a:t>⋯</a:t>
              </a:r>
            </a:p>
          </p:txBody>
        </p:sp>
        <p:cxnSp>
          <p:nvCxnSpPr>
            <p:cNvPr id="272" name="직선 연결선 19">
              <a:extLst>
                <a:ext uri="{FF2B5EF4-FFF2-40B4-BE49-F238E27FC236}">
                  <a16:creationId xmlns:a16="http://schemas.microsoft.com/office/drawing/2014/main" id="{8F0A6FFB-F2C9-2B41-A6CC-3D2D4E44839E}"/>
                </a:ext>
              </a:extLst>
            </p:cNvPr>
            <p:cNvCxnSpPr>
              <a:stCxn id="267" idx="6"/>
              <a:endCxn id="243" idx="2"/>
            </p:cNvCxnSpPr>
            <p:nvPr/>
          </p:nvCxnSpPr>
          <p:spPr>
            <a:xfrm>
              <a:off x="4653757" y="2592310"/>
              <a:ext cx="805938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3" name="직선 연결선 162">
              <a:extLst>
                <a:ext uri="{FF2B5EF4-FFF2-40B4-BE49-F238E27FC236}">
                  <a16:creationId xmlns:a16="http://schemas.microsoft.com/office/drawing/2014/main" id="{17C7D75F-73AF-8549-91EE-1B76311A4BCB}"/>
                </a:ext>
              </a:extLst>
            </p:cNvPr>
            <p:cNvCxnSpPr>
              <a:cxnSpLocks/>
              <a:stCxn id="268" idx="6"/>
              <a:endCxn id="243" idx="2"/>
            </p:cNvCxnSpPr>
            <p:nvPr/>
          </p:nvCxnSpPr>
          <p:spPr>
            <a:xfrm flipV="1">
              <a:off x="4653757" y="2592310"/>
              <a:ext cx="805938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4" name="직선 연결선 163">
              <a:extLst>
                <a:ext uri="{FF2B5EF4-FFF2-40B4-BE49-F238E27FC236}">
                  <a16:creationId xmlns:a16="http://schemas.microsoft.com/office/drawing/2014/main" id="{618E061A-75B7-494F-9617-77F3B9C6A468}"/>
                </a:ext>
              </a:extLst>
            </p:cNvPr>
            <p:cNvCxnSpPr>
              <a:cxnSpLocks/>
              <a:stCxn id="269" idx="6"/>
              <a:endCxn id="243" idx="2"/>
            </p:cNvCxnSpPr>
            <p:nvPr/>
          </p:nvCxnSpPr>
          <p:spPr>
            <a:xfrm flipV="1">
              <a:off x="4653757" y="2592310"/>
              <a:ext cx="805938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5" name="직선 연결선 164">
              <a:extLst>
                <a:ext uri="{FF2B5EF4-FFF2-40B4-BE49-F238E27FC236}">
                  <a16:creationId xmlns:a16="http://schemas.microsoft.com/office/drawing/2014/main" id="{81557CC5-24DD-6348-812D-121083D03B4E}"/>
                </a:ext>
              </a:extLst>
            </p:cNvPr>
            <p:cNvCxnSpPr>
              <a:cxnSpLocks/>
              <a:stCxn id="270" idx="6"/>
              <a:endCxn id="243" idx="2"/>
            </p:cNvCxnSpPr>
            <p:nvPr/>
          </p:nvCxnSpPr>
          <p:spPr>
            <a:xfrm flipV="1">
              <a:off x="4653757" y="2592310"/>
              <a:ext cx="805938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6" name="직선 연결선 171">
              <a:extLst>
                <a:ext uri="{FF2B5EF4-FFF2-40B4-BE49-F238E27FC236}">
                  <a16:creationId xmlns:a16="http://schemas.microsoft.com/office/drawing/2014/main" id="{0E5B786E-FE98-7F4B-AB36-C6DC0E282D8A}"/>
                </a:ext>
              </a:extLst>
            </p:cNvPr>
            <p:cNvCxnSpPr>
              <a:cxnSpLocks/>
              <a:stCxn id="243" idx="6"/>
              <a:endCxn id="249" idx="2"/>
            </p:cNvCxnSpPr>
            <p:nvPr/>
          </p:nvCxnSpPr>
          <p:spPr>
            <a:xfrm>
              <a:off x="5678770" y="2592310"/>
              <a:ext cx="508000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7" name="직선 연결선 172">
              <a:extLst>
                <a:ext uri="{FF2B5EF4-FFF2-40B4-BE49-F238E27FC236}">
                  <a16:creationId xmlns:a16="http://schemas.microsoft.com/office/drawing/2014/main" id="{31CFA6E0-E7E0-B24C-BA23-0D95F5C82364}"/>
                </a:ext>
              </a:extLst>
            </p:cNvPr>
            <p:cNvCxnSpPr>
              <a:cxnSpLocks/>
              <a:stCxn id="244" idx="6"/>
              <a:endCxn id="249" idx="2"/>
            </p:cNvCxnSpPr>
            <p:nvPr/>
          </p:nvCxnSpPr>
          <p:spPr>
            <a:xfrm flipV="1">
              <a:off x="5678770" y="2592310"/>
              <a:ext cx="508000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8" name="직선 연결선 173">
              <a:extLst>
                <a:ext uri="{FF2B5EF4-FFF2-40B4-BE49-F238E27FC236}">
                  <a16:creationId xmlns:a16="http://schemas.microsoft.com/office/drawing/2014/main" id="{4384B7F6-D693-8344-9997-C61181A3651B}"/>
                </a:ext>
              </a:extLst>
            </p:cNvPr>
            <p:cNvCxnSpPr>
              <a:cxnSpLocks/>
              <a:stCxn id="245" idx="6"/>
              <a:endCxn id="249" idx="2"/>
            </p:cNvCxnSpPr>
            <p:nvPr/>
          </p:nvCxnSpPr>
          <p:spPr>
            <a:xfrm flipV="1">
              <a:off x="5678770" y="2592310"/>
              <a:ext cx="508000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79" name="직선 연결선 174">
              <a:extLst>
                <a:ext uri="{FF2B5EF4-FFF2-40B4-BE49-F238E27FC236}">
                  <a16:creationId xmlns:a16="http://schemas.microsoft.com/office/drawing/2014/main" id="{236B63F0-A14C-A54D-83AF-7C702D2CA90C}"/>
                </a:ext>
              </a:extLst>
            </p:cNvPr>
            <p:cNvCxnSpPr>
              <a:cxnSpLocks/>
              <a:stCxn id="246" idx="6"/>
              <a:endCxn id="249" idx="2"/>
            </p:cNvCxnSpPr>
            <p:nvPr/>
          </p:nvCxnSpPr>
          <p:spPr>
            <a:xfrm flipV="1">
              <a:off x="5678770" y="2592310"/>
              <a:ext cx="508000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0" name="직선 연결선 187">
              <a:extLst>
                <a:ext uri="{FF2B5EF4-FFF2-40B4-BE49-F238E27FC236}">
                  <a16:creationId xmlns:a16="http://schemas.microsoft.com/office/drawing/2014/main" id="{442F7C24-997E-7542-A8FA-59FC32977152}"/>
                </a:ext>
              </a:extLst>
            </p:cNvPr>
            <p:cNvCxnSpPr>
              <a:cxnSpLocks/>
              <a:stCxn id="249" idx="6"/>
              <a:endCxn id="255" idx="2"/>
            </p:cNvCxnSpPr>
            <p:nvPr/>
          </p:nvCxnSpPr>
          <p:spPr>
            <a:xfrm>
              <a:off x="6405845" y="2592310"/>
              <a:ext cx="509131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1" name="직선 연결선 188">
              <a:extLst>
                <a:ext uri="{FF2B5EF4-FFF2-40B4-BE49-F238E27FC236}">
                  <a16:creationId xmlns:a16="http://schemas.microsoft.com/office/drawing/2014/main" id="{1B5AB454-947E-8C4F-82C3-7DAD9E71975A}"/>
                </a:ext>
              </a:extLst>
            </p:cNvPr>
            <p:cNvCxnSpPr>
              <a:cxnSpLocks/>
              <a:stCxn id="250" idx="6"/>
              <a:endCxn id="255" idx="2"/>
            </p:cNvCxnSpPr>
            <p:nvPr/>
          </p:nvCxnSpPr>
          <p:spPr>
            <a:xfrm flipV="1">
              <a:off x="6405845" y="2592310"/>
              <a:ext cx="509131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2" name="직선 연결선 189">
              <a:extLst>
                <a:ext uri="{FF2B5EF4-FFF2-40B4-BE49-F238E27FC236}">
                  <a16:creationId xmlns:a16="http://schemas.microsoft.com/office/drawing/2014/main" id="{0F88D9DF-BC7A-324B-92D3-42CF84140183}"/>
                </a:ext>
              </a:extLst>
            </p:cNvPr>
            <p:cNvCxnSpPr>
              <a:cxnSpLocks/>
              <a:stCxn id="251" idx="6"/>
              <a:endCxn id="255" idx="2"/>
            </p:cNvCxnSpPr>
            <p:nvPr/>
          </p:nvCxnSpPr>
          <p:spPr>
            <a:xfrm flipV="1">
              <a:off x="6405845" y="2592310"/>
              <a:ext cx="509131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3" name="직선 연결선 190">
              <a:extLst>
                <a:ext uri="{FF2B5EF4-FFF2-40B4-BE49-F238E27FC236}">
                  <a16:creationId xmlns:a16="http://schemas.microsoft.com/office/drawing/2014/main" id="{05B52EB6-27B6-E34F-B9E1-52F2EF426FB5}"/>
                </a:ext>
              </a:extLst>
            </p:cNvPr>
            <p:cNvCxnSpPr>
              <a:cxnSpLocks/>
              <a:stCxn id="252" idx="6"/>
              <a:endCxn id="255" idx="2"/>
            </p:cNvCxnSpPr>
            <p:nvPr/>
          </p:nvCxnSpPr>
          <p:spPr>
            <a:xfrm flipV="1">
              <a:off x="6405845" y="2592310"/>
              <a:ext cx="509131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4" name="직선 연결선 205">
              <a:extLst>
                <a:ext uri="{FF2B5EF4-FFF2-40B4-BE49-F238E27FC236}">
                  <a16:creationId xmlns:a16="http://schemas.microsoft.com/office/drawing/2014/main" id="{ABDDAC1E-B4EB-7E44-8639-ACAE9BC56738}"/>
                </a:ext>
              </a:extLst>
            </p:cNvPr>
            <p:cNvCxnSpPr>
              <a:cxnSpLocks/>
              <a:stCxn id="255" idx="6"/>
              <a:endCxn id="261" idx="2"/>
            </p:cNvCxnSpPr>
            <p:nvPr/>
          </p:nvCxnSpPr>
          <p:spPr>
            <a:xfrm>
              <a:off x="7134051" y="2592310"/>
              <a:ext cx="539317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5" name="직선 연결선 206">
              <a:extLst>
                <a:ext uri="{FF2B5EF4-FFF2-40B4-BE49-F238E27FC236}">
                  <a16:creationId xmlns:a16="http://schemas.microsoft.com/office/drawing/2014/main" id="{AF8BB495-8F39-6E4F-80C5-986357F794DA}"/>
                </a:ext>
              </a:extLst>
            </p:cNvPr>
            <p:cNvCxnSpPr>
              <a:cxnSpLocks/>
              <a:stCxn id="256" idx="6"/>
              <a:endCxn id="261" idx="2"/>
            </p:cNvCxnSpPr>
            <p:nvPr/>
          </p:nvCxnSpPr>
          <p:spPr>
            <a:xfrm flipV="1">
              <a:off x="7134051" y="2592310"/>
              <a:ext cx="539317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6" name="직선 연결선 207">
              <a:extLst>
                <a:ext uri="{FF2B5EF4-FFF2-40B4-BE49-F238E27FC236}">
                  <a16:creationId xmlns:a16="http://schemas.microsoft.com/office/drawing/2014/main" id="{985B7C36-7E46-0D49-9329-46CBB1A3A844}"/>
                </a:ext>
              </a:extLst>
            </p:cNvPr>
            <p:cNvCxnSpPr>
              <a:cxnSpLocks/>
              <a:stCxn id="257" idx="6"/>
              <a:endCxn id="261" idx="2"/>
            </p:cNvCxnSpPr>
            <p:nvPr/>
          </p:nvCxnSpPr>
          <p:spPr>
            <a:xfrm flipV="1">
              <a:off x="7134051" y="2592310"/>
              <a:ext cx="539317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7" name="직선 연결선 208">
              <a:extLst>
                <a:ext uri="{FF2B5EF4-FFF2-40B4-BE49-F238E27FC236}">
                  <a16:creationId xmlns:a16="http://schemas.microsoft.com/office/drawing/2014/main" id="{398A2EEB-3AB1-3E41-B2D6-9D720DB85288}"/>
                </a:ext>
              </a:extLst>
            </p:cNvPr>
            <p:cNvCxnSpPr>
              <a:cxnSpLocks/>
              <a:stCxn id="258" idx="6"/>
              <a:endCxn id="261" idx="2"/>
            </p:cNvCxnSpPr>
            <p:nvPr/>
          </p:nvCxnSpPr>
          <p:spPr>
            <a:xfrm flipV="1">
              <a:off x="7134051" y="2592310"/>
              <a:ext cx="539317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8" name="직선 연결선 217">
              <a:extLst>
                <a:ext uri="{FF2B5EF4-FFF2-40B4-BE49-F238E27FC236}">
                  <a16:creationId xmlns:a16="http://schemas.microsoft.com/office/drawing/2014/main" id="{FFF94DB9-2E61-4B42-9C77-4E801712505D}"/>
                </a:ext>
              </a:extLst>
            </p:cNvPr>
            <p:cNvCxnSpPr>
              <a:cxnSpLocks/>
              <a:stCxn id="261" idx="6"/>
              <a:endCxn id="237" idx="2"/>
            </p:cNvCxnSpPr>
            <p:nvPr/>
          </p:nvCxnSpPr>
          <p:spPr>
            <a:xfrm>
              <a:off x="7892443" y="2592310"/>
              <a:ext cx="798632" cy="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89" name="직선 연결선 218">
              <a:extLst>
                <a:ext uri="{FF2B5EF4-FFF2-40B4-BE49-F238E27FC236}">
                  <a16:creationId xmlns:a16="http://schemas.microsoft.com/office/drawing/2014/main" id="{C395BF83-FCB5-7048-B1E0-1A3B20236E01}"/>
                </a:ext>
              </a:extLst>
            </p:cNvPr>
            <p:cNvCxnSpPr>
              <a:cxnSpLocks/>
              <a:stCxn id="262" idx="6"/>
              <a:endCxn id="237" idx="2"/>
            </p:cNvCxnSpPr>
            <p:nvPr/>
          </p:nvCxnSpPr>
          <p:spPr>
            <a:xfrm flipV="1">
              <a:off x="7892443" y="2592310"/>
              <a:ext cx="798632" cy="31142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90" name="직선 연결선 219">
              <a:extLst>
                <a:ext uri="{FF2B5EF4-FFF2-40B4-BE49-F238E27FC236}">
                  <a16:creationId xmlns:a16="http://schemas.microsoft.com/office/drawing/2014/main" id="{EB3D4057-2DDB-0445-AA90-D1D02A628A7C}"/>
                </a:ext>
              </a:extLst>
            </p:cNvPr>
            <p:cNvCxnSpPr>
              <a:cxnSpLocks/>
              <a:stCxn id="263" idx="6"/>
              <a:endCxn id="237" idx="2"/>
            </p:cNvCxnSpPr>
            <p:nvPr/>
          </p:nvCxnSpPr>
          <p:spPr>
            <a:xfrm flipV="1">
              <a:off x="7892443" y="2592310"/>
              <a:ext cx="798632" cy="592055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  <p:cxnSp>
          <p:nvCxnSpPr>
            <p:cNvPr id="291" name="직선 연결선 220">
              <a:extLst>
                <a:ext uri="{FF2B5EF4-FFF2-40B4-BE49-F238E27FC236}">
                  <a16:creationId xmlns:a16="http://schemas.microsoft.com/office/drawing/2014/main" id="{D1A3C475-5CBD-C040-A001-EEAD25DA796D}"/>
                </a:ext>
              </a:extLst>
            </p:cNvPr>
            <p:cNvCxnSpPr>
              <a:cxnSpLocks/>
              <a:stCxn id="264" idx="6"/>
              <a:endCxn id="237" idx="2"/>
            </p:cNvCxnSpPr>
            <p:nvPr/>
          </p:nvCxnSpPr>
          <p:spPr>
            <a:xfrm flipV="1">
              <a:off x="7892443" y="2592310"/>
              <a:ext cx="798632" cy="1228350"/>
            </a:xfrm>
            <a:prstGeom prst="lin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ysDash"/>
              <a:miter lim="800000"/>
            </a:ln>
            <a:effectLst/>
          </p:spPr>
        </p:cxnSp>
      </p:grpSp>
      <p:sp>
        <p:nvSpPr>
          <p:cNvPr id="225" name="오른쪽 중괄호 460">
            <a:extLst>
              <a:ext uri="{FF2B5EF4-FFF2-40B4-BE49-F238E27FC236}">
                <a16:creationId xmlns:a16="http://schemas.microsoft.com/office/drawing/2014/main" id="{E19B9589-0E37-7A41-A31F-7E6AF4450F04}"/>
              </a:ext>
            </a:extLst>
          </p:cNvPr>
          <p:cNvSpPr/>
          <p:nvPr/>
        </p:nvSpPr>
        <p:spPr>
          <a:xfrm>
            <a:off x="6742096" y="4800748"/>
            <a:ext cx="142210" cy="1012756"/>
          </a:xfrm>
          <a:prstGeom prst="rightBrace">
            <a:avLst>
              <a:gd name="adj1" fmla="val 64052"/>
              <a:gd name="adj2" fmla="val 14097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73BF5A01-8BDC-F74B-A8DC-945F475EA3D7}"/>
              </a:ext>
            </a:extLst>
          </p:cNvPr>
          <p:cNvSpPr txBox="1"/>
          <p:nvPr/>
        </p:nvSpPr>
        <p:spPr>
          <a:xfrm>
            <a:off x="6861426" y="4786941"/>
            <a:ext cx="266781" cy="3139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i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C</a:t>
            </a:r>
            <a:endParaRPr lang="ko-KR" altLang="en-US" sz="1600" b="1" i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cxnSp>
        <p:nvCxnSpPr>
          <p:cNvPr id="228" name="직선 연결선 464">
            <a:extLst>
              <a:ext uri="{FF2B5EF4-FFF2-40B4-BE49-F238E27FC236}">
                <a16:creationId xmlns:a16="http://schemas.microsoft.com/office/drawing/2014/main" id="{BB3D2504-06A9-6544-976D-FD08F7B0506C}"/>
              </a:ext>
            </a:extLst>
          </p:cNvPr>
          <p:cNvCxnSpPr>
            <a:cxnSpLocks/>
            <a:endCxn id="266" idx="1"/>
          </p:cNvCxnSpPr>
          <p:nvPr/>
        </p:nvCxnSpPr>
        <p:spPr>
          <a:xfrm>
            <a:off x="3131840" y="5305756"/>
            <a:ext cx="477467" cy="1037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373" name="TextBox 372">
            <a:extLst>
              <a:ext uri="{FF2B5EF4-FFF2-40B4-BE49-F238E27FC236}">
                <a16:creationId xmlns:a16="http://schemas.microsoft.com/office/drawing/2014/main" id="{0749FACB-E0FC-A849-96A3-0653F21462C4}"/>
              </a:ext>
            </a:extLst>
          </p:cNvPr>
          <p:cNvSpPr txBox="1"/>
          <p:nvPr/>
        </p:nvSpPr>
        <p:spPr>
          <a:xfrm>
            <a:off x="827584" y="3986583"/>
            <a:ext cx="2340652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Clustered Data Set</a:t>
            </a:r>
          </a:p>
          <a:p>
            <a:pPr algn="ctr"/>
            <a:r>
              <a:rPr lang="en-CH" b="1" dirty="0">
                <a:latin typeface="Cambria" panose="02040503050406030204" pitchFamily="18" charset="0"/>
              </a:rPr>
              <a:t>(# of clusters = </a:t>
            </a:r>
            <a:r>
              <a:rPr lang="en-CH" b="1" i="1" dirty="0">
                <a:latin typeface="Cambria" panose="02040503050406030204" pitchFamily="18" charset="0"/>
              </a:rPr>
              <a:t>C</a:t>
            </a:r>
            <a:r>
              <a:rPr lang="en-CH" b="1" dirty="0">
                <a:latin typeface="Cambria" panose="02040503050406030204" pitchFamily="18" charset="0"/>
              </a:rPr>
              <a:t>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3946A29-FB83-A547-A69E-A470A6DF3B61}"/>
              </a:ext>
            </a:extLst>
          </p:cNvPr>
          <p:cNvGrpSpPr/>
          <p:nvPr/>
        </p:nvGrpSpPr>
        <p:grpSpPr>
          <a:xfrm>
            <a:off x="963411" y="4564970"/>
            <a:ext cx="2208621" cy="1456318"/>
            <a:chOff x="749268" y="4272790"/>
            <a:chExt cx="2511734" cy="1656184"/>
          </a:xfrm>
        </p:grpSpPr>
        <p:sp>
          <p:nvSpPr>
            <p:cNvPr id="338" name="Rounded Rectangle 337">
              <a:extLst>
                <a:ext uri="{FF2B5EF4-FFF2-40B4-BE49-F238E27FC236}">
                  <a16:creationId xmlns:a16="http://schemas.microsoft.com/office/drawing/2014/main" id="{0DFCC1C5-F5AD-784D-B91E-06BC0F993789}"/>
                </a:ext>
              </a:extLst>
            </p:cNvPr>
            <p:cNvSpPr/>
            <p:nvPr/>
          </p:nvSpPr>
          <p:spPr>
            <a:xfrm>
              <a:off x="749268" y="4272790"/>
              <a:ext cx="2448272" cy="1656184"/>
            </a:xfrm>
            <a:prstGeom prst="roundRect">
              <a:avLst>
                <a:gd name="adj" fmla="val 736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339" name="타원 35">
              <a:extLst>
                <a:ext uri="{FF2B5EF4-FFF2-40B4-BE49-F238E27FC236}">
                  <a16:creationId xmlns:a16="http://schemas.microsoft.com/office/drawing/2014/main" id="{BCF3140C-6F10-D249-A9F2-8DCC49817342}"/>
                </a:ext>
              </a:extLst>
            </p:cNvPr>
            <p:cNvSpPr/>
            <p:nvPr/>
          </p:nvSpPr>
          <p:spPr>
            <a:xfrm>
              <a:off x="971507" y="4628233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0" name="타원 36">
              <a:extLst>
                <a:ext uri="{FF2B5EF4-FFF2-40B4-BE49-F238E27FC236}">
                  <a16:creationId xmlns:a16="http://schemas.microsoft.com/office/drawing/2014/main" id="{639C42DE-AA8F-1E4A-9032-55ECA9A66136}"/>
                </a:ext>
              </a:extLst>
            </p:cNvPr>
            <p:cNvSpPr/>
            <p:nvPr/>
          </p:nvSpPr>
          <p:spPr>
            <a:xfrm>
              <a:off x="1157294" y="452686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1" name="타원 38">
              <a:extLst>
                <a:ext uri="{FF2B5EF4-FFF2-40B4-BE49-F238E27FC236}">
                  <a16:creationId xmlns:a16="http://schemas.microsoft.com/office/drawing/2014/main" id="{CCB9D6A8-BC59-3C44-9059-7BE3074FBA24}"/>
                </a:ext>
              </a:extLst>
            </p:cNvPr>
            <p:cNvSpPr/>
            <p:nvPr/>
          </p:nvSpPr>
          <p:spPr>
            <a:xfrm>
              <a:off x="1069446" y="478993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2" name="타원 41">
              <a:extLst>
                <a:ext uri="{FF2B5EF4-FFF2-40B4-BE49-F238E27FC236}">
                  <a16:creationId xmlns:a16="http://schemas.microsoft.com/office/drawing/2014/main" id="{71B17D07-102F-4D45-8769-EA2FF7BA0EFD}"/>
                </a:ext>
              </a:extLst>
            </p:cNvPr>
            <p:cNvSpPr/>
            <p:nvPr/>
          </p:nvSpPr>
          <p:spPr>
            <a:xfrm>
              <a:off x="1149813" y="521806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3" name="타원 51">
              <a:extLst>
                <a:ext uri="{FF2B5EF4-FFF2-40B4-BE49-F238E27FC236}">
                  <a16:creationId xmlns:a16="http://schemas.microsoft.com/office/drawing/2014/main" id="{A75F60C0-4F6A-7543-B43F-38D579606720}"/>
                </a:ext>
              </a:extLst>
            </p:cNvPr>
            <p:cNvSpPr/>
            <p:nvPr/>
          </p:nvSpPr>
          <p:spPr>
            <a:xfrm>
              <a:off x="933476" y="508938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4" name="타원 56">
              <a:extLst>
                <a:ext uri="{FF2B5EF4-FFF2-40B4-BE49-F238E27FC236}">
                  <a16:creationId xmlns:a16="http://schemas.microsoft.com/office/drawing/2014/main" id="{98A8F04B-802D-3F47-9B79-96ACADBB2F9B}"/>
                </a:ext>
              </a:extLst>
            </p:cNvPr>
            <p:cNvSpPr/>
            <p:nvPr/>
          </p:nvSpPr>
          <p:spPr>
            <a:xfrm>
              <a:off x="935218" y="537274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5" name="타원 41">
              <a:extLst>
                <a:ext uri="{FF2B5EF4-FFF2-40B4-BE49-F238E27FC236}">
                  <a16:creationId xmlns:a16="http://schemas.microsoft.com/office/drawing/2014/main" id="{D93D860E-8740-2F42-948F-F265A73B58FA}"/>
                </a:ext>
              </a:extLst>
            </p:cNvPr>
            <p:cNvSpPr/>
            <p:nvPr/>
          </p:nvSpPr>
          <p:spPr>
            <a:xfrm>
              <a:off x="1634028" y="475798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6" name="타원 51">
              <a:extLst>
                <a:ext uri="{FF2B5EF4-FFF2-40B4-BE49-F238E27FC236}">
                  <a16:creationId xmlns:a16="http://schemas.microsoft.com/office/drawing/2014/main" id="{45C252D3-C3CD-C649-86FD-44A29D3CE4A0}"/>
                </a:ext>
              </a:extLst>
            </p:cNvPr>
            <p:cNvSpPr/>
            <p:nvPr/>
          </p:nvSpPr>
          <p:spPr>
            <a:xfrm>
              <a:off x="1457883" y="463935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7" name="타원 52">
              <a:extLst>
                <a:ext uri="{FF2B5EF4-FFF2-40B4-BE49-F238E27FC236}">
                  <a16:creationId xmlns:a16="http://schemas.microsoft.com/office/drawing/2014/main" id="{95A120DA-29EA-C44D-9ABE-A4722713E408}"/>
                </a:ext>
              </a:extLst>
            </p:cNvPr>
            <p:cNvSpPr/>
            <p:nvPr/>
          </p:nvSpPr>
          <p:spPr>
            <a:xfrm>
              <a:off x="1687886" y="504773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8" name="타원 56">
              <a:extLst>
                <a:ext uri="{FF2B5EF4-FFF2-40B4-BE49-F238E27FC236}">
                  <a16:creationId xmlns:a16="http://schemas.microsoft.com/office/drawing/2014/main" id="{31EB75F2-A750-0E48-B8FC-D3B8A8613A87}"/>
                </a:ext>
              </a:extLst>
            </p:cNvPr>
            <p:cNvSpPr/>
            <p:nvPr/>
          </p:nvSpPr>
          <p:spPr>
            <a:xfrm>
              <a:off x="1478397" y="4854748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49" name="타원 41">
              <a:extLst>
                <a:ext uri="{FF2B5EF4-FFF2-40B4-BE49-F238E27FC236}">
                  <a16:creationId xmlns:a16="http://schemas.microsoft.com/office/drawing/2014/main" id="{377563DA-088B-C84D-B3CC-704CF471833F}"/>
                </a:ext>
              </a:extLst>
            </p:cNvPr>
            <p:cNvSpPr/>
            <p:nvPr/>
          </p:nvSpPr>
          <p:spPr>
            <a:xfrm>
              <a:off x="1775263" y="4542480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0" name="타원 51">
              <a:extLst>
                <a:ext uri="{FF2B5EF4-FFF2-40B4-BE49-F238E27FC236}">
                  <a16:creationId xmlns:a16="http://schemas.microsoft.com/office/drawing/2014/main" id="{2955EB59-AD71-E84C-BB58-38D4AAE11D10}"/>
                </a:ext>
              </a:extLst>
            </p:cNvPr>
            <p:cNvSpPr/>
            <p:nvPr/>
          </p:nvSpPr>
          <p:spPr>
            <a:xfrm>
              <a:off x="1922126" y="445961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1" name="타원 52">
              <a:extLst>
                <a:ext uri="{FF2B5EF4-FFF2-40B4-BE49-F238E27FC236}">
                  <a16:creationId xmlns:a16="http://schemas.microsoft.com/office/drawing/2014/main" id="{31A1E083-7AF8-074A-9015-E7A49BD430D6}"/>
                </a:ext>
              </a:extLst>
            </p:cNvPr>
            <p:cNvSpPr/>
            <p:nvPr/>
          </p:nvSpPr>
          <p:spPr>
            <a:xfrm>
              <a:off x="1922126" y="467671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2" name="타원 56">
              <a:extLst>
                <a:ext uri="{FF2B5EF4-FFF2-40B4-BE49-F238E27FC236}">
                  <a16:creationId xmlns:a16="http://schemas.microsoft.com/office/drawing/2014/main" id="{2FEA77A8-B921-4E4F-8609-6C2CCD632D0D}"/>
                </a:ext>
              </a:extLst>
            </p:cNvPr>
            <p:cNvSpPr/>
            <p:nvPr/>
          </p:nvSpPr>
          <p:spPr>
            <a:xfrm>
              <a:off x="1910542" y="4844712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3" name="타원 41">
              <a:extLst>
                <a:ext uri="{FF2B5EF4-FFF2-40B4-BE49-F238E27FC236}">
                  <a16:creationId xmlns:a16="http://schemas.microsoft.com/office/drawing/2014/main" id="{713E785A-6FC3-0243-8BB0-BE5BBABE71A3}"/>
                </a:ext>
              </a:extLst>
            </p:cNvPr>
            <p:cNvSpPr/>
            <p:nvPr/>
          </p:nvSpPr>
          <p:spPr>
            <a:xfrm rot="10800000">
              <a:off x="2225329" y="5375156"/>
              <a:ext cx="120054" cy="120054"/>
            </a:xfrm>
            <a:prstGeom prst="ellipse">
              <a:avLst/>
            </a:prstGeom>
            <a:solidFill>
              <a:srgbClr val="0070C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7030A0"/>
                </a:solidFill>
              </a:endParaRPr>
            </a:p>
          </p:txBody>
        </p:sp>
        <p:sp>
          <p:nvSpPr>
            <p:cNvPr id="354" name="타원 51">
              <a:extLst>
                <a:ext uri="{FF2B5EF4-FFF2-40B4-BE49-F238E27FC236}">
                  <a16:creationId xmlns:a16="http://schemas.microsoft.com/office/drawing/2014/main" id="{B59AD29C-3E81-F24C-B174-DDFA302CABD2}"/>
                </a:ext>
              </a:extLst>
            </p:cNvPr>
            <p:cNvSpPr/>
            <p:nvPr/>
          </p:nvSpPr>
          <p:spPr>
            <a:xfrm>
              <a:off x="1980936" y="522818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5" name="타원 56">
              <a:extLst>
                <a:ext uri="{FF2B5EF4-FFF2-40B4-BE49-F238E27FC236}">
                  <a16:creationId xmlns:a16="http://schemas.microsoft.com/office/drawing/2014/main" id="{80696B67-010B-5F4F-9BDB-75B36724D1CB}"/>
                </a:ext>
              </a:extLst>
            </p:cNvPr>
            <p:cNvSpPr/>
            <p:nvPr/>
          </p:nvSpPr>
          <p:spPr>
            <a:xfrm>
              <a:off x="2041642" y="5453626"/>
              <a:ext cx="120054" cy="120054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0070C0"/>
                </a:solidFill>
              </a:endParaRPr>
            </a:p>
          </p:txBody>
        </p:sp>
        <p:sp>
          <p:nvSpPr>
            <p:cNvPr id="356" name="타원 41">
              <a:extLst>
                <a:ext uri="{FF2B5EF4-FFF2-40B4-BE49-F238E27FC236}">
                  <a16:creationId xmlns:a16="http://schemas.microsoft.com/office/drawing/2014/main" id="{B5DE14E8-9361-1A49-8C1B-2E5E90AB4A9D}"/>
                </a:ext>
              </a:extLst>
            </p:cNvPr>
            <p:cNvSpPr/>
            <p:nvPr/>
          </p:nvSpPr>
          <p:spPr>
            <a:xfrm rot="10800000">
              <a:off x="2366564" y="515964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7" name="타원 52">
              <a:extLst>
                <a:ext uri="{FF2B5EF4-FFF2-40B4-BE49-F238E27FC236}">
                  <a16:creationId xmlns:a16="http://schemas.microsoft.com/office/drawing/2014/main" id="{3C9A3EEA-1325-0644-BDED-0F9EB3378556}"/>
                </a:ext>
              </a:extLst>
            </p:cNvPr>
            <p:cNvSpPr/>
            <p:nvPr/>
          </p:nvSpPr>
          <p:spPr>
            <a:xfrm rot="10800000">
              <a:off x="2513427" y="5293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8" name="타원 56">
              <a:extLst>
                <a:ext uri="{FF2B5EF4-FFF2-40B4-BE49-F238E27FC236}">
                  <a16:creationId xmlns:a16="http://schemas.microsoft.com/office/drawing/2014/main" id="{3DAEF61B-4D92-B648-AAF6-40B5A32CE8AE}"/>
                </a:ext>
              </a:extLst>
            </p:cNvPr>
            <p:cNvSpPr/>
            <p:nvPr/>
          </p:nvSpPr>
          <p:spPr>
            <a:xfrm rot="10800000">
              <a:off x="2501843" y="5461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9" name="타원 52">
              <a:extLst>
                <a:ext uri="{FF2B5EF4-FFF2-40B4-BE49-F238E27FC236}">
                  <a16:creationId xmlns:a16="http://schemas.microsoft.com/office/drawing/2014/main" id="{4DFE54A1-3975-D941-A5EC-3CB9405C8F75}"/>
                </a:ext>
              </a:extLst>
            </p:cNvPr>
            <p:cNvSpPr/>
            <p:nvPr/>
          </p:nvSpPr>
          <p:spPr>
            <a:xfrm rot="10800000">
              <a:off x="2279187" y="497353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0" name="타원 41">
              <a:extLst>
                <a:ext uri="{FF2B5EF4-FFF2-40B4-BE49-F238E27FC236}">
                  <a16:creationId xmlns:a16="http://schemas.microsoft.com/office/drawing/2014/main" id="{329BDE4F-4BD7-4D40-ABAC-906AD9579DFE}"/>
                </a:ext>
              </a:extLst>
            </p:cNvPr>
            <p:cNvSpPr/>
            <p:nvPr/>
          </p:nvSpPr>
          <p:spPr>
            <a:xfrm rot="10800000">
              <a:off x="2366564" y="4468275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1" name="타원 52">
              <a:extLst>
                <a:ext uri="{FF2B5EF4-FFF2-40B4-BE49-F238E27FC236}">
                  <a16:creationId xmlns:a16="http://schemas.microsoft.com/office/drawing/2014/main" id="{373AF17E-4DB5-704C-ADBC-17EA9825C0F4}"/>
                </a:ext>
              </a:extLst>
            </p:cNvPr>
            <p:cNvSpPr/>
            <p:nvPr/>
          </p:nvSpPr>
          <p:spPr>
            <a:xfrm rot="10800000">
              <a:off x="2513427" y="4602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2" name="타원 56">
              <a:extLst>
                <a:ext uri="{FF2B5EF4-FFF2-40B4-BE49-F238E27FC236}">
                  <a16:creationId xmlns:a16="http://schemas.microsoft.com/office/drawing/2014/main" id="{3C2E334A-6298-A14E-90E0-C6DC38F6E671}"/>
                </a:ext>
              </a:extLst>
            </p:cNvPr>
            <p:cNvSpPr/>
            <p:nvPr/>
          </p:nvSpPr>
          <p:spPr>
            <a:xfrm rot="10800000">
              <a:off x="2501843" y="4770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3" name="타원 41">
              <a:extLst>
                <a:ext uri="{FF2B5EF4-FFF2-40B4-BE49-F238E27FC236}">
                  <a16:creationId xmlns:a16="http://schemas.microsoft.com/office/drawing/2014/main" id="{3D03818B-3CE1-D24B-A512-A7A356A28E0E}"/>
                </a:ext>
              </a:extLst>
            </p:cNvPr>
            <p:cNvSpPr/>
            <p:nvPr/>
          </p:nvSpPr>
          <p:spPr>
            <a:xfrm rot="10800000">
              <a:off x="2657844" y="468378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4" name="타원 52">
              <a:extLst>
                <a:ext uri="{FF2B5EF4-FFF2-40B4-BE49-F238E27FC236}">
                  <a16:creationId xmlns:a16="http://schemas.microsoft.com/office/drawing/2014/main" id="{D6D5D075-2ADC-2F46-9546-3D4680633889}"/>
                </a:ext>
              </a:extLst>
            </p:cNvPr>
            <p:cNvSpPr/>
            <p:nvPr/>
          </p:nvSpPr>
          <p:spPr>
            <a:xfrm rot="10800000">
              <a:off x="2711702" y="4973531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5" name="타원 52">
              <a:extLst>
                <a:ext uri="{FF2B5EF4-FFF2-40B4-BE49-F238E27FC236}">
                  <a16:creationId xmlns:a16="http://schemas.microsoft.com/office/drawing/2014/main" id="{FE2DAE39-BDCB-E145-96CA-8DD863AE63A0}"/>
                </a:ext>
              </a:extLst>
            </p:cNvPr>
            <p:cNvSpPr/>
            <p:nvPr/>
          </p:nvSpPr>
          <p:spPr>
            <a:xfrm rot="10800000">
              <a:off x="2945942" y="4602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6" name="타원 56">
              <a:extLst>
                <a:ext uri="{FF2B5EF4-FFF2-40B4-BE49-F238E27FC236}">
                  <a16:creationId xmlns:a16="http://schemas.microsoft.com/office/drawing/2014/main" id="{4A8E6D67-74E7-9940-AF9A-FDB1F5256053}"/>
                </a:ext>
              </a:extLst>
            </p:cNvPr>
            <p:cNvSpPr/>
            <p:nvPr/>
          </p:nvSpPr>
          <p:spPr>
            <a:xfrm rot="10800000">
              <a:off x="2934358" y="4770507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7" name="타원 56">
              <a:extLst>
                <a:ext uri="{FF2B5EF4-FFF2-40B4-BE49-F238E27FC236}">
                  <a16:creationId xmlns:a16="http://schemas.microsoft.com/office/drawing/2014/main" id="{44020106-0237-A84F-B52E-0DE360E909DA}"/>
                </a:ext>
              </a:extLst>
            </p:cNvPr>
            <p:cNvSpPr/>
            <p:nvPr/>
          </p:nvSpPr>
          <p:spPr>
            <a:xfrm rot="10800000">
              <a:off x="2049742" y="5024090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8" name="타원 41">
              <a:extLst>
                <a:ext uri="{FF2B5EF4-FFF2-40B4-BE49-F238E27FC236}">
                  <a16:creationId xmlns:a16="http://schemas.microsoft.com/office/drawing/2014/main" id="{C9E287F6-AF24-2242-91D7-E6B7D91B8222}"/>
                </a:ext>
              </a:extLst>
            </p:cNvPr>
            <p:cNvSpPr/>
            <p:nvPr/>
          </p:nvSpPr>
          <p:spPr>
            <a:xfrm rot="10800000">
              <a:off x="2771728" y="5323446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9" name="타원 52">
              <a:extLst>
                <a:ext uri="{FF2B5EF4-FFF2-40B4-BE49-F238E27FC236}">
                  <a16:creationId xmlns:a16="http://schemas.microsoft.com/office/drawing/2014/main" id="{A9CD1772-C373-7245-94AA-42FB139D530D}"/>
                </a:ext>
              </a:extLst>
            </p:cNvPr>
            <p:cNvSpPr/>
            <p:nvPr/>
          </p:nvSpPr>
          <p:spPr>
            <a:xfrm rot="10800000">
              <a:off x="2967122" y="5293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0" name="타원 56">
              <a:extLst>
                <a:ext uri="{FF2B5EF4-FFF2-40B4-BE49-F238E27FC236}">
                  <a16:creationId xmlns:a16="http://schemas.microsoft.com/office/drawing/2014/main" id="{6F4FFA47-AE0A-DD45-8F2F-CA4C9C557A6E}"/>
                </a:ext>
              </a:extLst>
            </p:cNvPr>
            <p:cNvSpPr/>
            <p:nvPr/>
          </p:nvSpPr>
          <p:spPr>
            <a:xfrm rot="10800000">
              <a:off x="2895505" y="5461879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1" name="타원 56">
              <a:extLst>
                <a:ext uri="{FF2B5EF4-FFF2-40B4-BE49-F238E27FC236}">
                  <a16:creationId xmlns:a16="http://schemas.microsoft.com/office/drawing/2014/main" id="{A5D2105B-E880-E844-B872-96FDFC32E592}"/>
                </a:ext>
              </a:extLst>
            </p:cNvPr>
            <p:cNvSpPr/>
            <p:nvPr/>
          </p:nvSpPr>
          <p:spPr>
            <a:xfrm>
              <a:off x="1478397" y="5087963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2" name="타원 52">
              <a:extLst>
                <a:ext uri="{FF2B5EF4-FFF2-40B4-BE49-F238E27FC236}">
                  <a16:creationId xmlns:a16="http://schemas.microsoft.com/office/drawing/2014/main" id="{1507B8FA-E898-F042-A687-8E08E939E840}"/>
                </a:ext>
              </a:extLst>
            </p:cNvPr>
            <p:cNvSpPr/>
            <p:nvPr/>
          </p:nvSpPr>
          <p:spPr>
            <a:xfrm>
              <a:off x="1302252" y="5057784"/>
              <a:ext cx="120054" cy="12005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4" name="타원 101">
              <a:extLst>
                <a:ext uri="{FF2B5EF4-FFF2-40B4-BE49-F238E27FC236}">
                  <a16:creationId xmlns:a16="http://schemas.microsoft.com/office/drawing/2014/main" id="{F67359A5-5324-414E-A945-2D1BF430FF5C}"/>
                </a:ext>
              </a:extLst>
            </p:cNvPr>
            <p:cNvSpPr/>
            <p:nvPr/>
          </p:nvSpPr>
          <p:spPr>
            <a:xfrm>
              <a:off x="836413" y="4404145"/>
              <a:ext cx="597961" cy="59796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5" name="타원 101">
              <a:extLst>
                <a:ext uri="{FF2B5EF4-FFF2-40B4-BE49-F238E27FC236}">
                  <a16:creationId xmlns:a16="http://schemas.microsoft.com/office/drawing/2014/main" id="{3820C5CE-CB78-9644-9521-F788906A796D}"/>
                </a:ext>
              </a:extLst>
            </p:cNvPr>
            <p:cNvSpPr/>
            <p:nvPr/>
          </p:nvSpPr>
          <p:spPr>
            <a:xfrm>
              <a:off x="893692" y="5002106"/>
              <a:ext cx="520586" cy="52058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6" name="타원 101">
              <a:extLst>
                <a:ext uri="{FF2B5EF4-FFF2-40B4-BE49-F238E27FC236}">
                  <a16:creationId xmlns:a16="http://schemas.microsoft.com/office/drawing/2014/main" id="{626C24AE-A06A-F640-874D-4DCBD1139BCA}"/>
                </a:ext>
              </a:extLst>
            </p:cNvPr>
            <p:cNvSpPr/>
            <p:nvPr/>
          </p:nvSpPr>
          <p:spPr>
            <a:xfrm>
              <a:off x="1360430" y="4586888"/>
              <a:ext cx="458932" cy="458932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7" name="타원 101">
              <a:extLst>
                <a:ext uri="{FF2B5EF4-FFF2-40B4-BE49-F238E27FC236}">
                  <a16:creationId xmlns:a16="http://schemas.microsoft.com/office/drawing/2014/main" id="{1692F952-2689-344C-B471-5E39D46899F9}"/>
                </a:ext>
              </a:extLst>
            </p:cNvPr>
            <p:cNvSpPr/>
            <p:nvPr/>
          </p:nvSpPr>
          <p:spPr>
            <a:xfrm>
              <a:off x="1924525" y="5007732"/>
              <a:ext cx="597961" cy="597961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8" name="타원 101">
              <a:extLst>
                <a:ext uri="{FF2B5EF4-FFF2-40B4-BE49-F238E27FC236}">
                  <a16:creationId xmlns:a16="http://schemas.microsoft.com/office/drawing/2014/main" id="{D9BFF5BA-62E2-FC41-BEAF-F601E3AA6B8E}"/>
                </a:ext>
              </a:extLst>
            </p:cNvPr>
            <p:cNvSpPr/>
            <p:nvPr/>
          </p:nvSpPr>
          <p:spPr>
            <a:xfrm>
              <a:off x="1755290" y="4468275"/>
              <a:ext cx="499288" cy="49928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9" name="타원 101">
              <a:extLst>
                <a:ext uri="{FF2B5EF4-FFF2-40B4-BE49-F238E27FC236}">
                  <a16:creationId xmlns:a16="http://schemas.microsoft.com/office/drawing/2014/main" id="{D9A2F129-4FA0-6245-8230-AAC95486F5F5}"/>
                </a:ext>
              </a:extLst>
            </p:cNvPr>
            <p:cNvSpPr/>
            <p:nvPr/>
          </p:nvSpPr>
          <p:spPr>
            <a:xfrm>
              <a:off x="2351425" y="4416834"/>
              <a:ext cx="480415" cy="48041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0" name="타원 101">
              <a:extLst>
                <a:ext uri="{FF2B5EF4-FFF2-40B4-BE49-F238E27FC236}">
                  <a16:creationId xmlns:a16="http://schemas.microsoft.com/office/drawing/2014/main" id="{D66F8053-4676-464A-9F13-EEB07D50C8C3}"/>
                </a:ext>
              </a:extLst>
            </p:cNvPr>
            <p:cNvSpPr/>
            <p:nvPr/>
          </p:nvSpPr>
          <p:spPr>
            <a:xfrm>
              <a:off x="2615582" y="4974948"/>
              <a:ext cx="597961" cy="597961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1" name="타원 101">
              <a:extLst>
                <a:ext uri="{FF2B5EF4-FFF2-40B4-BE49-F238E27FC236}">
                  <a16:creationId xmlns:a16="http://schemas.microsoft.com/office/drawing/2014/main" id="{83CB6314-88E3-AD4D-B080-8FD3158DD542}"/>
                </a:ext>
              </a:extLst>
            </p:cNvPr>
            <p:cNvSpPr/>
            <p:nvPr/>
          </p:nvSpPr>
          <p:spPr>
            <a:xfrm>
              <a:off x="2838857" y="4546243"/>
              <a:ext cx="422145" cy="422145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2" name="타원 101">
              <a:extLst>
                <a:ext uri="{FF2B5EF4-FFF2-40B4-BE49-F238E27FC236}">
                  <a16:creationId xmlns:a16="http://schemas.microsoft.com/office/drawing/2014/main" id="{64CAE252-6DC0-204B-84CE-D7F879049188}"/>
                </a:ext>
              </a:extLst>
            </p:cNvPr>
            <p:cNvSpPr/>
            <p:nvPr/>
          </p:nvSpPr>
          <p:spPr>
            <a:xfrm>
              <a:off x="1481254" y="5018193"/>
              <a:ext cx="361660" cy="36166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3" name="타원 101">
              <a:extLst>
                <a:ext uri="{FF2B5EF4-FFF2-40B4-BE49-F238E27FC236}">
                  <a16:creationId xmlns:a16="http://schemas.microsoft.com/office/drawing/2014/main" id="{128FBBFF-4291-C941-8034-C96166C356BE}"/>
                </a:ext>
              </a:extLst>
            </p:cNvPr>
            <p:cNvSpPr/>
            <p:nvPr/>
          </p:nvSpPr>
          <p:spPr>
            <a:xfrm>
              <a:off x="2386962" y="5262732"/>
              <a:ext cx="361660" cy="361660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2" name="TextBox 211">
            <a:extLst>
              <a:ext uri="{FF2B5EF4-FFF2-40B4-BE49-F238E27FC236}">
                <a16:creationId xmlns:a16="http://schemas.microsoft.com/office/drawing/2014/main" id="{B1F3C35A-16D3-5442-B824-9F1F474AEB40}"/>
              </a:ext>
            </a:extLst>
          </p:cNvPr>
          <p:cNvSpPr txBox="1"/>
          <p:nvPr/>
        </p:nvSpPr>
        <p:spPr>
          <a:xfrm>
            <a:off x="1720149" y="5733645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a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2A08554B-73BA-6746-A26E-08260BAF774E}"/>
              </a:ext>
            </a:extLst>
          </p:cNvPr>
          <p:cNvSpPr txBox="1"/>
          <p:nvPr/>
        </p:nvSpPr>
        <p:spPr>
          <a:xfrm>
            <a:off x="2105607" y="5733645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latin typeface="Cambria" panose="02040503050406030204" pitchFamily="18" charset="0"/>
              </a:rPr>
              <a:t>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B8B730A-17B3-7F4C-AF54-E073B3A72E42}"/>
              </a:ext>
            </a:extLst>
          </p:cNvPr>
          <p:cNvCxnSpPr>
            <a:cxnSpLocks/>
          </p:cNvCxnSpPr>
          <p:nvPr/>
        </p:nvCxnSpPr>
        <p:spPr>
          <a:xfrm rot="3600000">
            <a:off x="2061009" y="5676547"/>
            <a:ext cx="62498" cy="1448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E6298950-F0E1-3940-8979-54205F9C0412}"/>
              </a:ext>
            </a:extLst>
          </p:cNvPr>
          <p:cNvCxnSpPr>
            <a:cxnSpLocks/>
          </p:cNvCxnSpPr>
          <p:nvPr/>
        </p:nvCxnSpPr>
        <p:spPr>
          <a:xfrm rot="720000">
            <a:off x="2308755" y="5630223"/>
            <a:ext cx="62498" cy="159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직선 연결선 247">
            <a:extLst>
              <a:ext uri="{FF2B5EF4-FFF2-40B4-BE49-F238E27FC236}">
                <a16:creationId xmlns:a16="http://schemas.microsoft.com/office/drawing/2014/main" id="{E6B99863-D4A3-B94F-A8D1-C9673716A943}"/>
              </a:ext>
            </a:extLst>
          </p:cNvPr>
          <p:cNvCxnSpPr>
            <a:cxnSpLocks/>
          </p:cNvCxnSpPr>
          <p:nvPr/>
        </p:nvCxnSpPr>
        <p:spPr>
          <a:xfrm>
            <a:off x="6730324" y="5297744"/>
            <a:ext cx="479245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230" name="TextBox 229">
            <a:extLst>
              <a:ext uri="{FF2B5EF4-FFF2-40B4-BE49-F238E27FC236}">
                <a16:creationId xmlns:a16="http://schemas.microsoft.com/office/drawing/2014/main" id="{0C709F56-7597-854B-B04F-8C66AE3621D5}"/>
              </a:ext>
            </a:extLst>
          </p:cNvPr>
          <p:cNvSpPr txBox="1"/>
          <p:nvPr/>
        </p:nvSpPr>
        <p:spPr>
          <a:xfrm>
            <a:off x="6767675" y="5111635"/>
            <a:ext cx="1675665" cy="369332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a, b </a:t>
            </a:r>
            <a:r>
              <a:rPr lang="en-CH" dirty="0"/>
              <a:t>∈</a:t>
            </a:r>
            <a:r>
              <a:rPr lang="en-US" altLang="ko-KR" sz="1600" b="1" dirty="0">
                <a:solidFill>
                  <a:prstClr val="black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 X</a:t>
            </a:r>
            <a:endParaRPr lang="ko-KR" altLang="en-US" sz="1600" b="1" dirty="0">
              <a:solidFill>
                <a:prstClr val="black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EE3DC5C8-1773-A845-AC73-94E39770A21A}"/>
              </a:ext>
            </a:extLst>
          </p:cNvPr>
          <p:cNvSpPr txBox="1"/>
          <p:nvPr/>
        </p:nvSpPr>
        <p:spPr>
          <a:xfrm>
            <a:off x="2016212" y="5287633"/>
            <a:ext cx="50405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dirty="0">
                <a:solidFill>
                  <a:srgbClr val="C00000"/>
                </a:solidFill>
                <a:latin typeface="Cambria" panose="02040503050406030204" pitchFamily="18" charset="0"/>
              </a:rPr>
              <a:t>X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42064938-A492-2649-9E51-A01893518EDF}"/>
              </a:ext>
            </a:extLst>
          </p:cNvPr>
          <p:cNvSpPr txBox="1"/>
          <p:nvPr/>
        </p:nvSpPr>
        <p:spPr>
          <a:xfrm>
            <a:off x="3847520" y="5970766"/>
            <a:ext cx="4207472" cy="33855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algn="ctr" defTabSz="457200"/>
            <a:r>
              <a:rPr lang="en-US" altLang="ko-KR" sz="1600" b="1" i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Generate sketches </a:t>
            </a:r>
            <a:r>
              <a:rPr lang="en-US" altLang="ko-KR" sz="1600" b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 </a:t>
            </a:r>
            <a:r>
              <a:rPr lang="en-US" altLang="ko-KR" sz="1600" b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  <a:sym typeface="Wingdings" panose="05000000000000000000" pitchFamily="2" charset="2"/>
              </a:rPr>
              <a:t></a:t>
            </a:r>
            <a:r>
              <a:rPr lang="en-US" altLang="ko-KR" sz="1600" b="1" i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  <a:sym typeface="Wingdings" panose="05000000000000000000" pitchFamily="2" charset="2"/>
              </a:rPr>
              <a:t> </a:t>
            </a:r>
            <a:r>
              <a:rPr lang="en-US" altLang="ko-KR" sz="1600" b="1" i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SK</a:t>
            </a:r>
            <a:r>
              <a:rPr lang="en-US" altLang="ko-KR" sz="1600" b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(a)</a:t>
            </a:r>
            <a:r>
              <a:rPr lang="en-US" altLang="ko-KR" sz="1600" b="1" i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 ≈ SK</a:t>
            </a:r>
            <a:r>
              <a:rPr lang="en-US" altLang="ko-KR" sz="1600" b="1" dirty="0">
                <a:solidFill>
                  <a:srgbClr val="C00000"/>
                </a:solidFill>
                <a:latin typeface="Cambria" panose="02040503050406030204" pitchFamily="18" charset="0"/>
                <a:ea typeface="맑은 고딕" panose="020B0503020000020004" pitchFamily="34" charset="-127"/>
              </a:rPr>
              <a:t>(b)</a:t>
            </a:r>
            <a:endParaRPr lang="ko-KR" altLang="en-US" sz="1600" b="1" dirty="0">
              <a:solidFill>
                <a:srgbClr val="C00000"/>
              </a:solidFill>
              <a:latin typeface="Cambria" panose="02040503050406030204" pitchFamily="18" charset="0"/>
              <a:ea typeface="맑은 고딕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15103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Data Clustering for DeepSketch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19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US" sz="2400" dirty="0"/>
              <a:t>Existing clustering algorithms are </a:t>
            </a:r>
            <a:r>
              <a:rPr lang="en-US" sz="2400" dirty="0">
                <a:solidFill>
                  <a:srgbClr val="C00000"/>
                </a:solidFill>
              </a:rPr>
              <a:t>unsuitable</a:t>
            </a:r>
            <a:r>
              <a:rPr lang="en-US" sz="2400" dirty="0"/>
              <a:t> for </a:t>
            </a:r>
            <a:r>
              <a:rPr lang="en-US" sz="2400" dirty="0" err="1"/>
              <a:t>DeepSketch</a:t>
            </a:r>
            <a:endParaRPr lang="en-US" sz="2400" dirty="0"/>
          </a:p>
          <a:p>
            <a:pPr lvl="1"/>
            <a:r>
              <a:rPr lang="en-US" sz="2200" dirty="0"/>
              <a:t>K-means clustering: </a:t>
            </a:r>
            <a:r>
              <a:rPr lang="en-US" sz="2200" dirty="0">
                <a:solidFill>
                  <a:srgbClr val="C00000"/>
                </a:solidFill>
              </a:rPr>
              <a:t>No information</a:t>
            </a:r>
            <a:r>
              <a:rPr lang="en-US" sz="2200" dirty="0"/>
              <a:t> of appropriate </a:t>
            </a:r>
            <a:r>
              <a:rPr lang="en-US" sz="2200" dirty="0">
                <a:solidFill>
                  <a:srgbClr val="C00000"/>
                </a:solidFill>
              </a:rPr>
              <a:t>initial parameter values </a:t>
            </a:r>
            <a:r>
              <a:rPr lang="en-US" sz="2200" dirty="0"/>
              <a:t>(e.g., # of cluster </a:t>
            </a:r>
            <a:r>
              <a:rPr lang="en-US" sz="2200" i="1" dirty="0"/>
              <a:t>k</a:t>
            </a:r>
            <a:r>
              <a:rPr lang="en-US" sz="2200" dirty="0"/>
              <a:t>) in </a:t>
            </a:r>
            <a:r>
              <a:rPr lang="en-US" sz="2200" dirty="0" err="1"/>
              <a:t>DeepSketch</a:t>
            </a:r>
            <a:endParaRPr lang="en-US" sz="2200" dirty="0"/>
          </a:p>
          <a:p>
            <a:pPr lvl="1"/>
            <a:r>
              <a:rPr lang="en-US" sz="2200" dirty="0"/>
              <a:t>Hierarchical clustering: Huge </a:t>
            </a:r>
            <a:r>
              <a:rPr lang="en-US" sz="2200" dirty="0">
                <a:solidFill>
                  <a:srgbClr val="C00000"/>
                </a:solidFill>
              </a:rPr>
              <a:t>computation and memory overheads </a:t>
            </a:r>
            <a:r>
              <a:rPr lang="en-US" sz="2200" dirty="0"/>
              <a:t>for large data sets</a:t>
            </a:r>
          </a:p>
          <a:p>
            <a:pPr lvl="1"/>
            <a:endParaRPr lang="en-US" sz="2400" dirty="0"/>
          </a:p>
          <a:p>
            <a:r>
              <a:rPr lang="en-US" sz="2400" dirty="0"/>
              <a:t>Dynamic k-means clustering (DK-Clustering)</a:t>
            </a:r>
            <a:endParaRPr lang="en-US" sz="2200" dirty="0">
              <a:solidFill>
                <a:srgbClr val="C00000"/>
              </a:solidFill>
            </a:endParaRPr>
          </a:p>
          <a:p>
            <a:pPr lvl="1"/>
            <a:r>
              <a:rPr lang="en-US" sz="2200" dirty="0"/>
              <a:t>A version of k-means clustering that </a:t>
            </a:r>
            <a:r>
              <a:rPr lang="en-US" sz="2200" dirty="0">
                <a:solidFill>
                  <a:schemeClr val="accent6"/>
                </a:solidFill>
              </a:rPr>
              <a:t>dynamically refines </a:t>
            </a:r>
            <a:r>
              <a:rPr lang="en-US" sz="2200" dirty="0"/>
              <a:t>the value for </a:t>
            </a:r>
            <a:r>
              <a:rPr lang="en-US" sz="2200" i="1" dirty="0"/>
              <a:t>k </a:t>
            </a:r>
            <a:r>
              <a:rPr lang="en-US" sz="2200" dirty="0"/>
              <a:t>while clustering a data set</a:t>
            </a:r>
          </a:p>
          <a:p>
            <a:pPr lvl="1"/>
            <a:r>
              <a:rPr lang="en-US" sz="2200" dirty="0"/>
              <a:t>Key idea: </a:t>
            </a:r>
            <a:r>
              <a:rPr lang="en-US" sz="2200" dirty="0">
                <a:solidFill>
                  <a:srgbClr val="0070C0"/>
                </a:solidFill>
              </a:rPr>
              <a:t>Two-step</a:t>
            </a:r>
            <a:r>
              <a:rPr lang="en-US" sz="2200" dirty="0"/>
              <a:t> clustering that iterates</a:t>
            </a:r>
          </a:p>
          <a:p>
            <a:pPr lvl="2"/>
            <a:r>
              <a:rPr lang="en-US" sz="2200" dirty="0">
                <a:solidFill>
                  <a:srgbClr val="0070C0"/>
                </a:solidFill>
              </a:rPr>
              <a:t>Step 1:</a:t>
            </a:r>
            <a:r>
              <a:rPr lang="en-US" sz="2200" dirty="0"/>
              <a:t> Coarse-grained clustering to </a:t>
            </a:r>
            <a:r>
              <a:rPr lang="en-US" sz="2200" dirty="0">
                <a:solidFill>
                  <a:schemeClr val="accent6"/>
                </a:solidFill>
              </a:rPr>
              <a:t>roughly group data blocks at low cost</a:t>
            </a:r>
            <a:r>
              <a:rPr lang="en-US" sz="2200" dirty="0"/>
              <a:t> and </a:t>
            </a:r>
            <a:r>
              <a:rPr lang="en-US" sz="2200" dirty="0">
                <a:solidFill>
                  <a:schemeClr val="accent6"/>
                </a:solidFill>
              </a:rPr>
              <a:t>remove low-impact data blocks</a:t>
            </a:r>
          </a:p>
          <a:p>
            <a:pPr lvl="2"/>
            <a:r>
              <a:rPr lang="en-US" sz="2200" dirty="0">
                <a:solidFill>
                  <a:srgbClr val="0070C0"/>
                </a:solidFill>
              </a:rPr>
              <a:t>Step 2:</a:t>
            </a:r>
            <a:r>
              <a:rPr lang="en-US" sz="2200" dirty="0"/>
              <a:t>  Fine-grained clustering to find </a:t>
            </a:r>
            <a:r>
              <a:rPr lang="en-US" sz="2200" dirty="0">
                <a:solidFill>
                  <a:schemeClr val="accent6"/>
                </a:solidFill>
              </a:rPr>
              <a:t>the best mean block and outliers</a:t>
            </a:r>
            <a:r>
              <a:rPr lang="en-US" sz="2200" dirty="0"/>
              <a:t> of each group</a:t>
            </a:r>
          </a:p>
        </p:txBody>
      </p:sp>
    </p:spTree>
    <p:extLst>
      <p:ext uri="{BB962C8B-B14F-4D97-AF65-F5344CB8AC3E}">
        <p14:creationId xmlns:p14="http://schemas.microsoft.com/office/powerpoint/2010/main" val="34867901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D1AC-8398-8B47-99A7-FD2626BF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492C-5484-8A42-BD35-D712708F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760206"/>
            <a:ext cx="8610600" cy="5680231"/>
          </a:xfrm>
        </p:spPr>
        <p:txBody>
          <a:bodyPr anchor="ctr"/>
          <a:lstStyle/>
          <a:p>
            <a:r>
              <a:rPr lang="en-CH" sz="2800" dirty="0"/>
              <a:t>Data Reduction in Storage Systems</a:t>
            </a:r>
          </a:p>
          <a:p>
            <a:endParaRPr lang="en-CH" sz="1500" dirty="0"/>
          </a:p>
          <a:p>
            <a:pPr marL="0" indent="0">
              <a:buNone/>
            </a:pPr>
            <a:endParaRPr lang="en-CH" sz="1500" dirty="0"/>
          </a:p>
          <a:p>
            <a:endParaRPr lang="en-CH" sz="2800" dirty="0"/>
          </a:p>
          <a:p>
            <a:r>
              <a:rPr lang="en-CH" sz="2800" dirty="0"/>
              <a:t>DeepSketch: A New Machine Learning-based Reference Search Technique</a:t>
            </a:r>
          </a:p>
          <a:p>
            <a:endParaRPr lang="en-CH" sz="1500" dirty="0"/>
          </a:p>
          <a:p>
            <a:endParaRPr lang="en-CH" sz="2800" dirty="0"/>
          </a:p>
          <a:p>
            <a:r>
              <a:rPr lang="en-CH" sz="2800" dirty="0"/>
              <a:t>Evaluation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8B04-7DFB-BE49-AB96-B9D22F0C7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7824721-A9D9-564D-9013-900F95DDF7FA}"/>
              </a:ext>
            </a:extLst>
          </p:cNvPr>
          <p:cNvSpPr txBox="1">
            <a:spLocks/>
          </p:cNvSpPr>
          <p:nvPr/>
        </p:nvSpPr>
        <p:spPr bwMode="auto">
          <a:xfrm>
            <a:off x="230981" y="760206"/>
            <a:ext cx="8610600" cy="568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Helvetica" pitchFamily="2" charset="0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Helvetica" pitchFamily="2" charset="0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Helvetica" pitchFamily="2" charset="0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Helvetica" pitchFamily="2" charset="0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CH" sz="2800" kern="0" dirty="0"/>
              <a:t>Data Reduction in Storage Systems</a:t>
            </a:r>
          </a:p>
          <a:p>
            <a:endParaRPr lang="en-CH" sz="1500" kern="0" dirty="0"/>
          </a:p>
          <a:p>
            <a:pPr marL="0" indent="0">
              <a:buNone/>
            </a:pPr>
            <a:endParaRPr lang="en-CH" sz="1500" kern="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CH" sz="2800" kern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H" sz="2800" kern="0" dirty="0">
                <a:solidFill>
                  <a:schemeClr val="bg1">
                    <a:lumMod val="50000"/>
                  </a:schemeClr>
                </a:solidFill>
              </a:rPr>
              <a:t>DeepSketch: A New Machine Learning-based Reference Search Technique</a:t>
            </a:r>
          </a:p>
          <a:p>
            <a:endParaRPr lang="en-CH" sz="1500" kern="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CH" sz="2800" kern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CH" sz="2800" kern="0" dirty="0">
                <a:solidFill>
                  <a:schemeClr val="bg1">
                    <a:lumMod val="50000"/>
                  </a:schemeClr>
                </a:solidFill>
              </a:rPr>
              <a:t>Evaluation Results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6104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Post-Processing for Training Data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20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CH" sz="2400" dirty="0">
                <a:solidFill>
                  <a:srgbClr val="C00000"/>
                </a:solidFill>
              </a:rPr>
              <a:t>Non-uniform distribution</a:t>
            </a:r>
            <a:r>
              <a:rPr lang="en-CH" sz="2400" dirty="0"/>
              <a:t> of data blocks across the clusters</a:t>
            </a:r>
            <a:endParaRPr lang="en-CH" sz="2400" dirty="0">
              <a:solidFill>
                <a:srgbClr val="C00000"/>
              </a:solidFill>
            </a:endParaRPr>
          </a:p>
          <a:p>
            <a:pPr lvl="1"/>
            <a:r>
              <a:rPr lang="en-CH" sz="2200" dirty="0"/>
              <a:t>e.g., </a:t>
            </a:r>
            <a:r>
              <a:rPr lang="en-GB" sz="2200" dirty="0"/>
              <a:t>the </a:t>
            </a:r>
            <a:r>
              <a:rPr lang="en-GB" sz="2200" dirty="0">
                <a:solidFill>
                  <a:srgbClr val="C00000"/>
                </a:solidFill>
              </a:rPr>
              <a:t>largest 10%</a:t>
            </a:r>
            <a:r>
              <a:rPr lang="en-GB" sz="2200" dirty="0"/>
              <a:t> clusters contain </a:t>
            </a:r>
            <a:r>
              <a:rPr lang="en-GB" sz="2200" dirty="0">
                <a:solidFill>
                  <a:srgbClr val="C00000"/>
                </a:solidFill>
              </a:rPr>
              <a:t>47.93% of the total data blocks</a:t>
            </a:r>
            <a:r>
              <a:rPr lang="en-GB" sz="2200" dirty="0"/>
              <a:t>.</a:t>
            </a:r>
          </a:p>
          <a:p>
            <a:pPr lvl="1"/>
            <a:r>
              <a:rPr lang="en-CH" sz="2200" dirty="0"/>
              <a:t>Can make DNN training significantly biased towards specific data patterns</a:t>
            </a:r>
          </a:p>
          <a:p>
            <a:pPr lvl="1"/>
            <a:endParaRPr lang="en-CH" sz="2200" dirty="0"/>
          </a:p>
          <a:p>
            <a:pPr lvl="1"/>
            <a:endParaRPr lang="en-CH" sz="2200" dirty="0"/>
          </a:p>
          <a:p>
            <a:r>
              <a:rPr lang="en-CH" sz="2400" dirty="0">
                <a:solidFill>
                  <a:srgbClr val="0070C0"/>
                </a:solidFill>
              </a:rPr>
              <a:t>Resize</a:t>
            </a:r>
            <a:r>
              <a:rPr lang="en-CH" sz="2400" dirty="0"/>
              <a:t> every cluster to have </a:t>
            </a:r>
            <a:r>
              <a:rPr lang="en-CH" sz="2400" dirty="0">
                <a:solidFill>
                  <a:srgbClr val="0070C0"/>
                </a:solidFill>
              </a:rPr>
              <a:t>the same number of data blocks</a:t>
            </a:r>
          </a:p>
          <a:p>
            <a:pPr lvl="1"/>
            <a:r>
              <a:rPr lang="en-CH" sz="2200" dirty="0"/>
              <a:t>If # of data blocks &gt; </a:t>
            </a:r>
            <a:r>
              <a:rPr lang="en-CH" sz="2200" i="1" dirty="0"/>
              <a:t>T </a:t>
            </a:r>
            <a:r>
              <a:rPr lang="en-CH" sz="2200" dirty="0">
                <a:sym typeface="Wingdings" pitchFamily="2" charset="2"/>
              </a:rPr>
              <a:t> </a:t>
            </a:r>
            <a:r>
              <a:rPr lang="en-CH" sz="2200" dirty="0">
                <a:solidFill>
                  <a:srgbClr val="0070C0"/>
                </a:solidFill>
                <a:sym typeface="Wingdings" pitchFamily="2" charset="2"/>
              </a:rPr>
              <a:t>Randomly select </a:t>
            </a:r>
            <a:r>
              <a:rPr lang="en-CH" sz="2200" i="1" dirty="0">
                <a:sym typeface="Wingdings" pitchFamily="2" charset="2"/>
              </a:rPr>
              <a:t>T </a:t>
            </a:r>
            <a:r>
              <a:rPr lang="en-CH" sz="2200" dirty="0">
                <a:sym typeface="Wingdings" pitchFamily="2" charset="2"/>
              </a:rPr>
              <a:t>data blocks</a:t>
            </a:r>
          </a:p>
          <a:p>
            <a:pPr lvl="1"/>
            <a:r>
              <a:rPr lang="en-CH" sz="2200" dirty="0">
                <a:sym typeface="Wingdings" pitchFamily="2" charset="2"/>
              </a:rPr>
              <a:t>If # of data blocks &lt; </a:t>
            </a:r>
            <a:r>
              <a:rPr lang="en-CH" sz="2200" i="1" dirty="0">
                <a:sym typeface="Wingdings" pitchFamily="2" charset="2"/>
              </a:rPr>
              <a:t>T </a:t>
            </a:r>
            <a:r>
              <a:rPr lang="en-CH" sz="2200" dirty="0">
                <a:sym typeface="Wingdings" pitchFamily="2" charset="2"/>
              </a:rPr>
              <a:t> </a:t>
            </a:r>
            <a:r>
              <a:rPr lang="en-CH" sz="2200" dirty="0">
                <a:solidFill>
                  <a:srgbClr val="0070C0"/>
                </a:solidFill>
                <a:sym typeface="Wingdings" pitchFamily="2" charset="2"/>
              </a:rPr>
              <a:t>Add randomly-modified data blocks </a:t>
            </a:r>
            <a:r>
              <a:rPr lang="en-CH" sz="2200" dirty="0">
                <a:sym typeface="Wingdings" pitchFamily="2" charset="2"/>
              </a:rPr>
              <a:t>(shifting random part of data blocks)</a:t>
            </a:r>
          </a:p>
          <a:p>
            <a:pPr marL="344487" lvl="1" indent="0">
              <a:buNone/>
            </a:pPr>
            <a:endParaRPr lang="en-CH" sz="2200" baseline="-25000" dirty="0"/>
          </a:p>
        </p:txBody>
      </p:sp>
    </p:spTree>
    <p:extLst>
      <p:ext uri="{BB962C8B-B14F-4D97-AF65-F5344CB8AC3E}">
        <p14:creationId xmlns:p14="http://schemas.microsoft.com/office/powerpoint/2010/main" val="2244028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DNN Training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CH" dirty="0"/>
              <a:t>Two-step transfer learning from GreedyHash [Su+, NeurIPS’18]</a:t>
            </a:r>
          </a:p>
        </p:txBody>
      </p:sp>
      <p:pic>
        <p:nvPicPr>
          <p:cNvPr id="612" name="Picture 611">
            <a:extLst>
              <a:ext uri="{FF2B5EF4-FFF2-40B4-BE49-F238E27FC236}">
                <a16:creationId xmlns:a16="http://schemas.microsoft.com/office/drawing/2014/main" id="{C093D459-4FDB-2B42-8079-C2DCEAD1E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4478" y="1483319"/>
            <a:ext cx="4565837" cy="2407236"/>
          </a:xfrm>
          <a:prstGeom prst="rect">
            <a:avLst/>
          </a:prstGeom>
        </p:spPr>
      </p:pic>
      <p:pic>
        <p:nvPicPr>
          <p:cNvPr id="686" name="Picture 685">
            <a:extLst>
              <a:ext uri="{FF2B5EF4-FFF2-40B4-BE49-F238E27FC236}">
                <a16:creationId xmlns:a16="http://schemas.microsoft.com/office/drawing/2014/main" id="{0FE7B3CD-19AE-2043-94DF-B54D1A79A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85" y="1490504"/>
            <a:ext cx="3573959" cy="4703723"/>
          </a:xfrm>
          <a:prstGeom prst="rect">
            <a:avLst/>
          </a:prstGeom>
        </p:spPr>
      </p:pic>
      <p:pic>
        <p:nvPicPr>
          <p:cNvPr id="755" name="Picture 754">
            <a:extLst>
              <a:ext uri="{FF2B5EF4-FFF2-40B4-BE49-F238E27FC236}">
                <a16:creationId xmlns:a16="http://schemas.microsoft.com/office/drawing/2014/main" id="{70D82AE5-19DB-8B4A-81A0-F60B0F25A6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6192" y="3811666"/>
            <a:ext cx="4464123" cy="2633268"/>
          </a:xfrm>
          <a:prstGeom prst="rect">
            <a:avLst/>
          </a:prstGeom>
        </p:spPr>
      </p:pic>
      <p:sp>
        <p:nvSpPr>
          <p:cNvPr id="759" name="Slide Number Placeholder 3">
            <a:extLst>
              <a:ext uri="{FF2B5EF4-FFF2-40B4-BE49-F238E27FC236}">
                <a16:creationId xmlns:a16="http://schemas.microsoft.com/office/drawing/2014/main" id="{7075CD98-8030-3441-BCAF-8A2D503425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18676" y="6501102"/>
            <a:ext cx="2133600" cy="312274"/>
          </a:xfrm>
        </p:spPr>
        <p:txBody>
          <a:bodyPr/>
          <a:lstStyle/>
          <a:p>
            <a:r>
              <a:rPr lang="en-US" altLang="en-US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2415882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D1AC-8398-8B47-99A7-FD2626BFE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Talk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E492C-5484-8A42-BD35-D712708F4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2" y="760206"/>
            <a:ext cx="8610600" cy="5680231"/>
          </a:xfrm>
        </p:spPr>
        <p:txBody>
          <a:bodyPr anchor="ctr"/>
          <a:lstStyle/>
          <a:p>
            <a:r>
              <a:rPr lang="en-CH" sz="2800" dirty="0">
                <a:solidFill>
                  <a:schemeClr val="bg1">
                    <a:lumMod val="50000"/>
                  </a:schemeClr>
                </a:solidFill>
              </a:rPr>
              <a:t>Data Reduction in Storage Systems</a:t>
            </a:r>
          </a:p>
          <a:p>
            <a:endParaRPr lang="en-CH" sz="15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CH" sz="1500" dirty="0"/>
          </a:p>
          <a:p>
            <a:endParaRPr lang="en-CH" sz="2800" dirty="0"/>
          </a:p>
          <a:p>
            <a:r>
              <a:rPr lang="en-CH" sz="2800" dirty="0">
                <a:solidFill>
                  <a:schemeClr val="bg1">
                    <a:lumMod val="50000"/>
                  </a:schemeClr>
                </a:solidFill>
              </a:rPr>
              <a:t>DeepSketch: A New Machine Learning-based Reference Search Technique</a:t>
            </a:r>
          </a:p>
          <a:p>
            <a:endParaRPr lang="en-CH" sz="1500" dirty="0"/>
          </a:p>
          <a:p>
            <a:endParaRPr lang="en-CH" sz="2800" dirty="0"/>
          </a:p>
          <a:p>
            <a:r>
              <a:rPr lang="en-CH" sz="2800" dirty="0"/>
              <a:t>Evaluation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28B04-7DFB-BE49-AB96-B9D22F0C75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20504279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A27B-8819-BE44-8FE0-5883F7CC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Evaluation 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F389-17F4-6F40-8908-785F3F4C9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H" sz="2400" dirty="0"/>
              <a:t>Compared data-reduction techniques</a:t>
            </a:r>
          </a:p>
          <a:p>
            <a:pPr lvl="1"/>
            <a:r>
              <a:rPr lang="en-CH" sz="2200" dirty="0">
                <a:solidFill>
                  <a:srgbClr val="0070C0"/>
                </a:solidFill>
              </a:rPr>
              <a:t>Dedup+Comp: </a:t>
            </a:r>
            <a:r>
              <a:rPr lang="en-CH" sz="2200" dirty="0"/>
              <a:t>Deduplication </a:t>
            </a:r>
            <a:r>
              <a:rPr lang="en-CH" sz="2200" dirty="0">
                <a:sym typeface="Wingdings" pitchFamily="2" charset="2"/>
              </a:rPr>
              <a:t> Lossless compression (LZ4)</a:t>
            </a:r>
            <a:endParaRPr lang="en-CH" sz="2200" dirty="0"/>
          </a:p>
          <a:p>
            <a:pPr lvl="1"/>
            <a:r>
              <a:rPr lang="en-CH" sz="2200" dirty="0">
                <a:solidFill>
                  <a:srgbClr val="0070C0"/>
                </a:solidFill>
              </a:rPr>
              <a:t>Finesse</a:t>
            </a:r>
            <a:r>
              <a:rPr lang="en-CH" sz="2200" dirty="0"/>
              <a:t> [Zhang+, FAST’19]</a:t>
            </a:r>
          </a:p>
          <a:p>
            <a:pPr lvl="2"/>
            <a:r>
              <a:rPr lang="en-CH" sz="2200" dirty="0"/>
              <a:t>High-performance super-feature-based reference search</a:t>
            </a:r>
          </a:p>
          <a:p>
            <a:pPr lvl="2"/>
            <a:r>
              <a:rPr lang="en-CH" sz="2200" dirty="0"/>
              <a:t>Deduplication </a:t>
            </a:r>
            <a:r>
              <a:rPr lang="en-CH" sz="2200" dirty="0">
                <a:sym typeface="Wingdings" pitchFamily="2" charset="2"/>
              </a:rPr>
              <a:t> Delta compression (X</a:t>
            </a:r>
            <a:r>
              <a:rPr lang="en-GB" sz="2200" dirty="0">
                <a:sym typeface="Wingdings" pitchFamily="2" charset="2"/>
              </a:rPr>
              <a:t>D</a:t>
            </a:r>
            <a:r>
              <a:rPr lang="en-CH" sz="2200" dirty="0">
                <a:sym typeface="Wingdings" pitchFamily="2" charset="2"/>
              </a:rPr>
              <a:t>elta)  LZ4</a:t>
            </a:r>
            <a:endParaRPr lang="en-CH" sz="2200" dirty="0"/>
          </a:p>
          <a:p>
            <a:r>
              <a:rPr lang="en-CH" sz="2400" dirty="0"/>
              <a:t>Workloads</a:t>
            </a:r>
          </a:p>
          <a:p>
            <a:pPr lvl="1"/>
            <a:r>
              <a:rPr lang="en-CH" sz="2200" dirty="0"/>
              <a:t>Six workloads collected from real systems w/ written data</a:t>
            </a:r>
          </a:p>
          <a:p>
            <a:pPr lvl="2"/>
            <a:r>
              <a:rPr lang="en-CH" sz="2200" dirty="0"/>
              <a:t>PC, Install, Update, Synth, Sensor, Web</a:t>
            </a:r>
          </a:p>
          <a:p>
            <a:pPr lvl="2"/>
            <a:r>
              <a:rPr lang="en-CH" sz="2200" dirty="0"/>
              <a:t>10% of each trace: Training data set</a:t>
            </a:r>
          </a:p>
          <a:p>
            <a:pPr lvl="2"/>
            <a:r>
              <a:rPr lang="en-CH" sz="2200" dirty="0"/>
              <a:t>Remaining 90%: Data-reduction &amp; performance evaluation</a:t>
            </a:r>
          </a:p>
          <a:p>
            <a:pPr lvl="1"/>
            <a:r>
              <a:rPr lang="en-CH" sz="2200" dirty="0"/>
              <a:t>Five workloads collected while storing Stack Overflow databases (SOF)</a:t>
            </a:r>
          </a:p>
          <a:p>
            <a:pPr lvl="2"/>
            <a:r>
              <a:rPr lang="en-CH" sz="2200" dirty="0">
                <a:solidFill>
                  <a:srgbClr val="C00000"/>
                </a:solidFill>
              </a:rPr>
              <a:t>Not used for training</a:t>
            </a:r>
          </a:p>
          <a:p>
            <a:pPr lvl="2"/>
            <a:r>
              <a:rPr lang="en-CH" sz="2200" dirty="0"/>
              <a:t>To see the generality of DeepSketch</a:t>
            </a:r>
          </a:p>
          <a:p>
            <a:pPr marL="344487" lvl="1" indent="0">
              <a:buNone/>
            </a:pPr>
            <a:endParaRPr lang="en-CH" sz="2200" dirty="0"/>
          </a:p>
          <a:p>
            <a:pPr marL="344487" lvl="1" indent="0">
              <a:buNone/>
            </a:pPr>
            <a:endParaRPr lang="en-CH" sz="2200" dirty="0"/>
          </a:p>
          <a:p>
            <a:pPr lvl="1"/>
            <a:endParaRPr lang="en-CH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F30D-6F50-E84B-9C9C-1F910A40E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71870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A27B-8819-BE44-8FE0-5883F7CC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Overall Data-Reduction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F389-17F4-6F40-8908-785F3F4C9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221088"/>
            <a:ext cx="8610600" cy="2223846"/>
          </a:xfrm>
        </p:spPr>
        <p:txBody>
          <a:bodyPr/>
          <a:lstStyle/>
          <a:p>
            <a:pPr marL="0" indent="0">
              <a:buNone/>
            </a:pP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F30D-6F50-E84B-9C9C-1F910A40E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24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5517BD3-D11E-BD4D-AA94-DC0E47EC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512" y="980728"/>
            <a:ext cx="9144000" cy="30264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7BD667-FB31-5C47-AA34-4C8545CAE7FA}"/>
              </a:ext>
            </a:extLst>
          </p:cNvPr>
          <p:cNvSpPr/>
          <p:nvPr/>
        </p:nvSpPr>
        <p:spPr>
          <a:xfrm>
            <a:off x="-3093" y="4007187"/>
            <a:ext cx="9144000" cy="1076904"/>
          </a:xfrm>
          <a:prstGeom prst="rect">
            <a:avLst/>
          </a:prstGeom>
          <a:solidFill>
            <a:srgbClr val="E8F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accent6"/>
                </a:solidFill>
                <a:latin typeface="Helvetica" pitchFamily="2" charset="0"/>
              </a:rPr>
              <a:t>Large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</a:rPr>
              <a:t>data-reduction improvement: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Up to 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</a:rPr>
              <a:t>33%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(</a:t>
            </a:r>
            <a:r>
              <a:rPr lang="en-US" sz="2800" dirty="0">
                <a:solidFill>
                  <a:schemeClr val="accent6"/>
                </a:solidFill>
                <a:latin typeface="Helvetica" pitchFamily="2" charset="0"/>
              </a:rPr>
              <a:t>21%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on average)</a:t>
            </a:r>
            <a:endParaRPr lang="en-CH" sz="2800" dirty="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5BEFEE-D5E4-164A-9745-5603F838B9F4}"/>
              </a:ext>
            </a:extLst>
          </p:cNvPr>
          <p:cNvSpPr/>
          <p:nvPr/>
        </p:nvSpPr>
        <p:spPr>
          <a:xfrm>
            <a:off x="-3093" y="5232416"/>
            <a:ext cx="9144000" cy="1076904"/>
          </a:xfrm>
          <a:prstGeom prst="rect">
            <a:avLst/>
          </a:prstGeom>
          <a:solidFill>
            <a:srgbClr val="E8F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Effective for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unseen </a:t>
            </a:r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workloads (SOFs)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 that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cannot benefit from the state-of-the-art</a:t>
            </a:r>
          </a:p>
        </p:txBody>
      </p:sp>
    </p:spTree>
    <p:extLst>
      <p:ext uri="{BB962C8B-B14F-4D97-AF65-F5344CB8AC3E}">
        <p14:creationId xmlns:p14="http://schemas.microsoft.com/office/powerpoint/2010/main" val="3080011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A27B-8819-BE44-8FE0-5883F7CC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Combined w/ Existing SF-Based Technique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F30D-6F50-E84B-9C9C-1F910A40E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25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7DB331C-FAA5-0940-8831-B45B986A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" y="834605"/>
            <a:ext cx="9144000" cy="291039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4B38ED-8BB2-B140-97EA-6C912D6FA574}"/>
              </a:ext>
            </a:extLst>
          </p:cNvPr>
          <p:cNvSpPr/>
          <p:nvPr/>
        </p:nvSpPr>
        <p:spPr>
          <a:xfrm>
            <a:off x="-3093" y="4007187"/>
            <a:ext cx="9144000" cy="1076904"/>
          </a:xfrm>
          <a:prstGeom prst="rect">
            <a:avLst/>
          </a:prstGeom>
          <a:solidFill>
            <a:srgbClr val="E8F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accent6"/>
                </a:solidFill>
                <a:latin typeface="Helvetica" pitchFamily="2" charset="0"/>
              </a:rPr>
              <a:t>Higher benefits </a:t>
            </a:r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over stand-alone techniques</a:t>
            </a:r>
            <a:r>
              <a:rPr lang="en-CH" sz="2800" dirty="0">
                <a:solidFill>
                  <a:schemeClr val="tx1"/>
                </a:solidFill>
                <a:latin typeface="Helvetica" pitchFamily="2" charset="0"/>
              </a:rPr>
              <a:t>:</a:t>
            </a:r>
            <a:br>
              <a:rPr lang="en-CH" sz="2800" dirty="0">
                <a:solidFill>
                  <a:schemeClr val="tx1"/>
                </a:solidFill>
                <a:latin typeface="Helvetica" pitchFamily="2" charset="0"/>
              </a:rPr>
            </a:br>
            <a:r>
              <a:rPr lang="en-CH" sz="2800" dirty="0">
                <a:solidFill>
                  <a:schemeClr val="tx1"/>
                </a:solidFill>
                <a:latin typeface="Helvetica" pitchFamily="2" charset="0"/>
              </a:rPr>
              <a:t>DeepSketch and Finesse can </a:t>
            </a:r>
            <a:r>
              <a:rPr lang="en-CH" sz="2800" dirty="0">
                <a:solidFill>
                  <a:schemeClr val="accent6"/>
                </a:solidFill>
                <a:latin typeface="Helvetica" pitchFamily="2" charset="0"/>
              </a:rPr>
              <a:t>complement</a:t>
            </a:r>
            <a:r>
              <a:rPr lang="en-CH" sz="2800" dirty="0">
                <a:solidFill>
                  <a:schemeClr val="tx1"/>
                </a:solidFill>
                <a:latin typeface="Helvetica" pitchFamily="2" charset="0"/>
              </a:rPr>
              <a:t> each other</a:t>
            </a:r>
            <a:endParaRPr lang="en-US" sz="2800" dirty="0">
              <a:solidFill>
                <a:schemeClr val="accent6"/>
              </a:solidFill>
              <a:latin typeface="Helvetica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96CBF5-68EA-D949-8C16-03B9BC254CC8}"/>
              </a:ext>
            </a:extLst>
          </p:cNvPr>
          <p:cNvSpPr/>
          <p:nvPr/>
        </p:nvSpPr>
        <p:spPr>
          <a:xfrm>
            <a:off x="-3093" y="5229200"/>
            <a:ext cx="9144000" cy="1076904"/>
          </a:xfrm>
          <a:prstGeom prst="rect">
            <a:avLst/>
          </a:prstGeom>
          <a:solidFill>
            <a:srgbClr val="DDEA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vetica" pitchFamily="2" charset="0"/>
              </a:rPr>
              <a:t>Call for future work: </a:t>
            </a:r>
            <a:r>
              <a:rPr lang="en-US" sz="2800" dirty="0">
                <a:solidFill>
                  <a:srgbClr val="C00000"/>
                </a:solidFill>
                <a:latin typeface="Helvetica" pitchFamily="2" charset="0"/>
              </a:rPr>
              <a:t>Significant room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10743111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A27B-8819-BE44-8FE0-5883F7CC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Performance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F30D-6F50-E84B-9C9C-1F910A40E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26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444FD3-989C-9746-9761-850DDDF17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912" y="404664"/>
            <a:ext cx="7700512" cy="33222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5F066B2-F127-8C4F-977B-D6DC1F067FE9}"/>
              </a:ext>
            </a:extLst>
          </p:cNvPr>
          <p:cNvSpPr/>
          <p:nvPr/>
        </p:nvSpPr>
        <p:spPr>
          <a:xfrm>
            <a:off x="-9516" y="3933056"/>
            <a:ext cx="9144000" cy="1440160"/>
          </a:xfrm>
          <a:prstGeom prst="rect">
            <a:avLst/>
          </a:prstGeom>
          <a:solidFill>
            <a:srgbClr val="DDEA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Call for future work:</a:t>
            </a:r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 Non-trivial performance overheads </a:t>
            </a:r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due to </a:t>
            </a:r>
          </a:p>
          <a:p>
            <a:pPr algn="ctr"/>
            <a:r>
              <a:rPr lang="en-US" sz="2400" dirty="0">
                <a:solidFill>
                  <a:srgbClr val="0070C0"/>
                </a:solidFill>
                <a:latin typeface="Helvetica" pitchFamily="2" charset="0"/>
              </a:rPr>
              <a:t>approximate nearest-neighbor search </a:t>
            </a:r>
            <a:r>
              <a:rPr lang="en-US" sz="2400" dirty="0">
                <a:solidFill>
                  <a:schemeClr val="tx1"/>
                </a:solidFill>
                <a:latin typeface="Helvetica" pitchFamily="2" charset="0"/>
              </a:rPr>
              <a:t>(details in the full paper)</a:t>
            </a:r>
            <a:endParaRPr lang="en-CH" sz="2400" dirty="0">
              <a:solidFill>
                <a:schemeClr val="tx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028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CA27B-8819-BE44-8FE0-5883F7CC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Analyses in the Paper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4F389-17F4-6F40-8908-785F3F4C9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Empirical Study on Super Feature-Based Reference Search</a:t>
            </a:r>
          </a:p>
          <a:p>
            <a:endParaRPr lang="en-US" sz="2400" dirty="0"/>
          </a:p>
          <a:p>
            <a:r>
              <a:rPr lang="en-US" sz="2400" dirty="0"/>
              <a:t>Hyper-Parameter Exploration for </a:t>
            </a:r>
            <a:r>
              <a:rPr lang="en-US" sz="2400" dirty="0" err="1"/>
              <a:t>DeepSketch’s</a:t>
            </a:r>
            <a:r>
              <a:rPr lang="en-US" sz="2400" dirty="0"/>
              <a:t> DNN</a:t>
            </a:r>
          </a:p>
          <a:p>
            <a:endParaRPr lang="en-US" sz="2400" dirty="0"/>
          </a:p>
          <a:p>
            <a:r>
              <a:rPr lang="en-US" sz="2400" dirty="0"/>
              <a:t>Performance and Space Overheads</a:t>
            </a:r>
          </a:p>
          <a:p>
            <a:endParaRPr lang="en-US" sz="2400" dirty="0"/>
          </a:p>
          <a:p>
            <a:r>
              <a:rPr lang="en-US" sz="2400" dirty="0"/>
              <a:t>Reference Search Patterns of </a:t>
            </a:r>
            <a:r>
              <a:rPr lang="en-US" sz="2400" dirty="0" err="1"/>
              <a:t>DeepSketch</a:t>
            </a:r>
            <a:r>
              <a:rPr lang="en-US" sz="2400" dirty="0"/>
              <a:t> and Finesse</a:t>
            </a:r>
          </a:p>
          <a:p>
            <a:endParaRPr lang="en-US" sz="2400" dirty="0"/>
          </a:p>
          <a:p>
            <a:r>
              <a:rPr lang="en-US" sz="2400" dirty="0"/>
              <a:t>Impact of Training Data Set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CH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A6F30D-6F50-E84B-9C9C-1F910A40E9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6164902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E7EF8-FE21-AC41-8477-1B38177E7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7839C-6305-144D-8EA1-04C99F0CC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134" y="764703"/>
            <a:ext cx="8739732" cy="5680231"/>
          </a:xfrm>
        </p:spPr>
        <p:txBody>
          <a:bodyPr/>
          <a:lstStyle/>
          <a:p>
            <a:pPr marL="344487" lvl="1" indent="0">
              <a:buNone/>
            </a:pPr>
            <a:endParaRPr lang="en-CH" sz="500" dirty="0"/>
          </a:p>
          <a:p>
            <a:r>
              <a:rPr lang="en-CH" sz="1800" b="1" u="sng" dirty="0">
                <a:solidFill>
                  <a:srgbClr val="C00000"/>
                </a:solidFill>
              </a:rPr>
              <a:t>Problem:</a:t>
            </a:r>
            <a:r>
              <a:rPr lang="en-CH" sz="1800" dirty="0"/>
              <a:t> Existing post-deduplication delta-compression techniques provide </a:t>
            </a:r>
            <a:r>
              <a:rPr lang="en-CH" sz="1800" dirty="0">
                <a:solidFill>
                  <a:srgbClr val="C00000"/>
                </a:solidFill>
              </a:rPr>
              <a:t>significantly</a:t>
            </a:r>
            <a:r>
              <a:rPr lang="en-CH" sz="1800" dirty="0"/>
              <a:t> </a:t>
            </a:r>
            <a:r>
              <a:rPr lang="en-CH" sz="1800" dirty="0">
                <a:solidFill>
                  <a:srgbClr val="C00000"/>
                </a:solidFill>
              </a:rPr>
              <a:t>low data-reduction ratios </a:t>
            </a:r>
            <a:r>
              <a:rPr lang="en-CH" sz="1800" dirty="0"/>
              <a:t>compared to the optimal.</a:t>
            </a:r>
          </a:p>
          <a:p>
            <a:pPr lvl="1"/>
            <a:r>
              <a:rPr lang="en-CH" sz="1800" dirty="0"/>
              <a:t>Due to the </a:t>
            </a:r>
            <a:r>
              <a:rPr lang="en-CH" sz="1800" dirty="0">
                <a:solidFill>
                  <a:srgbClr val="C00000"/>
                </a:solidFill>
              </a:rPr>
              <a:t>limited accuracy of reference search </a:t>
            </a:r>
            <a:r>
              <a:rPr lang="en-CH" sz="1800" dirty="0"/>
              <a:t>for delta compression</a:t>
            </a:r>
          </a:p>
          <a:p>
            <a:pPr lvl="1"/>
            <a:r>
              <a:rPr lang="en-CH" sz="1800" dirty="0">
                <a:solidFill>
                  <a:srgbClr val="C00000"/>
                </a:solidFill>
              </a:rPr>
              <a:t>Cannot identify a good reference block </a:t>
            </a:r>
            <a:r>
              <a:rPr lang="en-CH" sz="1800" dirty="0"/>
              <a:t>for many incoming data blocks</a:t>
            </a:r>
          </a:p>
          <a:p>
            <a:pPr lvl="1"/>
            <a:endParaRPr lang="en-CH" sz="500" dirty="0"/>
          </a:p>
          <a:p>
            <a:r>
              <a:rPr lang="en-CH" sz="1800" b="1" u="sng" dirty="0">
                <a:solidFill>
                  <a:schemeClr val="accent6"/>
                </a:solidFill>
              </a:rPr>
              <a:t>Key Idea:</a:t>
            </a:r>
            <a:r>
              <a:rPr lang="en-CH" sz="1800" dirty="0"/>
              <a:t> DeepSketch, a new </a:t>
            </a:r>
            <a:r>
              <a:rPr lang="en-CH" sz="1800" dirty="0">
                <a:solidFill>
                  <a:schemeClr val="accent6"/>
                </a:solidFill>
              </a:rPr>
              <a:t>machine learning-based </a:t>
            </a:r>
            <a:r>
              <a:rPr lang="en-CH" sz="1800" dirty="0"/>
              <a:t>reference search technique that uses the </a:t>
            </a:r>
            <a:r>
              <a:rPr lang="en-CH" sz="1800" dirty="0">
                <a:solidFill>
                  <a:schemeClr val="accent6"/>
                </a:solidFill>
              </a:rPr>
              <a:t>learning-to-hash method</a:t>
            </a:r>
          </a:p>
          <a:p>
            <a:pPr lvl="1"/>
            <a:r>
              <a:rPr lang="en-CH" sz="1800" dirty="0"/>
              <a:t>Generates a given data block’s</a:t>
            </a:r>
            <a:r>
              <a:rPr lang="en-CH" sz="1800" dirty="0">
                <a:solidFill>
                  <a:schemeClr val="accent6"/>
                </a:solidFill>
              </a:rPr>
              <a:t> signature (sketch) </a:t>
            </a:r>
            <a:r>
              <a:rPr lang="en-CH" sz="1800" dirty="0"/>
              <a:t>using a deep neural network</a:t>
            </a:r>
          </a:p>
          <a:p>
            <a:pPr lvl="1"/>
            <a:r>
              <a:rPr lang="en-CH" sz="1800" dirty="0">
                <a:solidFill>
                  <a:schemeClr val="accent6"/>
                </a:solidFill>
              </a:rPr>
              <a:t>The higher the delta-compression benefit </a:t>
            </a:r>
            <a:r>
              <a:rPr lang="en-CH" sz="1800" dirty="0"/>
              <a:t>of two data blocks, </a:t>
            </a:r>
            <a:br>
              <a:rPr lang="en-CH" sz="1800" dirty="0"/>
            </a:br>
            <a:r>
              <a:rPr lang="en-CH" sz="1800" dirty="0"/>
              <a:t>	</a:t>
            </a:r>
            <a:r>
              <a:rPr lang="en-CH" sz="1800" dirty="0">
                <a:solidFill>
                  <a:schemeClr val="accent6"/>
                </a:solidFill>
              </a:rPr>
              <a:t>the more similar the signatures </a:t>
            </a:r>
            <a:r>
              <a:rPr lang="en-CH" sz="1800" dirty="0"/>
              <a:t>of the two blocks to each other</a:t>
            </a:r>
          </a:p>
          <a:p>
            <a:pPr lvl="1"/>
            <a:endParaRPr lang="en-CH" sz="500" dirty="0"/>
          </a:p>
          <a:p>
            <a:r>
              <a:rPr lang="en-CH" sz="1800" b="1" u="sng" dirty="0">
                <a:solidFill>
                  <a:srgbClr val="7030A0"/>
                </a:solidFill>
              </a:rPr>
              <a:t>Evaluation Results:</a:t>
            </a:r>
            <a:r>
              <a:rPr lang="en-CH" sz="1800" b="1" dirty="0">
                <a:solidFill>
                  <a:srgbClr val="7030A0"/>
                </a:solidFill>
              </a:rPr>
              <a:t> </a:t>
            </a:r>
            <a:r>
              <a:rPr lang="en-CH" sz="1800" dirty="0"/>
              <a:t>DeepSketch reduces the amount of physically-written data</a:t>
            </a:r>
          </a:p>
          <a:p>
            <a:pPr lvl="1"/>
            <a:r>
              <a:rPr lang="en-CH" sz="1800" dirty="0"/>
              <a:t>Up to </a:t>
            </a:r>
            <a:r>
              <a:rPr lang="en-CH" sz="1800" dirty="0">
                <a:solidFill>
                  <a:srgbClr val="7030A0"/>
                </a:solidFill>
              </a:rPr>
              <a:t>33%</a:t>
            </a:r>
            <a:r>
              <a:rPr lang="en-CH" sz="1800" dirty="0"/>
              <a:t> (</a:t>
            </a:r>
            <a:r>
              <a:rPr lang="en-CH" sz="1800" dirty="0">
                <a:solidFill>
                  <a:srgbClr val="7030A0"/>
                </a:solidFill>
              </a:rPr>
              <a:t>21%</a:t>
            </a:r>
            <a:r>
              <a:rPr lang="en-CH" sz="1800" dirty="0"/>
              <a:t> on average) compared to a state-of-the-art baseline</a:t>
            </a:r>
          </a:p>
          <a:p>
            <a:pPr marL="344487" lvl="1" indent="0">
              <a:buNone/>
            </a:pPr>
            <a:endParaRPr lang="en-CH" sz="1800" dirty="0"/>
          </a:p>
          <a:p>
            <a:pPr lvl="1"/>
            <a:endParaRPr lang="en-CH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39E57-6196-DA44-8610-C1D8142D97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28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29817B-6BB3-7347-B259-005296445DEC}"/>
              </a:ext>
            </a:extLst>
          </p:cNvPr>
          <p:cNvSpPr/>
          <p:nvPr/>
        </p:nvSpPr>
        <p:spPr>
          <a:xfrm>
            <a:off x="-3093" y="4941168"/>
            <a:ext cx="9144000" cy="1223043"/>
          </a:xfrm>
          <a:prstGeom prst="rect">
            <a:avLst/>
          </a:prstGeom>
          <a:solidFill>
            <a:srgbClr val="E8F7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800" dirty="0">
                <a:solidFill>
                  <a:schemeClr val="tx1"/>
                </a:solidFill>
                <a:latin typeface="Helvetica" pitchFamily="2" charset="0"/>
              </a:rPr>
              <a:t>We hope that our key ideas </a:t>
            </a:r>
            <a:r>
              <a:rPr lang="en-GB" sz="2800" dirty="0" err="1">
                <a:solidFill>
                  <a:schemeClr val="tx1"/>
                </a:solidFill>
                <a:latin typeface="Helvetica" pitchFamily="2" charset="0"/>
              </a:rPr>
              <a:t>i</a:t>
            </a:r>
            <a:r>
              <a:rPr lang="en-CH" sz="2800" dirty="0">
                <a:solidFill>
                  <a:schemeClr val="tx1"/>
                </a:solidFill>
                <a:latin typeface="Helvetica" pitchFamily="2" charset="0"/>
              </a:rPr>
              <a:t>nspire </a:t>
            </a:r>
            <a:br>
              <a:rPr lang="en-CH" sz="2800" dirty="0">
                <a:solidFill>
                  <a:schemeClr val="tx1"/>
                </a:solidFill>
                <a:latin typeface="Helvetica" pitchFamily="2" charset="0"/>
              </a:rPr>
            </a:br>
            <a:r>
              <a:rPr lang="en-CH" sz="2800" dirty="0">
                <a:solidFill>
                  <a:schemeClr val="tx1"/>
                </a:solidFill>
                <a:latin typeface="Helvetica" pitchFamily="2" charset="0"/>
              </a:rPr>
              <a:t>many valuable studies going forward</a:t>
            </a:r>
          </a:p>
        </p:txBody>
      </p:sp>
    </p:spTree>
    <p:extLst>
      <p:ext uri="{BB962C8B-B14F-4D97-AF65-F5344CB8AC3E}">
        <p14:creationId xmlns:p14="http://schemas.microsoft.com/office/powerpoint/2010/main" val="351221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50" y="3356992"/>
            <a:ext cx="9120101" cy="3240360"/>
          </a:xfrm>
        </p:spPr>
        <p:txBody>
          <a:bodyPr lIns="0" rIns="0">
            <a:noAutofit/>
          </a:bodyPr>
          <a:lstStyle/>
          <a:p>
            <a:endParaRPr lang="en-US" sz="1800" b="1" dirty="0">
              <a:latin typeface="Helvetica" pitchFamily="2" charset="0"/>
              <a:ea typeface="APPLE LIGOTHIC MEDIUM" pitchFamily="2" charset="-120"/>
            </a:endParaRPr>
          </a:p>
          <a:p>
            <a:r>
              <a:rPr lang="en-US" sz="2000" b="1" dirty="0" err="1">
                <a:latin typeface="Helvetica" pitchFamily="2" charset="0"/>
                <a:ea typeface="APPLE LIGOTHIC MEDIUM" pitchFamily="2" charset="-120"/>
              </a:rPr>
              <a:t>Jisung</a:t>
            </a:r>
            <a:r>
              <a:rPr lang="en-US" sz="2000" b="1" dirty="0">
                <a:latin typeface="Helvetica" pitchFamily="2" charset="0"/>
                <a:ea typeface="APPLE LIGOTHIC MEDIUM" pitchFamily="2" charset="-120"/>
              </a:rPr>
              <a:t> Park</a:t>
            </a:r>
            <a:r>
              <a:rPr lang="en-US" sz="2000" b="1" baseline="30000" dirty="0">
                <a:latin typeface="Helvetica" pitchFamily="2" charset="0"/>
                <a:ea typeface="APPLE LIGOTHIC MEDIUM" pitchFamily="2" charset="-120"/>
              </a:rPr>
              <a:t>1*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, </a:t>
            </a:r>
            <a:r>
              <a:rPr lang="en-US" sz="2000" dirty="0" err="1">
                <a:latin typeface="Helvetica" pitchFamily="2" charset="0"/>
                <a:ea typeface="Apple LiGothic Medium" pitchFamily="2" charset="-120"/>
              </a:rPr>
              <a:t>Jeonggyun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 Kim</a:t>
            </a:r>
            <a:r>
              <a:rPr lang="en-US" sz="2000" baseline="30000" dirty="0">
                <a:latin typeface="Helvetica" pitchFamily="2" charset="0"/>
                <a:ea typeface="Apple LiGothic Medium" pitchFamily="2" charset="-120"/>
              </a:rPr>
              <a:t>2*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, </a:t>
            </a:r>
            <a:r>
              <a:rPr lang="en-US" sz="2000" dirty="0" err="1">
                <a:ea typeface="Apple LiGothic Medium" pitchFamily="2" charset="-120"/>
              </a:rPr>
              <a:t>Yeseong</a:t>
            </a:r>
            <a:r>
              <a:rPr lang="en-US" sz="2000" dirty="0">
                <a:ea typeface="Apple LiGothic Medium" pitchFamily="2" charset="-120"/>
              </a:rPr>
              <a:t> Kim</a:t>
            </a:r>
            <a:r>
              <a:rPr lang="en-US" sz="2000" baseline="30000" dirty="0">
                <a:latin typeface="Helvetica" pitchFamily="2" charset="0"/>
                <a:ea typeface="Apple LiGothic Medium" pitchFamily="2" charset="-120"/>
              </a:rPr>
              <a:t>2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, </a:t>
            </a:r>
            <a:br>
              <a:rPr lang="en-US" sz="2000" dirty="0">
                <a:latin typeface="Helvetica" pitchFamily="2" charset="0"/>
                <a:ea typeface="Apple LiGothic Medium" pitchFamily="2" charset="-120"/>
              </a:rPr>
            </a:br>
            <a:r>
              <a:rPr lang="en-US" sz="2000" dirty="0" err="1">
                <a:latin typeface="Helvetica" pitchFamily="2" charset="0"/>
                <a:ea typeface="Apple LiGothic Medium" pitchFamily="2" charset="-120"/>
              </a:rPr>
              <a:t>Sungjin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 Lee</a:t>
            </a:r>
            <a:r>
              <a:rPr lang="en-US" sz="2000" baseline="30000" dirty="0">
                <a:latin typeface="Helvetica" pitchFamily="2" charset="0"/>
                <a:ea typeface="Apple LiGothic Medium" pitchFamily="2" charset="-120"/>
              </a:rPr>
              <a:t>2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, and </a:t>
            </a:r>
            <a:r>
              <a:rPr lang="en-US" sz="2000" dirty="0" err="1">
                <a:latin typeface="Helvetica" pitchFamily="2" charset="0"/>
                <a:ea typeface="Apple LiGothic Medium" pitchFamily="2" charset="-120"/>
              </a:rPr>
              <a:t>Onur</a:t>
            </a:r>
            <a:r>
              <a:rPr lang="en-US" sz="2000" dirty="0">
                <a:latin typeface="Helvetica" pitchFamily="2" charset="0"/>
                <a:ea typeface="Apple LiGothic Medium" pitchFamily="2" charset="-120"/>
              </a:rPr>
              <a:t> Mutlu</a:t>
            </a:r>
            <a:r>
              <a:rPr lang="en-US" sz="2000" baseline="30000" dirty="0">
                <a:latin typeface="Helvetica" pitchFamily="2" charset="0"/>
                <a:ea typeface="Apple LiGothic Medium" pitchFamily="2" charset="-120"/>
              </a:rPr>
              <a:t>1</a:t>
            </a:r>
          </a:p>
          <a:p>
            <a:endParaRPr lang="en-US" sz="2000" dirty="0">
              <a:latin typeface="Helvetica" pitchFamily="2" charset="0"/>
              <a:ea typeface="Apple LiGothic Medium" pitchFamily="2" charset="-120"/>
            </a:endParaRPr>
          </a:p>
          <a:p>
            <a:endParaRPr lang="en-US" sz="2000" b="1" dirty="0">
              <a:latin typeface="Helvetica" pitchFamily="2" charset="0"/>
              <a:ea typeface="APPLE LIGOTHIC MEDIUM" pitchFamily="2" charset="-120"/>
            </a:endParaRPr>
          </a:p>
          <a:p>
            <a:endParaRPr lang="en-US" sz="2000" b="1" dirty="0">
              <a:latin typeface="Helvetica" pitchFamily="2" charset="0"/>
              <a:ea typeface="APPLE LIGOTHIC MEDIUM" pitchFamily="2" charset="-120"/>
            </a:endParaRPr>
          </a:p>
          <a:p>
            <a:endParaRPr lang="en-US" sz="2000" b="1" dirty="0">
              <a:latin typeface="Helvetica" pitchFamily="2" charset="0"/>
              <a:ea typeface="APPLE LIGOTHIC MEDIUM" pitchFamily="2" charset="-120"/>
            </a:endParaRPr>
          </a:p>
          <a:p>
            <a:r>
              <a:rPr lang="en-US" b="1" dirty="0">
                <a:solidFill>
                  <a:srgbClr val="0039AA"/>
                </a:solidFill>
                <a:latin typeface="Helvetica" pitchFamily="2" charset="0"/>
                <a:ea typeface="APPLE LIGOTHIC MEDIUM" pitchFamily="2" charset="-120"/>
              </a:rPr>
              <a:t>USENIX FAST 2022</a:t>
            </a:r>
            <a:endParaRPr lang="en-US" sz="1800" b="1" dirty="0">
              <a:latin typeface="Helvetica" pitchFamily="2" charset="0"/>
              <a:ea typeface="APPLE LIGOTHIC MEDIUM" pitchFamily="2" charset="-120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45FD59E3-2B19-4087-BD2E-3871A7155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448" y="1196752"/>
            <a:ext cx="8653257" cy="2088232"/>
          </a:xfrm>
        </p:spPr>
        <p:txBody>
          <a:bodyPr lIns="0" tIns="0" rIns="0" bIns="0" anchor="ctr"/>
          <a:lstStyle/>
          <a:p>
            <a:pPr algn="ctr"/>
            <a:r>
              <a:rPr lang="en-US" altLang="ko-KR" sz="3200" dirty="0" err="1">
                <a:latin typeface="Helvetica" pitchFamily="2" charset="0"/>
                <a:ea typeface="Apple LiGothic Medium" pitchFamily="2" charset="-120"/>
              </a:rPr>
              <a:t>DeepSketch</a:t>
            </a:r>
            <a:r>
              <a:rPr lang="en-US" altLang="ko-KR" sz="3200" dirty="0">
                <a:latin typeface="Helvetica" pitchFamily="2" charset="0"/>
                <a:ea typeface="Apple LiGothic Medium" pitchFamily="2" charset="-120"/>
              </a:rPr>
              <a:t>: </a:t>
            </a:r>
            <a:br>
              <a:rPr lang="en-US" altLang="ko-KR" sz="3200" b="0" dirty="0">
                <a:latin typeface="Helvetica" pitchFamily="2" charset="0"/>
                <a:ea typeface="Apple LiGothic Medium" pitchFamily="2" charset="-120"/>
              </a:rPr>
            </a:br>
            <a:r>
              <a:rPr lang="en-US" altLang="ko-KR" sz="3200" b="0" dirty="0">
                <a:latin typeface="Helvetica" pitchFamily="2" charset="0"/>
                <a:ea typeface="Apple LiGothic Medium" pitchFamily="2" charset="-120"/>
              </a:rPr>
              <a:t>A New Machine Learning-Based </a:t>
            </a:r>
            <a:br>
              <a:rPr lang="en-US" altLang="ko-KR" sz="3200" b="0" dirty="0">
                <a:latin typeface="Helvetica" pitchFamily="2" charset="0"/>
                <a:ea typeface="Apple LiGothic Medium" pitchFamily="2" charset="-120"/>
              </a:rPr>
            </a:br>
            <a:r>
              <a:rPr lang="en-US" altLang="ko-KR" sz="3200" b="0" dirty="0">
                <a:latin typeface="Helvetica" pitchFamily="2" charset="0"/>
                <a:ea typeface="Apple LiGothic Medium" pitchFamily="2" charset="-120"/>
              </a:rPr>
              <a:t>Reference Search Technique </a:t>
            </a:r>
            <a:br>
              <a:rPr lang="en-US" altLang="ko-KR" sz="3200" b="0" dirty="0">
                <a:latin typeface="Helvetica" pitchFamily="2" charset="0"/>
                <a:ea typeface="Apple LiGothic Medium" pitchFamily="2" charset="-120"/>
              </a:rPr>
            </a:br>
            <a:r>
              <a:rPr lang="en-US" altLang="ko-KR" sz="3200" b="0" dirty="0">
                <a:latin typeface="Helvetica" pitchFamily="2" charset="0"/>
                <a:ea typeface="Apple LiGothic Medium" pitchFamily="2" charset="-120"/>
              </a:rPr>
              <a:t>for Post-Deduplication Delta Compression</a:t>
            </a:r>
            <a:endParaRPr lang="ko-KR" altLang="en-US" sz="3200" b="0" dirty="0">
              <a:latin typeface="Helvetica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740D69-4AA7-DD48-B85C-F761EF935798}"/>
              </a:ext>
            </a:extLst>
          </p:cNvPr>
          <p:cNvSpPr/>
          <p:nvPr/>
        </p:nvSpPr>
        <p:spPr>
          <a:xfrm>
            <a:off x="1855107" y="4596130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>
                <a:latin typeface="Helvetica" pitchFamily="2" charset="0"/>
                <a:ea typeface="Apple LiGothic Medium" pitchFamily="2" charset="-120"/>
              </a:rPr>
              <a:t>1</a:t>
            </a:r>
            <a:endParaRPr lang="en-CH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35213-14E1-1F48-8A74-3B93474C42D8}"/>
              </a:ext>
            </a:extLst>
          </p:cNvPr>
          <p:cNvSpPr txBox="1"/>
          <p:nvPr/>
        </p:nvSpPr>
        <p:spPr>
          <a:xfrm>
            <a:off x="-2493818" y="2701636"/>
            <a:ext cx="0" cy="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ctr"/>
            <a:endParaRPr lang="en-CH" sz="1600" dirty="0">
              <a:latin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E425E3-8A74-D840-B645-7F7D8C98FCE0}"/>
              </a:ext>
            </a:extLst>
          </p:cNvPr>
          <p:cNvSpPr/>
          <p:nvPr/>
        </p:nvSpPr>
        <p:spPr>
          <a:xfrm>
            <a:off x="5528126" y="4596130"/>
            <a:ext cx="298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>
                <a:latin typeface="Helvetica" pitchFamily="2" charset="0"/>
                <a:ea typeface="Apple LiGothic Medium" pitchFamily="2" charset="-120"/>
              </a:rPr>
              <a:t>2</a:t>
            </a:r>
            <a:endParaRPr lang="en-CH" sz="2400" dirty="0"/>
          </a:p>
        </p:txBody>
      </p:sp>
      <p:pic>
        <p:nvPicPr>
          <p:cNvPr id="1026" name="Picture 2" descr="ETH-Logo ">
            <a:extLst>
              <a:ext uri="{FF2B5EF4-FFF2-40B4-BE49-F238E27FC236}">
                <a16:creationId xmlns:a16="http://schemas.microsoft.com/office/drawing/2014/main" id="{12C2F9D3-C67C-4041-998C-8CDEDBFCF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98825"/>
            <a:ext cx="2607638" cy="95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그래픽 12">
            <a:extLst>
              <a:ext uri="{FF2B5EF4-FFF2-40B4-BE49-F238E27FC236}">
                <a16:creationId xmlns:a16="http://schemas.microsoft.com/office/drawing/2014/main" id="{433A0296-7468-4B5A-AE11-2C09F0533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00818" y="4740146"/>
            <a:ext cx="1557989" cy="29972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CCEFD93-A99A-ED4F-B574-4F9F8E242F4F}"/>
              </a:ext>
            </a:extLst>
          </p:cNvPr>
          <p:cNvGrpSpPr/>
          <p:nvPr/>
        </p:nvGrpSpPr>
        <p:grpSpPr>
          <a:xfrm>
            <a:off x="5763974" y="4585340"/>
            <a:ext cx="1544330" cy="1022360"/>
            <a:chOff x="1230975" y="2852941"/>
            <a:chExt cx="3599369" cy="2382813"/>
          </a:xfrm>
        </p:grpSpPr>
        <p:pic>
          <p:nvPicPr>
            <p:cNvPr id="14" name="Picture 13" descr="Company name&#10;&#10;Description automatically generated with low confidence">
              <a:extLst>
                <a:ext uri="{FF2B5EF4-FFF2-40B4-BE49-F238E27FC236}">
                  <a16:creationId xmlns:a16="http://schemas.microsoft.com/office/drawing/2014/main" id="{1C3AF531-2AD9-4240-8DC2-ADBDBBE2D5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44" b="24"/>
            <a:stretch/>
          </p:blipFill>
          <p:spPr>
            <a:xfrm>
              <a:off x="1230975" y="3978771"/>
              <a:ext cx="3599369" cy="1256983"/>
            </a:xfrm>
            <a:prstGeom prst="rect">
              <a:avLst/>
            </a:prstGeom>
          </p:spPr>
        </p:pic>
        <p:pic>
          <p:nvPicPr>
            <p:cNvPr id="8" name="Picture 7" descr="Company name&#10;&#10;Description automatically generated with low confidence">
              <a:extLst>
                <a:ext uri="{FF2B5EF4-FFF2-40B4-BE49-F238E27FC236}">
                  <a16:creationId xmlns:a16="http://schemas.microsoft.com/office/drawing/2014/main" id="{F8D80D34-E071-6144-BFB3-9B5BCE7567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427" b="24"/>
            <a:stretch/>
          </p:blipFill>
          <p:spPr>
            <a:xfrm>
              <a:off x="1313783" y="2852941"/>
              <a:ext cx="3433754" cy="111816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950FFF2-D7EA-BA48-938B-B7AEAC8393B8}"/>
              </a:ext>
            </a:extLst>
          </p:cNvPr>
          <p:cNvSpPr txBox="1"/>
          <p:nvPr/>
        </p:nvSpPr>
        <p:spPr>
          <a:xfrm>
            <a:off x="1691680" y="6474677"/>
            <a:ext cx="7296354" cy="409191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r>
              <a:rPr lang="en-US" altLang="ko-KR" sz="1400" i="1" dirty="0">
                <a:latin typeface="Cambria" panose="02040503050406030204" pitchFamily="18" charset="0"/>
              </a:rPr>
              <a:t> *J. Park and J. Kim are co-primary authors.</a:t>
            </a:r>
            <a:endParaRPr lang="ko-KR" altLang="en-US" sz="14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570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Data Era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US" sz="2400" dirty="0">
                <a:solidFill>
                  <a:srgbClr val="C00000"/>
                </a:solidFill>
              </a:rPr>
              <a:t>Unprecedented amounts of data </a:t>
            </a:r>
            <a:r>
              <a:rPr lang="en-US" sz="2400" dirty="0"/>
              <a:t>processed in modern computing systems</a:t>
            </a:r>
          </a:p>
          <a:p>
            <a:pPr lvl="1"/>
            <a:r>
              <a:rPr lang="en-US" sz="2200" dirty="0"/>
              <a:t>e.g., Facebook generates </a:t>
            </a:r>
            <a:r>
              <a:rPr lang="en-US" sz="2200" dirty="0">
                <a:solidFill>
                  <a:srgbClr val="C00000"/>
                </a:solidFill>
              </a:rPr>
              <a:t>4 petabytes</a:t>
            </a:r>
            <a:r>
              <a:rPr lang="en-US" sz="2200" dirty="0"/>
              <a:t> of new data </a:t>
            </a:r>
            <a:r>
              <a:rPr lang="en-US" sz="2200" dirty="0">
                <a:solidFill>
                  <a:srgbClr val="C00000"/>
                </a:solidFill>
              </a:rPr>
              <a:t>every day</a:t>
            </a:r>
            <a:r>
              <a:rPr lang="en-US" sz="2200" dirty="0"/>
              <a:t>  </a:t>
            </a:r>
            <a:endParaRPr lang="en-CH" sz="2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596EA61-2234-694C-86F5-E7D1916A0310}"/>
              </a:ext>
            </a:extLst>
          </p:cNvPr>
          <p:cNvGrpSpPr/>
          <p:nvPr/>
        </p:nvGrpSpPr>
        <p:grpSpPr>
          <a:xfrm>
            <a:off x="323528" y="3385899"/>
            <a:ext cx="2561339" cy="2304256"/>
            <a:chOff x="611560" y="2422820"/>
            <a:chExt cx="4176465" cy="375727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BB038E-2B71-7A43-910E-61C15529B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1801" y="3583342"/>
              <a:ext cx="2016224" cy="1129086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BE2D46-E7B8-B84A-88AC-2F462D77E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60" y="3604818"/>
              <a:ext cx="1080120" cy="108012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D4D78F-1AA0-3144-9D3F-DCE411C08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5696" y="2422820"/>
              <a:ext cx="1212726" cy="121272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89A320-1620-8A40-B28B-85D258917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608" y="4937433"/>
              <a:ext cx="1242658" cy="12426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BDD1727-58F5-4A4F-BCD9-A84464170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1270" y="4937433"/>
              <a:ext cx="1242658" cy="1242658"/>
            </a:xfrm>
            <a:prstGeom prst="rect">
              <a:avLst/>
            </a:prstGeom>
          </p:spPr>
        </p:pic>
      </p:grpSp>
      <p:sp>
        <p:nvSpPr>
          <p:cNvPr id="20" name="Cloud 19">
            <a:extLst>
              <a:ext uri="{FF2B5EF4-FFF2-40B4-BE49-F238E27FC236}">
                <a16:creationId xmlns:a16="http://schemas.microsoft.com/office/drawing/2014/main" id="{FC8D6445-F839-B343-B752-2012CA876A64}"/>
              </a:ext>
            </a:extLst>
          </p:cNvPr>
          <p:cNvSpPr/>
          <p:nvPr/>
        </p:nvSpPr>
        <p:spPr>
          <a:xfrm>
            <a:off x="2843808" y="3438023"/>
            <a:ext cx="2367241" cy="236724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40577B-EE0A-8645-80EF-5023D9F88375}"/>
              </a:ext>
            </a:extLst>
          </p:cNvPr>
          <p:cNvSpPr txBox="1"/>
          <p:nvPr/>
        </p:nvSpPr>
        <p:spPr>
          <a:xfrm>
            <a:off x="5386679" y="3699847"/>
            <a:ext cx="12358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b="1" dirty="0">
                <a:latin typeface="Cambria" panose="02040503050406030204" pitchFamily="18" charset="0"/>
              </a:rPr>
              <a:t>Data Server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F5684B-E1E1-E442-851C-0363E1C7043C}"/>
              </a:ext>
            </a:extLst>
          </p:cNvPr>
          <p:cNvSpPr txBox="1"/>
          <p:nvPr/>
        </p:nvSpPr>
        <p:spPr>
          <a:xfrm>
            <a:off x="6974790" y="3699847"/>
            <a:ext cx="16593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b="1" dirty="0">
                <a:latin typeface="Cambria" panose="02040503050406030204" pitchFamily="18" charset="0"/>
              </a:rPr>
              <a:t>Storage Devices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3BDABF1-3ECC-CE4E-B3A9-BE0B42C0D80D}"/>
              </a:ext>
            </a:extLst>
          </p:cNvPr>
          <p:cNvGrpSpPr/>
          <p:nvPr/>
        </p:nvGrpSpPr>
        <p:grpSpPr>
          <a:xfrm>
            <a:off x="5506501" y="2708920"/>
            <a:ext cx="3016504" cy="1020508"/>
            <a:chOff x="5506501" y="2708920"/>
            <a:chExt cx="3016504" cy="10205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3A2AF8E-8A71-E241-8600-D623801292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6501" y="2721070"/>
              <a:ext cx="996209" cy="996209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D9A3C70-1341-FE42-B6D9-99ADD85F53F7}"/>
                </a:ext>
              </a:extLst>
            </p:cNvPr>
            <p:cNvGrpSpPr/>
            <p:nvPr/>
          </p:nvGrpSpPr>
          <p:grpSpPr>
            <a:xfrm>
              <a:off x="7085940" y="2708920"/>
              <a:ext cx="1437065" cy="1020508"/>
              <a:chOff x="6681140" y="2189068"/>
              <a:chExt cx="1437065" cy="102050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74C5F4A9-B891-C44E-8BAB-96A3FE6B21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25219408-102C-024A-9823-562FAF5DB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E910065E-C861-9243-81BB-0A76047EDC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8CAA7F28-48E8-A44E-8248-804BB4B922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8A204212-6172-9B4D-923E-010843E789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09925F8-023A-2B4B-B203-62F81A0AD1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F4A793F-F7AF-ED42-854B-70F48B1E0E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  <p:sp>
          <p:nvSpPr>
            <p:cNvPr id="86" name="Cloud 85">
              <a:extLst>
                <a:ext uri="{FF2B5EF4-FFF2-40B4-BE49-F238E27FC236}">
                  <a16:creationId xmlns:a16="http://schemas.microsoft.com/office/drawing/2014/main" id="{97BB2A25-EA95-F542-ACC2-E6BE66EA77A2}"/>
                </a:ext>
              </a:extLst>
            </p:cNvPr>
            <p:cNvSpPr/>
            <p:nvPr/>
          </p:nvSpPr>
          <p:spPr>
            <a:xfrm>
              <a:off x="7410314" y="2860849"/>
              <a:ext cx="788316" cy="7166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19DA8C-1FBE-1446-8AFE-8F9DC057CBD1}"/>
              </a:ext>
            </a:extLst>
          </p:cNvPr>
          <p:cNvGrpSpPr/>
          <p:nvPr/>
        </p:nvGrpSpPr>
        <p:grpSpPr>
          <a:xfrm>
            <a:off x="5506501" y="4041068"/>
            <a:ext cx="3016504" cy="1020508"/>
            <a:chOff x="5506501" y="4090676"/>
            <a:chExt cx="3016504" cy="1020508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3088914-3FED-8B4A-AC30-033AE7AFB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6501" y="4102826"/>
              <a:ext cx="996209" cy="996209"/>
            </a:xfrm>
            <a:prstGeom prst="rect">
              <a:avLst/>
            </a:prstGeom>
          </p:spPr>
        </p:pic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1DC4D83-D7B0-9346-83F0-ADF4A3E9F12F}"/>
                </a:ext>
              </a:extLst>
            </p:cNvPr>
            <p:cNvGrpSpPr/>
            <p:nvPr/>
          </p:nvGrpSpPr>
          <p:grpSpPr>
            <a:xfrm>
              <a:off x="7085940" y="4090676"/>
              <a:ext cx="1437065" cy="1020508"/>
              <a:chOff x="6681140" y="2189068"/>
              <a:chExt cx="1437065" cy="1020508"/>
            </a:xfrm>
          </p:grpSpPr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D8263B2B-B3F5-4842-9745-ABE2A831BE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787723C-35AD-8640-9C6C-8560FE083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46069B4-0787-B943-B5BD-0D869E0616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3E690AD-05E4-3C42-8CF1-FA3EB1C190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D6FB1B95-637C-5847-90D9-8C7589B209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75" name="Picture 74">
                <a:extLst>
                  <a:ext uri="{FF2B5EF4-FFF2-40B4-BE49-F238E27FC236}">
                    <a16:creationId xmlns:a16="http://schemas.microsoft.com/office/drawing/2014/main" id="{20E5EBF0-3FF4-424A-AC45-5C6845697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85CED40-16E1-5C48-B8CC-2B221F6C45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  <p:sp>
          <p:nvSpPr>
            <p:cNvPr id="87" name="Cloud 86">
              <a:extLst>
                <a:ext uri="{FF2B5EF4-FFF2-40B4-BE49-F238E27FC236}">
                  <a16:creationId xmlns:a16="http://schemas.microsoft.com/office/drawing/2014/main" id="{931D2500-F060-ED47-B48D-7D625D185E1F}"/>
                </a:ext>
              </a:extLst>
            </p:cNvPr>
            <p:cNvSpPr/>
            <p:nvPr/>
          </p:nvSpPr>
          <p:spPr>
            <a:xfrm>
              <a:off x="7410314" y="4242605"/>
              <a:ext cx="788316" cy="7166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7306B36-E5AF-6545-9B8D-83BC516EA4A3}"/>
              </a:ext>
            </a:extLst>
          </p:cNvPr>
          <p:cNvGrpSpPr/>
          <p:nvPr/>
        </p:nvGrpSpPr>
        <p:grpSpPr>
          <a:xfrm>
            <a:off x="5506501" y="5373216"/>
            <a:ext cx="3016504" cy="1020508"/>
            <a:chOff x="5506501" y="5373216"/>
            <a:chExt cx="3016504" cy="1020508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D5C96C7-D9C6-B144-B5B8-36E6B1BD1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6501" y="5385366"/>
              <a:ext cx="996209" cy="996209"/>
            </a:xfrm>
            <a:prstGeom prst="rect">
              <a:avLst/>
            </a:prstGeom>
          </p:spPr>
        </p:pic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9C5559C1-986D-4B4E-AE08-F48763AFA29D}"/>
                </a:ext>
              </a:extLst>
            </p:cNvPr>
            <p:cNvGrpSpPr/>
            <p:nvPr/>
          </p:nvGrpSpPr>
          <p:grpSpPr>
            <a:xfrm>
              <a:off x="7085940" y="5373216"/>
              <a:ext cx="1437065" cy="1020508"/>
              <a:chOff x="6681140" y="2189068"/>
              <a:chExt cx="1437065" cy="1020508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0B9E8F8D-8800-0446-B41B-AA3A4A5A6D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9ADA03FD-50DB-A143-A035-B570D7A3B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5FE59764-78F3-0C4E-84BB-83FDAC9BBA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342A8B08-0875-C34E-921D-F1130F8A6C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7BCCECE0-FAC6-124D-95CC-B62018724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83" name="Picture 82">
                <a:extLst>
                  <a:ext uri="{FF2B5EF4-FFF2-40B4-BE49-F238E27FC236}">
                    <a16:creationId xmlns:a16="http://schemas.microsoft.com/office/drawing/2014/main" id="{95A4D9EF-6DC3-C743-8F0E-470F08D19A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44C266CC-5A4A-C442-AA0A-9201D59701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  <p:sp>
          <p:nvSpPr>
            <p:cNvPr id="88" name="Cloud 87">
              <a:extLst>
                <a:ext uri="{FF2B5EF4-FFF2-40B4-BE49-F238E27FC236}">
                  <a16:creationId xmlns:a16="http://schemas.microsoft.com/office/drawing/2014/main" id="{361BA010-2691-1049-B85D-9758015C6DE1}"/>
                </a:ext>
              </a:extLst>
            </p:cNvPr>
            <p:cNvSpPr/>
            <p:nvPr/>
          </p:nvSpPr>
          <p:spPr>
            <a:xfrm>
              <a:off x="7410314" y="5525145"/>
              <a:ext cx="788316" cy="7166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422703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E4B38-F152-3942-84CD-028FCB31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dirty="0"/>
              <a:t>DeepSketch: Application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7FCCB-69EC-7F45-80E3-A68AFB10F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Backup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48423FB-12E1-844D-8365-5F38A2393948}"/>
              </a:ext>
            </a:extLst>
          </p:cNvPr>
          <p:cNvGrpSpPr/>
          <p:nvPr/>
        </p:nvGrpSpPr>
        <p:grpSpPr>
          <a:xfrm>
            <a:off x="693683" y="1424679"/>
            <a:ext cx="6911580" cy="996209"/>
            <a:chOff x="693683" y="1424679"/>
            <a:chExt cx="6911580" cy="99620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21CD4B-4072-4F44-8929-E64342D62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683" y="1424679"/>
              <a:ext cx="996209" cy="99620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6BE6641-DAB3-B145-9F55-948F557647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38736" y="1424679"/>
              <a:ext cx="996209" cy="99620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54E90FE-F49B-F045-B1A5-19DF56086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3789" y="1424679"/>
              <a:ext cx="996209" cy="99620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20B8BA-5C46-1A4E-8A6D-8071A9F64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8842" y="1424679"/>
              <a:ext cx="996209" cy="99620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3A78C3E-36A5-B94F-BC60-BF250E4F5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3895" y="1424679"/>
              <a:ext cx="996209" cy="9962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AE9E6F-6F9C-8249-8507-A3ED13D43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18948" y="1424679"/>
              <a:ext cx="996209" cy="99620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E09A31-1D3D-994F-9B81-0DE0F5870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4001" y="1424679"/>
              <a:ext cx="996209" cy="99620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7B92CB3-1CEF-BD4E-9A30-448F3A56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09054" y="1424679"/>
              <a:ext cx="996209" cy="996209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858E51A-B9F4-EE41-8B07-F925859EF6AA}"/>
              </a:ext>
            </a:extLst>
          </p:cNvPr>
          <p:cNvSpPr txBox="1"/>
          <p:nvPr/>
        </p:nvSpPr>
        <p:spPr>
          <a:xfrm>
            <a:off x="3491880" y="971436"/>
            <a:ext cx="1795300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sz="2400" b="1" dirty="0">
                <a:latin typeface="Cambria" panose="02040503050406030204" pitchFamily="18" charset="0"/>
              </a:rPr>
              <a:t>Data Servers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8BAB687-68D7-CF40-B578-D2EB47546C91}"/>
              </a:ext>
            </a:extLst>
          </p:cNvPr>
          <p:cNvGrpSpPr/>
          <p:nvPr/>
        </p:nvGrpSpPr>
        <p:grpSpPr>
          <a:xfrm>
            <a:off x="331676" y="2516736"/>
            <a:ext cx="5618517" cy="1598020"/>
            <a:chOff x="331676" y="2516736"/>
            <a:chExt cx="5618517" cy="1598020"/>
          </a:xfrm>
        </p:grpSpPr>
        <p:sp>
          <p:nvSpPr>
            <p:cNvPr id="21" name="Cloud 20">
              <a:extLst>
                <a:ext uri="{FF2B5EF4-FFF2-40B4-BE49-F238E27FC236}">
                  <a16:creationId xmlns:a16="http://schemas.microsoft.com/office/drawing/2014/main" id="{E319C838-5238-ED4C-A135-FCDEFFC19D84}"/>
                </a:ext>
              </a:extLst>
            </p:cNvPr>
            <p:cNvSpPr/>
            <p:nvPr/>
          </p:nvSpPr>
          <p:spPr>
            <a:xfrm>
              <a:off x="4211960" y="2788802"/>
              <a:ext cx="1738233" cy="1325954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20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Training</a:t>
              </a:r>
            </a:p>
            <a:p>
              <a:pPr algn="ctr"/>
              <a:r>
                <a:rPr lang="en-CH" sz="20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 set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8BE2392-EB67-524E-99B6-17AA45CD7EA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787" y="2516736"/>
              <a:ext cx="3203538" cy="69624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BCE7F6E-DDE1-DA48-B36F-8AAB88B3DE73}"/>
                </a:ext>
              </a:extLst>
            </p:cNvPr>
            <p:cNvCxnSpPr>
              <a:cxnSpLocks/>
            </p:cNvCxnSpPr>
            <p:nvPr/>
          </p:nvCxnSpPr>
          <p:spPr>
            <a:xfrm>
              <a:off x="2881893" y="2516736"/>
              <a:ext cx="1597511" cy="533028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B6E478B-4A29-D64C-8FE3-8F47F3421355}"/>
                </a:ext>
              </a:extLst>
            </p:cNvPr>
            <p:cNvCxnSpPr>
              <a:cxnSpLocks/>
            </p:cNvCxnSpPr>
            <p:nvPr/>
          </p:nvCxnSpPr>
          <p:spPr>
            <a:xfrm>
              <a:off x="4571999" y="2516736"/>
              <a:ext cx="171137" cy="480216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0FA5D58-111B-564F-BE94-C17770F1D7BE}"/>
                </a:ext>
              </a:extLst>
            </p:cNvPr>
            <p:cNvSpPr txBox="1"/>
            <p:nvPr/>
          </p:nvSpPr>
          <p:spPr>
            <a:xfrm>
              <a:off x="331676" y="3171101"/>
              <a:ext cx="3780634" cy="92333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1) Collect data for DNN training</a:t>
              </a:r>
            </a:p>
            <a:p>
              <a:pPr algn="ctr"/>
              <a:r>
                <a:rPr lang="en-CH" sz="20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(prefarably from data servers</a:t>
              </a:r>
            </a:p>
            <a:p>
              <a:pPr algn="ctr"/>
              <a:r>
                <a:rPr lang="en-CH" sz="2000" b="1" i="1" dirty="0">
                  <a:solidFill>
                    <a:srgbClr val="0070C0"/>
                  </a:solidFill>
                  <a:latin typeface="Cambria" panose="02040503050406030204" pitchFamily="18" charset="0"/>
                </a:rPr>
                <a:t>storing similar data types) 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3D104DD-05DD-D344-8563-B1E93EC3CA25}"/>
              </a:ext>
            </a:extLst>
          </p:cNvPr>
          <p:cNvGrpSpPr/>
          <p:nvPr/>
        </p:nvGrpSpPr>
        <p:grpSpPr>
          <a:xfrm>
            <a:off x="359318" y="4113344"/>
            <a:ext cx="5502457" cy="2021377"/>
            <a:chOff x="359318" y="4113344"/>
            <a:chExt cx="5502457" cy="2021377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F4E7B01D-352C-1044-AC10-F3DB2ED627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0378" y="4459891"/>
              <a:ext cx="1561397" cy="1561397"/>
            </a:xfrm>
            <a:prstGeom prst="rect">
              <a:avLst/>
            </a:prstGeom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FFE6B841-AEF4-8849-8BF3-6CE0CB1E33CC}"/>
                </a:ext>
              </a:extLst>
            </p:cNvPr>
            <p:cNvCxnSpPr>
              <a:stCxn id="21" idx="1"/>
              <a:endCxn id="40" idx="0"/>
            </p:cNvCxnSpPr>
            <p:nvPr/>
          </p:nvCxnSpPr>
          <p:spPr>
            <a:xfrm>
              <a:off x="5081077" y="4113344"/>
              <a:ext cx="0" cy="346547"/>
            </a:xfrm>
            <a:prstGeom prst="straightConnector1">
              <a:avLst/>
            </a:prstGeom>
            <a:ln w="1905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EEC2A63B-64B3-D64C-A442-E9AE58BE5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5043764"/>
              <a:ext cx="1090957" cy="109095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46D895-BF52-094D-87DA-45EB7DA996CA}"/>
                </a:ext>
              </a:extLst>
            </p:cNvPr>
            <p:cNvSpPr txBox="1"/>
            <p:nvPr/>
          </p:nvSpPr>
          <p:spPr>
            <a:xfrm>
              <a:off x="359318" y="5281465"/>
              <a:ext cx="378063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i="1" dirty="0">
                  <a:solidFill>
                    <a:schemeClr val="accent6"/>
                  </a:solidFill>
                  <a:latin typeface="Cambria" panose="02040503050406030204" pitchFamily="18" charset="0"/>
                </a:rPr>
                <a:t>2) DNN Training</a:t>
              </a:r>
              <a:br>
                <a:rPr lang="en-CH" sz="2000" b="1" i="1" dirty="0">
                  <a:solidFill>
                    <a:schemeClr val="accent6"/>
                  </a:solidFill>
                  <a:latin typeface="Cambria" panose="02040503050406030204" pitchFamily="18" charset="0"/>
                </a:rPr>
              </a:br>
              <a:r>
                <a:rPr lang="en-CH" sz="2000" b="1" i="1" dirty="0">
                  <a:solidFill>
                    <a:schemeClr val="accent6"/>
                  </a:solidFill>
                  <a:latin typeface="Cambria" panose="02040503050406030204" pitchFamily="18" charset="0"/>
                </a:rPr>
                <a:t>(with powerful machines)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E2C2A43-97CE-CD47-9C40-8287122B309E}"/>
              </a:ext>
            </a:extLst>
          </p:cNvPr>
          <p:cNvGrpSpPr/>
          <p:nvPr/>
        </p:nvGrpSpPr>
        <p:grpSpPr>
          <a:xfrm>
            <a:off x="5861775" y="1424679"/>
            <a:ext cx="3076403" cy="3815911"/>
            <a:chOff x="5861775" y="1424679"/>
            <a:chExt cx="3076403" cy="3815911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305A3AF1-8255-0A44-AA41-ED2068DCF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4107" y="1424679"/>
              <a:ext cx="996209" cy="996209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F45B54-72ED-4E4C-8373-3D1EB123AA43}"/>
                </a:ext>
              </a:extLst>
            </p:cNvPr>
            <p:cNvSpPr txBox="1"/>
            <p:nvPr/>
          </p:nvSpPr>
          <p:spPr>
            <a:xfrm>
              <a:off x="7596336" y="2453488"/>
              <a:ext cx="1341842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2000" b="1" dirty="0">
                  <a:latin typeface="Cambria" panose="02040503050406030204" pitchFamily="18" charset="0"/>
                </a:rPr>
                <a:t>New Server</a:t>
              </a:r>
            </a:p>
          </p:txBody>
        </p:sp>
        <p:cxnSp>
          <p:nvCxnSpPr>
            <p:cNvPr id="57" name="Curved Connector 56">
              <a:extLst>
                <a:ext uri="{FF2B5EF4-FFF2-40B4-BE49-F238E27FC236}">
                  <a16:creationId xmlns:a16="http://schemas.microsoft.com/office/drawing/2014/main" id="{20469F40-A575-4F48-8CDF-03EE333B3A4B}"/>
                </a:ext>
              </a:extLst>
            </p:cNvPr>
            <p:cNvCxnSpPr>
              <a:cxnSpLocks/>
              <a:stCxn id="40" idx="3"/>
            </p:cNvCxnSpPr>
            <p:nvPr/>
          </p:nvCxnSpPr>
          <p:spPr>
            <a:xfrm flipV="1">
              <a:off x="5861775" y="2751556"/>
              <a:ext cx="2090436" cy="2489034"/>
            </a:xfrm>
            <a:prstGeom prst="curvedConnector2">
              <a:avLst/>
            </a:prstGeom>
            <a:ln w="19050"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84C041F-F50F-BE45-AEF9-FB675B7750FE}"/>
              </a:ext>
            </a:extLst>
          </p:cNvPr>
          <p:cNvGrpSpPr/>
          <p:nvPr/>
        </p:nvGrpSpPr>
        <p:grpSpPr>
          <a:xfrm>
            <a:off x="5861775" y="2516736"/>
            <a:ext cx="2670665" cy="2723854"/>
            <a:chOff x="5861775" y="2516736"/>
            <a:chExt cx="2670665" cy="2723854"/>
          </a:xfrm>
        </p:grpSpPr>
        <p:cxnSp>
          <p:nvCxnSpPr>
            <p:cNvPr id="51" name="Curved Connector 50">
              <a:extLst>
                <a:ext uri="{FF2B5EF4-FFF2-40B4-BE49-F238E27FC236}">
                  <a16:creationId xmlns:a16="http://schemas.microsoft.com/office/drawing/2014/main" id="{D7EE1593-6869-7748-8D83-24DCC6D92331}"/>
                </a:ext>
              </a:extLst>
            </p:cNvPr>
            <p:cNvCxnSpPr>
              <a:stCxn id="40" idx="3"/>
            </p:cNvCxnSpPr>
            <p:nvPr/>
          </p:nvCxnSpPr>
          <p:spPr>
            <a:xfrm flipV="1">
              <a:off x="5861775" y="2516736"/>
              <a:ext cx="1245383" cy="2723854"/>
            </a:xfrm>
            <a:prstGeom prst="curvedConnector2">
              <a:avLst/>
            </a:prstGeom>
            <a:ln w="19050">
              <a:headEnd type="oval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29654D47-FA6F-0D4D-B515-FA7A69A2B783}"/>
                </a:ext>
              </a:extLst>
            </p:cNvPr>
            <p:cNvSpPr txBox="1"/>
            <p:nvPr/>
          </p:nvSpPr>
          <p:spPr>
            <a:xfrm>
              <a:off x="6184964" y="3245495"/>
              <a:ext cx="2347476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CH" sz="2000" b="1" i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</a:rPr>
                <a:t>3) Update </a:t>
              </a:r>
              <a:br>
                <a:rPr lang="en-CH" sz="2000" b="1" i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</a:rPr>
              </a:br>
              <a:r>
                <a:rPr lang="en-CH" sz="2000" b="1" i="1" dirty="0">
                  <a:solidFill>
                    <a:schemeClr val="accent5">
                      <a:lumMod val="50000"/>
                    </a:schemeClr>
                  </a:solidFill>
                  <a:latin typeface="Cambria" panose="02040503050406030204" pitchFamily="18" charset="0"/>
                </a:rPr>
                <a:t>or build a new one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BDF04B6-CD9F-5047-B58E-831053901E0E}"/>
              </a:ext>
            </a:extLst>
          </p:cNvPr>
          <p:cNvGrpSpPr/>
          <p:nvPr/>
        </p:nvGrpSpPr>
        <p:grpSpPr>
          <a:xfrm>
            <a:off x="6144010" y="4293096"/>
            <a:ext cx="1946353" cy="1451875"/>
            <a:chOff x="6144010" y="4425397"/>
            <a:chExt cx="1946353" cy="145187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31A806B-F905-DB44-ABB7-563F09E730E7}"/>
                </a:ext>
              </a:extLst>
            </p:cNvPr>
            <p:cNvSpPr txBox="1"/>
            <p:nvPr/>
          </p:nvSpPr>
          <p:spPr>
            <a:xfrm>
              <a:off x="6207354" y="5507940"/>
              <a:ext cx="1819665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/>
              <a:r>
                <a:rPr lang="en-CH" sz="2400" b="1" dirty="0">
                  <a:latin typeface="Cambria" panose="02040503050406030204" pitchFamily="18" charset="0"/>
                </a:rPr>
                <a:t>Trained DNN</a:t>
              </a:r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1C906DC-E44D-CA4C-9F1F-D0EEA95B4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4010" y="4425397"/>
              <a:ext cx="1946353" cy="10452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6278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in Storage Systems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3594FA-E141-4234-AE05-360401972BE7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US" sz="2400" dirty="0"/>
              <a:t>Effective at </a:t>
            </a:r>
            <a:r>
              <a:rPr lang="en-US" sz="2400" dirty="0">
                <a:solidFill>
                  <a:schemeClr val="accent6"/>
                </a:solidFill>
              </a:rPr>
              <a:t>reducing the management cost</a:t>
            </a:r>
            <a:r>
              <a:rPr lang="en-US" sz="2400" dirty="0"/>
              <a:t> of a data center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41F6E17-C9EC-0840-8344-6E8E4BD43FEE}"/>
              </a:ext>
            </a:extLst>
          </p:cNvPr>
          <p:cNvGrpSpPr/>
          <p:nvPr/>
        </p:nvGrpSpPr>
        <p:grpSpPr>
          <a:xfrm>
            <a:off x="323528" y="3385899"/>
            <a:ext cx="2561339" cy="2304256"/>
            <a:chOff x="611560" y="2422820"/>
            <a:chExt cx="4176465" cy="3757271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D6D5846F-3E68-C74A-AA40-A32689E3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1801" y="3583342"/>
              <a:ext cx="2016224" cy="1129086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B25FCA82-DCA1-1D43-8F7F-B1061809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60" y="3604818"/>
              <a:ext cx="1080120" cy="108012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90F21528-ED88-6941-A1DA-6C044562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5696" y="2422820"/>
              <a:ext cx="1212726" cy="1212726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F63D80C0-08F0-5A4D-A4B5-858508D1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608" y="4937433"/>
              <a:ext cx="1242658" cy="1242658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A1E1B0A-DB03-2541-9C59-37E7F3BF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1270" y="4937433"/>
              <a:ext cx="1242658" cy="1242658"/>
            </a:xfrm>
            <a:prstGeom prst="rect">
              <a:avLst/>
            </a:prstGeom>
          </p:spPr>
        </p:pic>
      </p:grpSp>
      <p:sp>
        <p:nvSpPr>
          <p:cNvPr id="130" name="Cloud 129">
            <a:extLst>
              <a:ext uri="{FF2B5EF4-FFF2-40B4-BE49-F238E27FC236}">
                <a16:creationId xmlns:a16="http://schemas.microsoft.com/office/drawing/2014/main" id="{02400DAD-031B-AD45-9B45-2C396E1C88DA}"/>
              </a:ext>
            </a:extLst>
          </p:cNvPr>
          <p:cNvSpPr/>
          <p:nvPr/>
        </p:nvSpPr>
        <p:spPr>
          <a:xfrm>
            <a:off x="2843808" y="3438023"/>
            <a:ext cx="2367241" cy="2367241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3728A6-6DB8-1E42-B3EC-72EBEC868CFA}"/>
              </a:ext>
            </a:extLst>
          </p:cNvPr>
          <p:cNvSpPr txBox="1"/>
          <p:nvPr/>
        </p:nvSpPr>
        <p:spPr>
          <a:xfrm>
            <a:off x="5386679" y="3699847"/>
            <a:ext cx="12358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b="1" dirty="0">
                <a:latin typeface="Cambria" panose="02040503050406030204" pitchFamily="18" charset="0"/>
              </a:rPr>
              <a:t>Data Server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6C1078F-C49B-5C47-AC1B-0542916AE82A}"/>
              </a:ext>
            </a:extLst>
          </p:cNvPr>
          <p:cNvSpPr txBox="1"/>
          <p:nvPr/>
        </p:nvSpPr>
        <p:spPr>
          <a:xfrm>
            <a:off x="6974790" y="3699847"/>
            <a:ext cx="16593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b="1" dirty="0">
                <a:latin typeface="Cambria" panose="02040503050406030204" pitchFamily="18" charset="0"/>
              </a:rPr>
              <a:t>Storage Devices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C9ABACB-F91D-6649-B16B-B0EBD83DA562}"/>
              </a:ext>
            </a:extLst>
          </p:cNvPr>
          <p:cNvGrpSpPr/>
          <p:nvPr/>
        </p:nvGrpSpPr>
        <p:grpSpPr>
          <a:xfrm>
            <a:off x="5506501" y="2708920"/>
            <a:ext cx="3016504" cy="1020508"/>
            <a:chOff x="5506501" y="2708920"/>
            <a:chExt cx="3016504" cy="1020508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FAA3432D-2DC1-4845-BD6D-4208AA5E5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6501" y="2721070"/>
              <a:ext cx="996209" cy="996209"/>
            </a:xfrm>
            <a:prstGeom prst="rect">
              <a:avLst/>
            </a:prstGeom>
          </p:spPr>
        </p:pic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7A026CBB-C86C-B745-9CE3-EB1516216048}"/>
                </a:ext>
              </a:extLst>
            </p:cNvPr>
            <p:cNvGrpSpPr/>
            <p:nvPr/>
          </p:nvGrpSpPr>
          <p:grpSpPr>
            <a:xfrm>
              <a:off x="7085940" y="2708920"/>
              <a:ext cx="1437065" cy="1020508"/>
              <a:chOff x="6681140" y="2189068"/>
              <a:chExt cx="1437065" cy="1020508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AAFFDE83-87AA-D646-A1A3-A40501AC2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E611601C-5614-5242-A027-E5A9229FF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5A8D102C-175C-5D43-8289-CEC53943F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089C2C19-CFCE-914E-AE97-0783F23B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81A72B2D-1846-9E45-9038-8AC588749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C71020F2-DDB1-A047-AAC2-96478F74D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8ADFB235-777C-1D4A-B360-38C1F6B71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  <p:sp>
          <p:nvSpPr>
            <p:cNvPr id="136" name="Cloud 135">
              <a:extLst>
                <a:ext uri="{FF2B5EF4-FFF2-40B4-BE49-F238E27FC236}">
                  <a16:creationId xmlns:a16="http://schemas.microsoft.com/office/drawing/2014/main" id="{8386016C-12E9-334C-A4F1-52F6B74CDD9A}"/>
                </a:ext>
              </a:extLst>
            </p:cNvPr>
            <p:cNvSpPr/>
            <p:nvPr/>
          </p:nvSpPr>
          <p:spPr>
            <a:xfrm>
              <a:off x="7410314" y="2860849"/>
              <a:ext cx="788316" cy="7166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AA1ABF1-E95C-C142-939F-037EEAD52DFA}"/>
              </a:ext>
            </a:extLst>
          </p:cNvPr>
          <p:cNvGrpSpPr/>
          <p:nvPr/>
        </p:nvGrpSpPr>
        <p:grpSpPr>
          <a:xfrm>
            <a:off x="5506501" y="4041068"/>
            <a:ext cx="3016504" cy="1020508"/>
            <a:chOff x="5506501" y="4090676"/>
            <a:chExt cx="3016504" cy="1020508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F937450-C262-B34F-8217-85C7672F0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6501" y="4102826"/>
              <a:ext cx="996209" cy="996209"/>
            </a:xfrm>
            <a:prstGeom prst="rect">
              <a:avLst/>
            </a:prstGeom>
          </p:spPr>
        </p:pic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A19B5E0-0EC5-BA44-B0F5-BCD82777524A}"/>
                </a:ext>
              </a:extLst>
            </p:cNvPr>
            <p:cNvGrpSpPr/>
            <p:nvPr/>
          </p:nvGrpSpPr>
          <p:grpSpPr>
            <a:xfrm>
              <a:off x="7085940" y="4090676"/>
              <a:ext cx="1437065" cy="1020508"/>
              <a:chOff x="6681140" y="2189068"/>
              <a:chExt cx="1437065" cy="1020508"/>
            </a:xfrm>
          </p:grpSpPr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84C6BDCA-F033-DB49-BC15-9FDF9A0D8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F4029493-7AD0-3C47-BF0C-D25E92C47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0D805FC3-9E5A-2A41-8AEF-6709DC68D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8AF05B6E-1490-934E-8982-F57D35B82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CBB0EB55-AC3E-3644-B76C-8B15B4F8D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1EDD4070-7FF1-F14B-9071-24DE92D5E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43FA57A6-43CB-BE41-ABCD-0E573C929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  <p:sp>
          <p:nvSpPr>
            <p:cNvPr id="147" name="Cloud 146">
              <a:extLst>
                <a:ext uri="{FF2B5EF4-FFF2-40B4-BE49-F238E27FC236}">
                  <a16:creationId xmlns:a16="http://schemas.microsoft.com/office/drawing/2014/main" id="{4529087B-3E3E-D843-B6DA-CB108ECB3792}"/>
                </a:ext>
              </a:extLst>
            </p:cNvPr>
            <p:cNvSpPr/>
            <p:nvPr/>
          </p:nvSpPr>
          <p:spPr>
            <a:xfrm>
              <a:off x="7410314" y="4242605"/>
              <a:ext cx="788316" cy="7166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9F01D40-EE7A-5F40-A22F-DA75E8629238}"/>
              </a:ext>
            </a:extLst>
          </p:cNvPr>
          <p:cNvGrpSpPr/>
          <p:nvPr/>
        </p:nvGrpSpPr>
        <p:grpSpPr>
          <a:xfrm>
            <a:off x="5506501" y="5373216"/>
            <a:ext cx="3016504" cy="1020508"/>
            <a:chOff x="5506501" y="5373216"/>
            <a:chExt cx="3016504" cy="1020508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1BBD1D2E-6C6D-BB45-8489-16C2CD5BE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6501" y="5385366"/>
              <a:ext cx="996209" cy="996209"/>
            </a:xfrm>
            <a:prstGeom prst="rect">
              <a:avLst/>
            </a:prstGeom>
          </p:spPr>
        </p:pic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359633D-003E-234C-B027-BB103C78EB78}"/>
                </a:ext>
              </a:extLst>
            </p:cNvPr>
            <p:cNvGrpSpPr/>
            <p:nvPr/>
          </p:nvGrpSpPr>
          <p:grpSpPr>
            <a:xfrm>
              <a:off x="7085940" y="5373216"/>
              <a:ext cx="1437065" cy="1020508"/>
              <a:chOff x="6681140" y="2189068"/>
              <a:chExt cx="1437065" cy="1020508"/>
            </a:xfrm>
          </p:grpSpPr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35C0BB11-2738-5345-BE4A-E79562ED0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142978B0-E858-A043-B4FA-FBFAD6BA6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53D06F73-D850-3D4F-8478-D02D95AC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00CBCB3E-A4DD-9541-ABED-FB7C2615E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BB624EC8-2470-8346-9BFE-81B606BE1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6287090A-8EA0-9F49-A849-464E2D1A7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6FA20554-7AE8-A641-8A55-D8931DD1F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  <p:sp>
          <p:nvSpPr>
            <p:cNvPr id="158" name="Cloud 157">
              <a:extLst>
                <a:ext uri="{FF2B5EF4-FFF2-40B4-BE49-F238E27FC236}">
                  <a16:creationId xmlns:a16="http://schemas.microsoft.com/office/drawing/2014/main" id="{A8966415-785C-D944-BBC3-C84C771CE134}"/>
                </a:ext>
              </a:extLst>
            </p:cNvPr>
            <p:cNvSpPr/>
            <p:nvPr/>
          </p:nvSpPr>
          <p:spPr>
            <a:xfrm>
              <a:off x="7410314" y="5525145"/>
              <a:ext cx="788316" cy="7166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022967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in Storage Systems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5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US" sz="2400" dirty="0"/>
              <a:t>Effective at </a:t>
            </a:r>
            <a:r>
              <a:rPr lang="en-US" sz="2400" dirty="0">
                <a:solidFill>
                  <a:schemeClr val="accent6"/>
                </a:solidFill>
              </a:rPr>
              <a:t>reducing the management cost</a:t>
            </a:r>
            <a:r>
              <a:rPr lang="en-US" sz="2400" dirty="0"/>
              <a:t> of a data center</a:t>
            </a:r>
          </a:p>
          <a:p>
            <a:pPr lvl="1"/>
            <a:r>
              <a:rPr lang="en-CH" sz="2200" dirty="0"/>
              <a:t>By </a:t>
            </a:r>
            <a:r>
              <a:rPr lang="en-CH" sz="2200" dirty="0">
                <a:solidFill>
                  <a:schemeClr val="accent6"/>
                </a:solidFill>
              </a:rPr>
              <a:t>reducing</a:t>
            </a:r>
            <a:r>
              <a:rPr lang="en-CH" sz="2200" dirty="0"/>
              <a:t> </a:t>
            </a:r>
            <a:r>
              <a:rPr lang="en-CH" sz="2200" dirty="0">
                <a:solidFill>
                  <a:schemeClr val="accent6"/>
                </a:solidFill>
              </a:rPr>
              <a:t>the amount of written data </a:t>
            </a:r>
            <a:r>
              <a:rPr lang="en-CH" sz="2200" dirty="0"/>
              <a:t>to storage devices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41F6E17-C9EC-0840-8344-6E8E4BD43FEE}"/>
              </a:ext>
            </a:extLst>
          </p:cNvPr>
          <p:cNvGrpSpPr/>
          <p:nvPr/>
        </p:nvGrpSpPr>
        <p:grpSpPr>
          <a:xfrm>
            <a:off x="323528" y="3385899"/>
            <a:ext cx="2561339" cy="2304256"/>
            <a:chOff x="611560" y="2422820"/>
            <a:chExt cx="4176465" cy="3757271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D6D5846F-3E68-C74A-AA40-A32689E3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71801" y="3583342"/>
              <a:ext cx="2016224" cy="1129086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B25FCA82-DCA1-1D43-8F7F-B1061809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60" y="3604818"/>
              <a:ext cx="1080120" cy="108012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90F21528-ED88-6941-A1DA-6C044562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35696" y="2422820"/>
              <a:ext cx="1212726" cy="1212726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F63D80C0-08F0-5A4D-A4B5-858508D1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43608" y="4937433"/>
              <a:ext cx="1242658" cy="1242658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A1E1B0A-DB03-2541-9C59-37E7F3BF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81270" y="4937433"/>
              <a:ext cx="1242658" cy="1242658"/>
            </a:xfrm>
            <a:prstGeom prst="rect">
              <a:avLst/>
            </a:prstGeom>
          </p:spPr>
        </p:pic>
      </p:grpSp>
      <p:sp>
        <p:nvSpPr>
          <p:cNvPr id="130" name="Cloud 129">
            <a:extLst>
              <a:ext uri="{FF2B5EF4-FFF2-40B4-BE49-F238E27FC236}">
                <a16:creationId xmlns:a16="http://schemas.microsoft.com/office/drawing/2014/main" id="{02400DAD-031B-AD45-9B45-2C396E1C88DA}"/>
              </a:ext>
            </a:extLst>
          </p:cNvPr>
          <p:cNvSpPr/>
          <p:nvPr/>
        </p:nvSpPr>
        <p:spPr>
          <a:xfrm>
            <a:off x="2843808" y="3438023"/>
            <a:ext cx="2367241" cy="236724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3728A6-6DB8-1E42-B3EC-72EBEC868CFA}"/>
              </a:ext>
            </a:extLst>
          </p:cNvPr>
          <p:cNvSpPr txBox="1"/>
          <p:nvPr/>
        </p:nvSpPr>
        <p:spPr>
          <a:xfrm>
            <a:off x="5386679" y="3699847"/>
            <a:ext cx="12358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b="1" dirty="0">
                <a:latin typeface="Cambria" panose="02040503050406030204" pitchFamily="18" charset="0"/>
              </a:rPr>
              <a:t>Data Server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6C1078F-C49B-5C47-AC1B-0542916AE82A}"/>
              </a:ext>
            </a:extLst>
          </p:cNvPr>
          <p:cNvSpPr txBox="1"/>
          <p:nvPr/>
        </p:nvSpPr>
        <p:spPr>
          <a:xfrm>
            <a:off x="6974790" y="3699847"/>
            <a:ext cx="16593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b="1" dirty="0">
                <a:latin typeface="Cambria" panose="02040503050406030204" pitchFamily="18" charset="0"/>
              </a:rPr>
              <a:t>Storage Devices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C9ABACB-F91D-6649-B16B-B0EBD83DA562}"/>
              </a:ext>
            </a:extLst>
          </p:cNvPr>
          <p:cNvGrpSpPr/>
          <p:nvPr/>
        </p:nvGrpSpPr>
        <p:grpSpPr>
          <a:xfrm>
            <a:off x="5506501" y="2708920"/>
            <a:ext cx="3016504" cy="1020508"/>
            <a:chOff x="5506501" y="2708920"/>
            <a:chExt cx="3016504" cy="1020508"/>
          </a:xfrm>
        </p:grpSpPr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FAA3432D-2DC1-4845-BD6D-4208AA5E5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6501" y="2721070"/>
              <a:ext cx="996209" cy="996209"/>
            </a:xfrm>
            <a:prstGeom prst="rect">
              <a:avLst/>
            </a:prstGeom>
          </p:spPr>
        </p:pic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7A026CBB-C86C-B745-9CE3-EB1516216048}"/>
                </a:ext>
              </a:extLst>
            </p:cNvPr>
            <p:cNvGrpSpPr/>
            <p:nvPr/>
          </p:nvGrpSpPr>
          <p:grpSpPr>
            <a:xfrm>
              <a:off x="7085940" y="2708920"/>
              <a:ext cx="1437065" cy="1020508"/>
              <a:chOff x="6681140" y="2189068"/>
              <a:chExt cx="1437065" cy="1020508"/>
            </a:xfrm>
          </p:grpSpPr>
          <p:pic>
            <p:nvPicPr>
              <p:cNvPr id="137" name="Picture 136">
                <a:extLst>
                  <a:ext uri="{FF2B5EF4-FFF2-40B4-BE49-F238E27FC236}">
                    <a16:creationId xmlns:a16="http://schemas.microsoft.com/office/drawing/2014/main" id="{AAFFDE83-87AA-D646-A1A3-A40501AC23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38" name="Picture 137">
                <a:extLst>
                  <a:ext uri="{FF2B5EF4-FFF2-40B4-BE49-F238E27FC236}">
                    <a16:creationId xmlns:a16="http://schemas.microsoft.com/office/drawing/2014/main" id="{E611601C-5614-5242-A027-E5A9229FFC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39" name="Picture 138">
                <a:extLst>
                  <a:ext uri="{FF2B5EF4-FFF2-40B4-BE49-F238E27FC236}">
                    <a16:creationId xmlns:a16="http://schemas.microsoft.com/office/drawing/2014/main" id="{5A8D102C-175C-5D43-8289-CEC53943F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0" name="Picture 139">
                <a:extLst>
                  <a:ext uri="{FF2B5EF4-FFF2-40B4-BE49-F238E27FC236}">
                    <a16:creationId xmlns:a16="http://schemas.microsoft.com/office/drawing/2014/main" id="{089C2C19-CFCE-914E-AE97-0783F23BFA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1" name="Picture 140">
                <a:extLst>
                  <a:ext uri="{FF2B5EF4-FFF2-40B4-BE49-F238E27FC236}">
                    <a16:creationId xmlns:a16="http://schemas.microsoft.com/office/drawing/2014/main" id="{81A72B2D-1846-9E45-9038-8AC5887496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2" name="Picture 141">
                <a:extLst>
                  <a:ext uri="{FF2B5EF4-FFF2-40B4-BE49-F238E27FC236}">
                    <a16:creationId xmlns:a16="http://schemas.microsoft.com/office/drawing/2014/main" id="{C71020F2-DDB1-A047-AAC2-96478F74D7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3" name="Picture 142">
                <a:extLst>
                  <a:ext uri="{FF2B5EF4-FFF2-40B4-BE49-F238E27FC236}">
                    <a16:creationId xmlns:a16="http://schemas.microsoft.com/office/drawing/2014/main" id="{8ADFB235-777C-1D4A-B360-38C1F6B716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  <p:sp>
          <p:nvSpPr>
            <p:cNvPr id="136" name="Cloud 135">
              <a:extLst>
                <a:ext uri="{FF2B5EF4-FFF2-40B4-BE49-F238E27FC236}">
                  <a16:creationId xmlns:a16="http://schemas.microsoft.com/office/drawing/2014/main" id="{8386016C-12E9-334C-A4F1-52F6B74CDD9A}"/>
                </a:ext>
              </a:extLst>
            </p:cNvPr>
            <p:cNvSpPr/>
            <p:nvPr/>
          </p:nvSpPr>
          <p:spPr>
            <a:xfrm>
              <a:off x="7410314" y="2860849"/>
              <a:ext cx="788316" cy="7166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</a:t>
              </a:r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AA1ABF1-E95C-C142-939F-037EEAD52DFA}"/>
              </a:ext>
            </a:extLst>
          </p:cNvPr>
          <p:cNvGrpSpPr/>
          <p:nvPr/>
        </p:nvGrpSpPr>
        <p:grpSpPr>
          <a:xfrm>
            <a:off x="5506501" y="4041068"/>
            <a:ext cx="3016504" cy="1020508"/>
            <a:chOff x="5506501" y="4090676"/>
            <a:chExt cx="3016504" cy="1020508"/>
          </a:xfrm>
        </p:grpSpPr>
        <p:pic>
          <p:nvPicPr>
            <p:cNvPr id="145" name="Picture 144">
              <a:extLst>
                <a:ext uri="{FF2B5EF4-FFF2-40B4-BE49-F238E27FC236}">
                  <a16:creationId xmlns:a16="http://schemas.microsoft.com/office/drawing/2014/main" id="{CF937450-C262-B34F-8217-85C7672F0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6501" y="4102826"/>
              <a:ext cx="996209" cy="996209"/>
            </a:xfrm>
            <a:prstGeom prst="rect">
              <a:avLst/>
            </a:prstGeom>
          </p:spPr>
        </p:pic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5A19B5E0-0EC5-BA44-B0F5-BCD82777524A}"/>
                </a:ext>
              </a:extLst>
            </p:cNvPr>
            <p:cNvGrpSpPr/>
            <p:nvPr/>
          </p:nvGrpSpPr>
          <p:grpSpPr>
            <a:xfrm>
              <a:off x="7085940" y="4090676"/>
              <a:ext cx="1437065" cy="1020508"/>
              <a:chOff x="6681140" y="2189068"/>
              <a:chExt cx="1437065" cy="1020508"/>
            </a:xfrm>
          </p:grpSpPr>
          <p:pic>
            <p:nvPicPr>
              <p:cNvPr id="148" name="Picture 147">
                <a:extLst>
                  <a:ext uri="{FF2B5EF4-FFF2-40B4-BE49-F238E27FC236}">
                    <a16:creationId xmlns:a16="http://schemas.microsoft.com/office/drawing/2014/main" id="{84C6BDCA-F033-DB49-BC15-9FDF9A0D8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49" name="Picture 148">
                <a:extLst>
                  <a:ext uri="{FF2B5EF4-FFF2-40B4-BE49-F238E27FC236}">
                    <a16:creationId xmlns:a16="http://schemas.microsoft.com/office/drawing/2014/main" id="{F4029493-7AD0-3C47-BF0C-D25E92C477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0" name="Picture 149">
                <a:extLst>
                  <a:ext uri="{FF2B5EF4-FFF2-40B4-BE49-F238E27FC236}">
                    <a16:creationId xmlns:a16="http://schemas.microsoft.com/office/drawing/2014/main" id="{0D805FC3-9E5A-2A41-8AEF-6709DC68D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id="{8AF05B6E-1490-934E-8982-F57D35B82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id="{CBB0EB55-AC3E-3644-B76C-8B15B4F8D4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3" name="Picture 152">
                <a:extLst>
                  <a:ext uri="{FF2B5EF4-FFF2-40B4-BE49-F238E27FC236}">
                    <a16:creationId xmlns:a16="http://schemas.microsoft.com/office/drawing/2014/main" id="{1EDD4070-7FF1-F14B-9071-24DE92D5EF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id="{43FA57A6-43CB-BE41-ABCD-0E573C9296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  <p:sp>
          <p:nvSpPr>
            <p:cNvPr id="147" name="Cloud 146">
              <a:extLst>
                <a:ext uri="{FF2B5EF4-FFF2-40B4-BE49-F238E27FC236}">
                  <a16:creationId xmlns:a16="http://schemas.microsoft.com/office/drawing/2014/main" id="{4529087B-3E3E-D843-B6DA-CB108ECB3792}"/>
                </a:ext>
              </a:extLst>
            </p:cNvPr>
            <p:cNvSpPr/>
            <p:nvPr/>
          </p:nvSpPr>
          <p:spPr>
            <a:xfrm>
              <a:off x="7410314" y="4242605"/>
              <a:ext cx="788316" cy="7166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9F01D40-EE7A-5F40-A22F-DA75E8629238}"/>
              </a:ext>
            </a:extLst>
          </p:cNvPr>
          <p:cNvGrpSpPr/>
          <p:nvPr/>
        </p:nvGrpSpPr>
        <p:grpSpPr>
          <a:xfrm>
            <a:off x="5506501" y="5373216"/>
            <a:ext cx="3016504" cy="1020508"/>
            <a:chOff x="5506501" y="5373216"/>
            <a:chExt cx="3016504" cy="1020508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1BBD1D2E-6C6D-BB45-8489-16C2CD5BE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506501" y="5385366"/>
              <a:ext cx="996209" cy="996209"/>
            </a:xfrm>
            <a:prstGeom prst="rect">
              <a:avLst/>
            </a:prstGeom>
          </p:spPr>
        </p:pic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359633D-003E-234C-B027-BB103C78EB78}"/>
                </a:ext>
              </a:extLst>
            </p:cNvPr>
            <p:cNvGrpSpPr/>
            <p:nvPr/>
          </p:nvGrpSpPr>
          <p:grpSpPr>
            <a:xfrm>
              <a:off x="7085940" y="5373216"/>
              <a:ext cx="1437065" cy="1020508"/>
              <a:chOff x="6681140" y="2189068"/>
              <a:chExt cx="1437065" cy="1020508"/>
            </a:xfrm>
          </p:grpSpPr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35C0BB11-2738-5345-BE4A-E79562ED0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142978B0-E858-A043-B4FA-FBFAD6BA6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53D06F73-D850-3D4F-8478-D02D95AC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00CBCB3E-A4DD-9541-ABED-FB7C2615E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BB624EC8-2470-8346-9BFE-81B606BE1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6287090A-8EA0-9F49-A849-464E2D1A7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6FA20554-7AE8-A641-8A55-D8931DD1F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  <p:sp>
          <p:nvSpPr>
            <p:cNvPr id="158" name="Cloud 157">
              <a:extLst>
                <a:ext uri="{FF2B5EF4-FFF2-40B4-BE49-F238E27FC236}">
                  <a16:creationId xmlns:a16="http://schemas.microsoft.com/office/drawing/2014/main" id="{A8966415-785C-D944-BBC3-C84C771CE134}"/>
                </a:ext>
              </a:extLst>
            </p:cNvPr>
            <p:cNvSpPr/>
            <p:nvPr/>
          </p:nvSpPr>
          <p:spPr>
            <a:xfrm>
              <a:off x="7410314" y="5525145"/>
              <a:ext cx="788316" cy="716651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CH" sz="1600" b="1" dirty="0">
                  <a:solidFill>
                    <a:schemeClr val="tx1"/>
                  </a:solidFill>
                  <a:latin typeface="Cambria" panose="02040503050406030204" pitchFamily="18" charset="0"/>
                </a:rPr>
                <a:t>Data</a:t>
              </a:r>
            </a:p>
          </p:txBody>
        </p:sp>
      </p:grpSp>
      <p:sp>
        <p:nvSpPr>
          <p:cNvPr id="47" name="Cloud 46">
            <a:extLst>
              <a:ext uri="{FF2B5EF4-FFF2-40B4-BE49-F238E27FC236}">
                <a16:creationId xmlns:a16="http://schemas.microsoft.com/office/drawing/2014/main" id="{17912696-3CDD-0046-9368-568F65242AF6}"/>
              </a:ext>
            </a:extLst>
          </p:cNvPr>
          <p:cNvSpPr/>
          <p:nvPr/>
        </p:nvSpPr>
        <p:spPr>
          <a:xfrm>
            <a:off x="3292493" y="3886708"/>
            <a:ext cx="1469870" cy="146987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CF5939-22AA-0A4E-8A6D-BC8138213ABA}"/>
              </a:ext>
            </a:extLst>
          </p:cNvPr>
          <p:cNvGrpSpPr/>
          <p:nvPr/>
        </p:nvGrpSpPr>
        <p:grpSpPr>
          <a:xfrm>
            <a:off x="3050534" y="3278277"/>
            <a:ext cx="1953788" cy="2454974"/>
            <a:chOff x="3017841" y="3278277"/>
            <a:chExt cx="1953788" cy="2454974"/>
          </a:xfrm>
        </p:grpSpPr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BBDB3BD6-B202-D749-BC8C-2B8CC3EF107C}"/>
                </a:ext>
              </a:extLst>
            </p:cNvPr>
            <p:cNvSpPr/>
            <p:nvPr/>
          </p:nvSpPr>
          <p:spPr>
            <a:xfrm>
              <a:off x="3901197" y="3278277"/>
              <a:ext cx="360040" cy="533004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0" name="Down Arrow 49">
              <a:extLst>
                <a:ext uri="{FF2B5EF4-FFF2-40B4-BE49-F238E27FC236}">
                  <a16:creationId xmlns:a16="http://schemas.microsoft.com/office/drawing/2014/main" id="{D78E66A4-4651-E64E-A93B-40AA5F3CD80C}"/>
                </a:ext>
              </a:extLst>
            </p:cNvPr>
            <p:cNvSpPr/>
            <p:nvPr/>
          </p:nvSpPr>
          <p:spPr>
            <a:xfrm rot="13500000">
              <a:off x="3104323" y="5200247"/>
              <a:ext cx="360040" cy="533004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1" name="Down Arrow 50">
              <a:extLst>
                <a:ext uri="{FF2B5EF4-FFF2-40B4-BE49-F238E27FC236}">
                  <a16:creationId xmlns:a16="http://schemas.microsoft.com/office/drawing/2014/main" id="{B685E78A-4A23-5747-8AE6-877B4BE70E95}"/>
                </a:ext>
              </a:extLst>
            </p:cNvPr>
            <p:cNvSpPr/>
            <p:nvPr/>
          </p:nvSpPr>
          <p:spPr>
            <a:xfrm rot="8100000">
              <a:off x="4611589" y="5200247"/>
              <a:ext cx="360040" cy="533004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15B5433-6DCC-3440-90CD-BC9F7ECA85E2}"/>
              </a:ext>
            </a:extLst>
          </p:cNvPr>
          <p:cNvSpPr txBox="1"/>
          <p:nvPr/>
        </p:nvSpPr>
        <p:spPr>
          <a:xfrm>
            <a:off x="3040580" y="2712338"/>
            <a:ext cx="21466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i="1" dirty="0">
                <a:solidFill>
                  <a:srgbClr val="0070C0"/>
                </a:solidFill>
                <a:latin typeface="Cambria" panose="02040503050406030204" pitchFamily="18" charset="0"/>
              </a:rPr>
              <a:t>Data Reduction</a:t>
            </a:r>
            <a:br>
              <a:rPr lang="en-CH" b="1" i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en-CH" b="1" i="1" dirty="0">
                <a:solidFill>
                  <a:srgbClr val="0070C0"/>
                </a:solidFill>
                <a:latin typeface="Cambria" panose="02040503050406030204" pitchFamily="18" charset="0"/>
              </a:rPr>
              <a:t>Techniques</a:t>
            </a:r>
          </a:p>
        </p:txBody>
      </p:sp>
    </p:spTree>
    <p:extLst>
      <p:ext uri="{BB962C8B-B14F-4D97-AF65-F5344CB8AC3E}">
        <p14:creationId xmlns:p14="http://schemas.microsoft.com/office/powerpoint/2010/main" val="184897867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in Storage Systems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5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33364571-D1C4-484E-B8D3-4D0DC14F8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4703"/>
            <a:ext cx="8610600" cy="5680231"/>
          </a:xfrm>
        </p:spPr>
        <p:txBody>
          <a:bodyPr tIns="108000" bIns="108000"/>
          <a:lstStyle/>
          <a:p>
            <a:r>
              <a:rPr lang="en-US" sz="2400" dirty="0"/>
              <a:t>Effective at </a:t>
            </a:r>
            <a:r>
              <a:rPr lang="en-US" sz="2400" dirty="0">
                <a:solidFill>
                  <a:schemeClr val="accent6"/>
                </a:solidFill>
              </a:rPr>
              <a:t>reducing the management cost</a:t>
            </a:r>
            <a:r>
              <a:rPr lang="en-US" sz="2400" dirty="0"/>
              <a:t> of a data center</a:t>
            </a:r>
          </a:p>
          <a:p>
            <a:pPr lvl="1"/>
            <a:r>
              <a:rPr lang="en-CH" sz="2200" dirty="0"/>
              <a:t>By </a:t>
            </a:r>
            <a:r>
              <a:rPr lang="en-CH" sz="2200" dirty="0">
                <a:solidFill>
                  <a:schemeClr val="accent6"/>
                </a:solidFill>
              </a:rPr>
              <a:t>reducing the amount of written data </a:t>
            </a:r>
            <a:r>
              <a:rPr lang="en-CH" sz="2200" dirty="0"/>
              <a:t>to storage devices</a:t>
            </a:r>
          </a:p>
          <a:p>
            <a:pPr lvl="1"/>
            <a:r>
              <a:rPr lang="en-CH" sz="2200" dirty="0"/>
              <a:t>Enabling the system to deal with the same amount of data with </a:t>
            </a:r>
            <a:r>
              <a:rPr lang="en-CH" sz="2200" dirty="0">
                <a:solidFill>
                  <a:schemeClr val="accent6"/>
                </a:solidFill>
              </a:rPr>
              <a:t>fewer and/or smaller storage devices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41F6E17-C9EC-0840-8344-6E8E4BD43FEE}"/>
              </a:ext>
            </a:extLst>
          </p:cNvPr>
          <p:cNvGrpSpPr/>
          <p:nvPr/>
        </p:nvGrpSpPr>
        <p:grpSpPr>
          <a:xfrm>
            <a:off x="323528" y="3385899"/>
            <a:ext cx="2561339" cy="2304256"/>
            <a:chOff x="611560" y="2422820"/>
            <a:chExt cx="4176465" cy="3757271"/>
          </a:xfrm>
        </p:grpSpPr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id="{D6D5846F-3E68-C74A-AA40-A32689E375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71801" y="3583342"/>
              <a:ext cx="2016224" cy="1129086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id="{B25FCA82-DCA1-1D43-8F7F-B1061809F5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1560" y="3604818"/>
              <a:ext cx="1080120" cy="1080120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90F21528-ED88-6941-A1DA-6C044562D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5696" y="2422820"/>
              <a:ext cx="1212726" cy="1212726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id="{F63D80C0-08F0-5A4D-A4B5-858508D16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3608" y="4937433"/>
              <a:ext cx="1242658" cy="1242658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id="{1A1E1B0A-DB03-2541-9C59-37E7F3BFA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681270" y="4937433"/>
              <a:ext cx="1242658" cy="1242658"/>
            </a:xfrm>
            <a:prstGeom prst="rect">
              <a:avLst/>
            </a:prstGeom>
          </p:spPr>
        </p:pic>
      </p:grpSp>
      <p:sp>
        <p:nvSpPr>
          <p:cNvPr id="130" name="Cloud 129">
            <a:extLst>
              <a:ext uri="{FF2B5EF4-FFF2-40B4-BE49-F238E27FC236}">
                <a16:creationId xmlns:a16="http://schemas.microsoft.com/office/drawing/2014/main" id="{02400DAD-031B-AD45-9B45-2C396E1C88DA}"/>
              </a:ext>
            </a:extLst>
          </p:cNvPr>
          <p:cNvSpPr/>
          <p:nvPr/>
        </p:nvSpPr>
        <p:spPr>
          <a:xfrm>
            <a:off x="2843808" y="3438023"/>
            <a:ext cx="2367241" cy="2367241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33728A6-6DB8-1E42-B3EC-72EBEC868CFA}"/>
              </a:ext>
            </a:extLst>
          </p:cNvPr>
          <p:cNvSpPr txBox="1"/>
          <p:nvPr/>
        </p:nvSpPr>
        <p:spPr>
          <a:xfrm>
            <a:off x="5386679" y="3699847"/>
            <a:ext cx="1235851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b="1" dirty="0">
                <a:latin typeface="Cambria" panose="02040503050406030204" pitchFamily="18" charset="0"/>
              </a:rPr>
              <a:t>Data Server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6C1078F-C49B-5C47-AC1B-0542916AE82A}"/>
              </a:ext>
            </a:extLst>
          </p:cNvPr>
          <p:cNvSpPr txBox="1"/>
          <p:nvPr/>
        </p:nvSpPr>
        <p:spPr>
          <a:xfrm>
            <a:off x="6974790" y="3699847"/>
            <a:ext cx="16593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CH" b="1" dirty="0">
                <a:latin typeface="Cambria" panose="02040503050406030204" pitchFamily="18" charset="0"/>
              </a:rPr>
              <a:t>Storage Devices</a:t>
            </a:r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FAA3432D-2DC1-4845-BD6D-4208AA5E5D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6501" y="2721070"/>
            <a:ext cx="996209" cy="996209"/>
          </a:xfrm>
          <a:prstGeom prst="rect">
            <a:avLst/>
          </a:prstGeom>
        </p:spPr>
      </p:pic>
      <p:grpSp>
        <p:nvGrpSpPr>
          <p:cNvPr id="135" name="Group 134">
            <a:extLst>
              <a:ext uri="{FF2B5EF4-FFF2-40B4-BE49-F238E27FC236}">
                <a16:creationId xmlns:a16="http://schemas.microsoft.com/office/drawing/2014/main" id="{7A026CBB-C86C-B745-9CE3-EB1516216048}"/>
              </a:ext>
            </a:extLst>
          </p:cNvPr>
          <p:cNvGrpSpPr/>
          <p:nvPr/>
        </p:nvGrpSpPr>
        <p:grpSpPr>
          <a:xfrm>
            <a:off x="7085940" y="2708920"/>
            <a:ext cx="1437065" cy="1020508"/>
            <a:chOff x="6681140" y="2189068"/>
            <a:chExt cx="1437065" cy="1020508"/>
          </a:xfrm>
        </p:grpSpPr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AAFFDE83-87AA-D646-A1A3-A40501AC2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81140" y="2189068"/>
              <a:ext cx="722629" cy="340169"/>
            </a:xfrm>
            <a:prstGeom prst="rect">
              <a:avLst/>
            </a:prstGeom>
          </p:spPr>
        </p:pic>
        <p:pic>
          <p:nvPicPr>
            <p:cNvPr id="138" name="Picture 137">
              <a:extLst>
                <a:ext uri="{FF2B5EF4-FFF2-40B4-BE49-F238E27FC236}">
                  <a16:creationId xmlns:a16="http://schemas.microsoft.com/office/drawing/2014/main" id="{E611601C-5614-5242-A027-E5A9229FFC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0213" y="2302458"/>
              <a:ext cx="722629" cy="340169"/>
            </a:xfrm>
            <a:prstGeom prst="rect">
              <a:avLst/>
            </a:prstGeom>
          </p:spPr>
        </p:pic>
        <p:pic>
          <p:nvPicPr>
            <p:cNvPr id="139" name="Picture 138">
              <a:extLst>
                <a:ext uri="{FF2B5EF4-FFF2-40B4-BE49-F238E27FC236}">
                  <a16:creationId xmlns:a16="http://schemas.microsoft.com/office/drawing/2014/main" id="{5A8D102C-175C-5D43-8289-CEC53943F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19286" y="2415848"/>
              <a:ext cx="722629" cy="340169"/>
            </a:xfrm>
            <a:prstGeom prst="rect">
              <a:avLst/>
            </a:prstGeom>
          </p:spPr>
        </p:pic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089C2C19-CFCE-914E-AE97-0783F23BF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38359" y="2529238"/>
              <a:ext cx="722629" cy="340169"/>
            </a:xfrm>
            <a:prstGeom prst="rect">
              <a:avLst/>
            </a:prstGeom>
          </p:spPr>
        </p:pic>
        <p:pic>
          <p:nvPicPr>
            <p:cNvPr id="141" name="Picture 140">
              <a:extLst>
                <a:ext uri="{FF2B5EF4-FFF2-40B4-BE49-F238E27FC236}">
                  <a16:creationId xmlns:a16="http://schemas.microsoft.com/office/drawing/2014/main" id="{81A72B2D-1846-9E45-9038-8AC588749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57432" y="2642628"/>
              <a:ext cx="722629" cy="340169"/>
            </a:xfrm>
            <a:prstGeom prst="rect">
              <a:avLst/>
            </a:prstGeom>
          </p:spPr>
        </p:pic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C71020F2-DDB1-A047-AAC2-96478F74D7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6505" y="2756018"/>
              <a:ext cx="722629" cy="340169"/>
            </a:xfrm>
            <a:prstGeom prst="rect">
              <a:avLst/>
            </a:prstGeom>
          </p:spPr>
        </p:pic>
        <p:pic>
          <p:nvPicPr>
            <p:cNvPr id="143" name="Picture 142">
              <a:extLst>
                <a:ext uri="{FF2B5EF4-FFF2-40B4-BE49-F238E27FC236}">
                  <a16:creationId xmlns:a16="http://schemas.microsoft.com/office/drawing/2014/main" id="{8ADFB235-777C-1D4A-B360-38C1F6B71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95576" y="2869407"/>
              <a:ext cx="722629" cy="340169"/>
            </a:xfrm>
            <a:prstGeom prst="rect">
              <a:avLst/>
            </a:prstGeom>
          </p:spPr>
        </p:pic>
      </p:grpSp>
      <p:sp>
        <p:nvSpPr>
          <p:cNvPr id="136" name="Cloud 135">
            <a:extLst>
              <a:ext uri="{FF2B5EF4-FFF2-40B4-BE49-F238E27FC236}">
                <a16:creationId xmlns:a16="http://schemas.microsoft.com/office/drawing/2014/main" id="{8386016C-12E9-334C-A4F1-52F6B74CDD9A}"/>
              </a:ext>
            </a:extLst>
          </p:cNvPr>
          <p:cNvSpPr/>
          <p:nvPr/>
        </p:nvSpPr>
        <p:spPr>
          <a:xfrm>
            <a:off x="7236296" y="2803995"/>
            <a:ext cx="716651" cy="44498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Data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CF937450-C262-B34F-8217-85C7672F0B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6501" y="4053218"/>
            <a:ext cx="996209" cy="996209"/>
          </a:xfrm>
          <a:prstGeom prst="rect">
            <a:avLst/>
          </a:prstGeom>
        </p:spPr>
      </p:pic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A19B5E0-0EC5-BA44-B0F5-BCD82777524A}"/>
              </a:ext>
            </a:extLst>
          </p:cNvPr>
          <p:cNvGrpSpPr/>
          <p:nvPr/>
        </p:nvGrpSpPr>
        <p:grpSpPr>
          <a:xfrm>
            <a:off x="7085940" y="4041068"/>
            <a:ext cx="1437065" cy="1020508"/>
            <a:chOff x="6681140" y="2189068"/>
            <a:chExt cx="1437065" cy="1020508"/>
          </a:xfrm>
        </p:grpSpPr>
        <p:pic>
          <p:nvPicPr>
            <p:cNvPr id="148" name="Picture 147">
              <a:extLst>
                <a:ext uri="{FF2B5EF4-FFF2-40B4-BE49-F238E27FC236}">
                  <a16:creationId xmlns:a16="http://schemas.microsoft.com/office/drawing/2014/main" id="{84C6BDCA-F033-DB49-BC15-9FDF9A0D8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81140" y="2189068"/>
              <a:ext cx="722629" cy="340169"/>
            </a:xfrm>
            <a:prstGeom prst="rect">
              <a:avLst/>
            </a:prstGeom>
          </p:spPr>
        </p:pic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id="{F4029493-7AD0-3C47-BF0C-D25E92C47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00213" y="2302458"/>
              <a:ext cx="722629" cy="340169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0D805FC3-9E5A-2A41-8AEF-6709DC68D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19286" y="2415848"/>
              <a:ext cx="722629" cy="340169"/>
            </a:xfrm>
            <a:prstGeom prst="rect">
              <a:avLst/>
            </a:prstGeom>
          </p:spPr>
        </p:pic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id="{8AF05B6E-1490-934E-8982-F57D35B829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38359" y="2529238"/>
              <a:ext cx="722629" cy="340169"/>
            </a:xfrm>
            <a:prstGeom prst="rect">
              <a:avLst/>
            </a:prstGeom>
          </p:spPr>
        </p:pic>
        <p:pic>
          <p:nvPicPr>
            <p:cNvPr id="152" name="Picture 151">
              <a:extLst>
                <a:ext uri="{FF2B5EF4-FFF2-40B4-BE49-F238E27FC236}">
                  <a16:creationId xmlns:a16="http://schemas.microsoft.com/office/drawing/2014/main" id="{CBB0EB55-AC3E-3644-B76C-8B15B4F8D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57432" y="2642628"/>
              <a:ext cx="722629" cy="340169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1EDD4070-7FF1-F14B-9071-24DE92D5E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76505" y="2756018"/>
              <a:ext cx="722629" cy="340169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43FA57A6-43CB-BE41-ABCD-0E573C929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717" b="92713" l="2481" r="93702">
                          <a14:foregroundMark x1="9733" y1="93117" x2="9733" y2="93117"/>
                          <a14:foregroundMark x1="90840" y1="14980" x2="90840" y2="14980"/>
                          <a14:foregroundMark x1="93702" y1="14575" x2="93702" y2="14575"/>
                          <a14:backgroundMark x1="1718" y1="11336" x2="1718" y2="11336"/>
                          <a14:backgroundMark x1="1336" y1="12146" x2="1336" y2="12146"/>
                          <a14:backgroundMark x1="1718" y1="11336" x2="1718" y2="12146"/>
                          <a14:backgroundMark x1="1336" y1="10931" x2="4580" y2="13765"/>
                          <a14:backgroundMark x1="4580" y1="13360" x2="4580" y2="13360"/>
                          <a14:backgroundMark x1="4198" y1="12551" x2="4389" y2="13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95576" y="2869407"/>
              <a:ext cx="722629" cy="340169"/>
            </a:xfrm>
            <a:prstGeom prst="rect">
              <a:avLst/>
            </a:prstGeom>
          </p:spPr>
        </p:pic>
      </p:grpSp>
      <p:sp>
        <p:nvSpPr>
          <p:cNvPr id="147" name="Cloud 146">
            <a:extLst>
              <a:ext uri="{FF2B5EF4-FFF2-40B4-BE49-F238E27FC236}">
                <a16:creationId xmlns:a16="http://schemas.microsoft.com/office/drawing/2014/main" id="{4529087B-3E3E-D843-B6DA-CB108ECB3792}"/>
              </a:ext>
            </a:extLst>
          </p:cNvPr>
          <p:cNvSpPr/>
          <p:nvPr/>
        </p:nvSpPr>
        <p:spPr>
          <a:xfrm>
            <a:off x="7236296" y="4136143"/>
            <a:ext cx="716651" cy="444985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1600" b="1" dirty="0">
                <a:solidFill>
                  <a:schemeClr val="tx1"/>
                </a:solidFill>
                <a:latin typeface="Cambria" panose="02040503050406030204" pitchFamily="18" charset="0"/>
              </a:rPr>
              <a:t>Data</a:t>
            </a:r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9F01D40-EE7A-5F40-A22F-DA75E8629238}"/>
              </a:ext>
            </a:extLst>
          </p:cNvPr>
          <p:cNvGrpSpPr/>
          <p:nvPr/>
        </p:nvGrpSpPr>
        <p:grpSpPr>
          <a:xfrm>
            <a:off x="5506501" y="5373216"/>
            <a:ext cx="3016504" cy="1020508"/>
            <a:chOff x="5506501" y="5373216"/>
            <a:chExt cx="3016504" cy="1020508"/>
          </a:xfrm>
        </p:grpSpPr>
        <p:pic>
          <p:nvPicPr>
            <p:cNvPr id="156" name="Picture 155">
              <a:extLst>
                <a:ext uri="{FF2B5EF4-FFF2-40B4-BE49-F238E27FC236}">
                  <a16:creationId xmlns:a16="http://schemas.microsoft.com/office/drawing/2014/main" id="{1BBD1D2E-6C6D-BB45-8489-16C2CD5BE7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06501" y="5385366"/>
              <a:ext cx="996209" cy="996209"/>
            </a:xfrm>
            <a:prstGeom prst="rect">
              <a:avLst/>
            </a:prstGeom>
          </p:spPr>
        </p:pic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7359633D-003E-234C-B027-BB103C78EB78}"/>
                </a:ext>
              </a:extLst>
            </p:cNvPr>
            <p:cNvGrpSpPr/>
            <p:nvPr/>
          </p:nvGrpSpPr>
          <p:grpSpPr>
            <a:xfrm>
              <a:off x="7085940" y="5373216"/>
              <a:ext cx="1437065" cy="1020508"/>
              <a:chOff x="6681140" y="2189068"/>
              <a:chExt cx="1437065" cy="1020508"/>
            </a:xfrm>
          </p:grpSpPr>
          <p:pic>
            <p:nvPicPr>
              <p:cNvPr id="159" name="Picture 158">
                <a:extLst>
                  <a:ext uri="{FF2B5EF4-FFF2-40B4-BE49-F238E27FC236}">
                    <a16:creationId xmlns:a16="http://schemas.microsoft.com/office/drawing/2014/main" id="{35C0BB11-2738-5345-BE4A-E79562ED0C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681140" y="218906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0" name="Picture 159">
                <a:extLst>
                  <a:ext uri="{FF2B5EF4-FFF2-40B4-BE49-F238E27FC236}">
                    <a16:creationId xmlns:a16="http://schemas.microsoft.com/office/drawing/2014/main" id="{142978B0-E858-A043-B4FA-FBFAD6BA61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0213" y="230245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1" name="Picture 160">
                <a:extLst>
                  <a:ext uri="{FF2B5EF4-FFF2-40B4-BE49-F238E27FC236}">
                    <a16:creationId xmlns:a16="http://schemas.microsoft.com/office/drawing/2014/main" id="{53D06F73-D850-3D4F-8478-D02D95AC78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919286" y="241584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2" name="Picture 161">
                <a:extLst>
                  <a:ext uri="{FF2B5EF4-FFF2-40B4-BE49-F238E27FC236}">
                    <a16:creationId xmlns:a16="http://schemas.microsoft.com/office/drawing/2014/main" id="{00CBCB3E-A4DD-9541-ABED-FB7C2615E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038359" y="252923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3" name="Picture 162">
                <a:extLst>
                  <a:ext uri="{FF2B5EF4-FFF2-40B4-BE49-F238E27FC236}">
                    <a16:creationId xmlns:a16="http://schemas.microsoft.com/office/drawing/2014/main" id="{BB624EC8-2470-8346-9BFE-81B606BE1D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157432" y="264262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4" name="Picture 163">
                <a:extLst>
                  <a:ext uri="{FF2B5EF4-FFF2-40B4-BE49-F238E27FC236}">
                    <a16:creationId xmlns:a16="http://schemas.microsoft.com/office/drawing/2014/main" id="{6287090A-8EA0-9F49-A849-464E2D1A7A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276505" y="2756018"/>
                <a:ext cx="722629" cy="340169"/>
              </a:xfrm>
              <a:prstGeom prst="rect">
                <a:avLst/>
              </a:prstGeom>
            </p:spPr>
          </p:pic>
          <p:pic>
            <p:nvPicPr>
              <p:cNvPr id="165" name="Picture 164">
                <a:extLst>
                  <a:ext uri="{FF2B5EF4-FFF2-40B4-BE49-F238E27FC236}">
                    <a16:creationId xmlns:a16="http://schemas.microsoft.com/office/drawing/2014/main" id="{6FA20554-7AE8-A641-8A55-D8931DD1FB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717" b="92713" l="2481" r="93702">
                            <a14:foregroundMark x1="9733" y1="93117" x2="9733" y2="93117"/>
                            <a14:foregroundMark x1="90840" y1="14980" x2="90840" y2="14980"/>
                            <a14:foregroundMark x1="93702" y1="14575" x2="93702" y2="14575"/>
                            <a14:backgroundMark x1="1718" y1="11336" x2="1718" y2="11336"/>
                            <a14:backgroundMark x1="1336" y1="12146" x2="1336" y2="12146"/>
                            <a14:backgroundMark x1="1718" y1="11336" x2="1718" y2="12146"/>
                            <a14:backgroundMark x1="1336" y1="10931" x2="4580" y2="13765"/>
                            <a14:backgroundMark x1="4580" y1="13360" x2="4580" y2="13360"/>
                            <a14:backgroundMark x1="4198" y1="12551" x2="4389" y2="13765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95576" y="2869407"/>
                <a:ext cx="722629" cy="340169"/>
              </a:xfrm>
              <a:prstGeom prst="rect">
                <a:avLst/>
              </a:prstGeom>
            </p:spPr>
          </p:pic>
        </p:grpSp>
      </p:grpSp>
      <p:sp>
        <p:nvSpPr>
          <p:cNvPr id="47" name="Cloud 46">
            <a:extLst>
              <a:ext uri="{FF2B5EF4-FFF2-40B4-BE49-F238E27FC236}">
                <a16:creationId xmlns:a16="http://schemas.microsoft.com/office/drawing/2014/main" id="{17912696-3CDD-0046-9368-568F65242AF6}"/>
              </a:ext>
            </a:extLst>
          </p:cNvPr>
          <p:cNvSpPr/>
          <p:nvPr/>
        </p:nvSpPr>
        <p:spPr>
          <a:xfrm>
            <a:off x="3292493" y="3886708"/>
            <a:ext cx="1469870" cy="1469870"/>
          </a:xfrm>
          <a:prstGeom prst="clou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CF5939-22AA-0A4E-8A6D-BC8138213ABA}"/>
              </a:ext>
            </a:extLst>
          </p:cNvPr>
          <p:cNvGrpSpPr/>
          <p:nvPr/>
        </p:nvGrpSpPr>
        <p:grpSpPr>
          <a:xfrm>
            <a:off x="3050534" y="3278277"/>
            <a:ext cx="1953788" cy="2454974"/>
            <a:chOff x="3017841" y="3278277"/>
            <a:chExt cx="1953788" cy="2454974"/>
          </a:xfrm>
        </p:grpSpPr>
        <p:sp>
          <p:nvSpPr>
            <p:cNvPr id="3" name="Down Arrow 2">
              <a:extLst>
                <a:ext uri="{FF2B5EF4-FFF2-40B4-BE49-F238E27FC236}">
                  <a16:creationId xmlns:a16="http://schemas.microsoft.com/office/drawing/2014/main" id="{BBDB3BD6-B202-D749-BC8C-2B8CC3EF107C}"/>
                </a:ext>
              </a:extLst>
            </p:cNvPr>
            <p:cNvSpPr/>
            <p:nvPr/>
          </p:nvSpPr>
          <p:spPr>
            <a:xfrm>
              <a:off x="3901197" y="3278277"/>
              <a:ext cx="360040" cy="533004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0" name="Down Arrow 49">
              <a:extLst>
                <a:ext uri="{FF2B5EF4-FFF2-40B4-BE49-F238E27FC236}">
                  <a16:creationId xmlns:a16="http://schemas.microsoft.com/office/drawing/2014/main" id="{D78E66A4-4651-E64E-A93B-40AA5F3CD80C}"/>
                </a:ext>
              </a:extLst>
            </p:cNvPr>
            <p:cNvSpPr/>
            <p:nvPr/>
          </p:nvSpPr>
          <p:spPr>
            <a:xfrm rot="13500000">
              <a:off x="3104323" y="5200247"/>
              <a:ext cx="360040" cy="533004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51" name="Down Arrow 50">
              <a:extLst>
                <a:ext uri="{FF2B5EF4-FFF2-40B4-BE49-F238E27FC236}">
                  <a16:creationId xmlns:a16="http://schemas.microsoft.com/office/drawing/2014/main" id="{B685E78A-4A23-5747-8AE6-877B4BE70E95}"/>
                </a:ext>
              </a:extLst>
            </p:cNvPr>
            <p:cNvSpPr/>
            <p:nvPr/>
          </p:nvSpPr>
          <p:spPr>
            <a:xfrm rot="8100000">
              <a:off x="4611589" y="5200247"/>
              <a:ext cx="360040" cy="533004"/>
            </a:xfrm>
            <a:prstGeom prst="downArrow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CH" sz="1600" b="1" dirty="0">
                <a:solidFill>
                  <a:schemeClr val="tx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215B5433-6DCC-3440-90CD-BC9F7ECA85E2}"/>
              </a:ext>
            </a:extLst>
          </p:cNvPr>
          <p:cNvSpPr txBox="1"/>
          <p:nvPr/>
        </p:nvSpPr>
        <p:spPr>
          <a:xfrm>
            <a:off x="3040580" y="2712338"/>
            <a:ext cx="21466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CH" b="1" i="1" dirty="0">
                <a:solidFill>
                  <a:srgbClr val="0070C0"/>
                </a:solidFill>
                <a:latin typeface="Cambria" panose="02040503050406030204" pitchFamily="18" charset="0"/>
              </a:rPr>
              <a:t>Data Reduction</a:t>
            </a:r>
            <a:br>
              <a:rPr lang="en-CH" b="1" i="1" dirty="0">
                <a:solidFill>
                  <a:srgbClr val="0070C0"/>
                </a:solidFill>
                <a:latin typeface="Cambria" panose="02040503050406030204" pitchFamily="18" charset="0"/>
              </a:rPr>
            </a:br>
            <a:r>
              <a:rPr lang="en-CH" b="1" i="1" dirty="0">
                <a:solidFill>
                  <a:srgbClr val="0070C0"/>
                </a:solidFill>
                <a:latin typeface="Cambria" panose="02040503050406030204" pitchFamily="18" charset="0"/>
              </a:rPr>
              <a:t>Techniques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0F824-BD3E-9B41-9F28-91737D8B09EE}"/>
              </a:ext>
            </a:extLst>
          </p:cNvPr>
          <p:cNvSpPr/>
          <p:nvPr/>
        </p:nvSpPr>
        <p:spPr>
          <a:xfrm>
            <a:off x="7753412" y="3323525"/>
            <a:ext cx="880743" cy="40678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106F00C-0288-D940-AB77-73433C2C9524}"/>
              </a:ext>
            </a:extLst>
          </p:cNvPr>
          <p:cNvSpPr/>
          <p:nvPr/>
        </p:nvSpPr>
        <p:spPr>
          <a:xfrm>
            <a:off x="7753412" y="4649555"/>
            <a:ext cx="880743" cy="406788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5BEFD68-A3CD-C54D-B9BC-54FCEF8F2C4A}"/>
              </a:ext>
            </a:extLst>
          </p:cNvPr>
          <p:cNvSpPr/>
          <p:nvPr/>
        </p:nvSpPr>
        <p:spPr>
          <a:xfrm>
            <a:off x="5502245" y="5326386"/>
            <a:ext cx="3131910" cy="1067337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1600" b="1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9839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Post-deduplication Delta Compression</a:t>
            </a:r>
            <a:endParaRPr lang="en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3364571-D1C4-484E-B8D3-4D0DC14F86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764703"/>
                <a:ext cx="8610600" cy="5680231"/>
              </a:xfrm>
            </p:spPr>
            <p:txBody>
              <a:bodyPr tIns="108000" bIns="108000"/>
              <a:lstStyle/>
              <a:p>
                <a:r>
                  <a:rPr lang="en-CH" sz="2400" dirty="0"/>
                  <a:t>Combines three different data-reduction approaches</a:t>
                </a:r>
                <a:endParaRPr lang="en-CH" sz="2400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CH" sz="2200" dirty="0"/>
                  <a:t>To </a:t>
                </a:r>
                <a:r>
                  <a:rPr lang="en-CH" sz="2200" dirty="0">
                    <a:solidFill>
                      <a:schemeClr val="accent6"/>
                    </a:solidFill>
                  </a:rPr>
                  <a:t>maximize the data-reduction ratio</a:t>
                </a:r>
                <a:r>
                  <a:rPr lang="en-CH" sz="2200" dirty="0"/>
                  <a:t> (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𝑂𝑟𝑖𝑔𝑖𝑛𝑎𝑙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𝐷𝑎𝑡𝑎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𝑆𝑖𝑧𝑒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𝑅𝑒𝑑𝑢𝑐𝑒𝑑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𝐷𝑎𝑡𝑎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𝑆𝑖𝑧𝑒</m:t>
                        </m:r>
                      </m:den>
                    </m:f>
                  </m:oMath>
                </a14:m>
                <a:r>
                  <a:rPr lang="en-CH" sz="2200" dirty="0"/>
                  <a:t>)</a:t>
                </a:r>
              </a:p>
              <a:p>
                <a:pPr lvl="1"/>
                <a:r>
                  <a:rPr lang="en-CH" sz="2200" dirty="0"/>
                  <a:t>Deduplication </a:t>
                </a:r>
                <a:r>
                  <a:rPr lang="en-CH" sz="2200" dirty="0">
                    <a:sym typeface="Wingdings" pitchFamily="2" charset="2"/>
                  </a:rPr>
                  <a:t></a:t>
                </a:r>
                <a:r>
                  <a:rPr lang="en-CH" sz="2200" dirty="0"/>
                  <a:t> Delta compression </a:t>
                </a:r>
                <a:r>
                  <a:rPr lang="en-CH" sz="2200" dirty="0">
                    <a:sym typeface="Wingdings" pitchFamily="2" charset="2"/>
                  </a:rPr>
                  <a:t></a:t>
                </a:r>
                <a:r>
                  <a:rPr lang="en-CH" sz="2200" dirty="0"/>
                  <a:t> Lossless compression</a:t>
                </a:r>
              </a:p>
              <a:p>
                <a:pPr lvl="1"/>
                <a:r>
                  <a:rPr lang="en-CH" sz="2200" dirty="0"/>
                  <a:t>Can achieve </a:t>
                </a:r>
                <a:r>
                  <a:rPr lang="en-CH" sz="2200" dirty="0">
                    <a:solidFill>
                      <a:schemeClr val="accent6"/>
                    </a:solidFill>
                  </a:rPr>
                  <a:t>more than 2x data reduction </a:t>
                </a:r>
                <a:r>
                  <a:rPr lang="en-CH" sz="2200" dirty="0"/>
                  <a:t>over a simple combination of deduplication and lossless compression</a:t>
                </a:r>
              </a:p>
              <a:p>
                <a:endParaRPr lang="en-CH" dirty="0"/>
              </a:p>
              <a:p>
                <a:endParaRPr lang="en-CH" dirty="0"/>
              </a:p>
            </p:txBody>
          </p:sp>
        </mc:Choice>
        <mc:Fallback xmlns="">
          <p:sp>
            <p:nvSpPr>
              <p:cNvPr id="49" name="Content Placeholder 2">
                <a:extLst>
                  <a:ext uri="{FF2B5EF4-FFF2-40B4-BE49-F238E27FC236}">
                    <a16:creationId xmlns:a16="http://schemas.microsoft.com/office/drawing/2014/main" id="{33364571-D1C4-484E-B8D3-4D0DC14F8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764703"/>
                <a:ext cx="8610600" cy="5680231"/>
              </a:xfrm>
              <a:blipFill>
                <a:blip r:embed="rId4"/>
                <a:stretch>
                  <a:fillRect l="-132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5944712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E23CF91A-7751-7944-BA97-9313A54A8810}"/>
              </a:ext>
            </a:extLst>
          </p:cNvPr>
          <p:cNvSpPr/>
          <p:nvPr/>
        </p:nvSpPr>
        <p:spPr>
          <a:xfrm>
            <a:off x="228600" y="10527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File System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C0B64D-B249-704A-AB40-CD24AF2F2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H" sz="2700" dirty="0"/>
              <a:t>Overview of Post-Deduplication Delta Compression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00A33-446A-F942-9F83-5543CCBC7C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 dirty="0"/>
              <a:t>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CF31C-53AA-9C45-B640-EAE126675497}"/>
              </a:ext>
            </a:extLst>
          </p:cNvPr>
          <p:cNvSpPr/>
          <p:nvPr/>
        </p:nvSpPr>
        <p:spPr>
          <a:xfrm>
            <a:off x="1115616" y="1700808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3F7F6E-00E2-D441-925D-3BF4AB1A4DAA}"/>
              </a:ext>
            </a:extLst>
          </p:cNvPr>
          <p:cNvSpPr/>
          <p:nvPr/>
        </p:nvSpPr>
        <p:spPr>
          <a:xfrm>
            <a:off x="1547664" y="1700808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FEE1AE-1366-A948-8CAB-9C02E5DCF254}"/>
              </a:ext>
            </a:extLst>
          </p:cNvPr>
          <p:cNvSpPr/>
          <p:nvPr/>
        </p:nvSpPr>
        <p:spPr>
          <a:xfrm>
            <a:off x="1979712" y="1700808"/>
            <a:ext cx="432048" cy="792088"/>
          </a:xfrm>
          <a:prstGeom prst="rect">
            <a:avLst/>
          </a:prstGeom>
          <a:solidFill>
            <a:srgbClr val="DDEA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2C4647-C6B9-7946-A683-B2E0B4645932}"/>
              </a:ext>
            </a:extLst>
          </p:cNvPr>
          <p:cNvSpPr/>
          <p:nvPr/>
        </p:nvSpPr>
        <p:spPr>
          <a:xfrm>
            <a:off x="241176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3E0F04F-3F2E-324F-AAAA-8248D98FDE4C}"/>
              </a:ext>
            </a:extLst>
          </p:cNvPr>
          <p:cNvSpPr/>
          <p:nvPr/>
        </p:nvSpPr>
        <p:spPr>
          <a:xfrm>
            <a:off x="284380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7CDA6C-BDF5-9946-A7B7-8A02A7870CBA}"/>
              </a:ext>
            </a:extLst>
          </p:cNvPr>
          <p:cNvSpPr/>
          <p:nvPr/>
        </p:nvSpPr>
        <p:spPr>
          <a:xfrm>
            <a:off x="327585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DC49AC-D6F9-744E-AA44-E285575F689A}"/>
              </a:ext>
            </a:extLst>
          </p:cNvPr>
          <p:cNvSpPr/>
          <p:nvPr/>
        </p:nvSpPr>
        <p:spPr>
          <a:xfrm>
            <a:off x="370790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FF8584-BCB9-A349-896A-6FD36A95F559}"/>
              </a:ext>
            </a:extLst>
          </p:cNvPr>
          <p:cNvSpPr/>
          <p:nvPr/>
        </p:nvSpPr>
        <p:spPr>
          <a:xfrm>
            <a:off x="413995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83A74D-C8BD-3B42-8CC8-E3DEAD30661E}"/>
              </a:ext>
            </a:extLst>
          </p:cNvPr>
          <p:cNvSpPr/>
          <p:nvPr/>
        </p:nvSpPr>
        <p:spPr>
          <a:xfrm>
            <a:off x="457200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527674-E47E-EB46-A60F-7C583157ADF1}"/>
              </a:ext>
            </a:extLst>
          </p:cNvPr>
          <p:cNvSpPr/>
          <p:nvPr/>
        </p:nvSpPr>
        <p:spPr>
          <a:xfrm>
            <a:off x="500404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6CD6E1-AEA8-3A4F-A5FA-339CE5BB114E}"/>
              </a:ext>
            </a:extLst>
          </p:cNvPr>
          <p:cNvSpPr/>
          <p:nvPr/>
        </p:nvSpPr>
        <p:spPr>
          <a:xfrm>
            <a:off x="543609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D2BD533-C2EC-3D42-83D7-1A6A02645102}"/>
              </a:ext>
            </a:extLst>
          </p:cNvPr>
          <p:cNvSpPr/>
          <p:nvPr/>
        </p:nvSpPr>
        <p:spPr>
          <a:xfrm>
            <a:off x="5868144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26B9BB-3AEE-054D-863E-22C7E749EE50}"/>
              </a:ext>
            </a:extLst>
          </p:cNvPr>
          <p:cNvSpPr/>
          <p:nvPr/>
        </p:nvSpPr>
        <p:spPr>
          <a:xfrm>
            <a:off x="6300192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7C8BEE-9B9D-984C-88FE-B8C60EC9CF63}"/>
              </a:ext>
            </a:extLst>
          </p:cNvPr>
          <p:cNvSpPr/>
          <p:nvPr/>
        </p:nvSpPr>
        <p:spPr>
          <a:xfrm>
            <a:off x="6732240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1B4F803-14A8-4647-B3F6-9C83D9D1CC1B}"/>
              </a:ext>
            </a:extLst>
          </p:cNvPr>
          <p:cNvSpPr/>
          <p:nvPr/>
        </p:nvSpPr>
        <p:spPr>
          <a:xfrm>
            <a:off x="7164288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33F26D5-5F36-8048-B786-8F78D1AE4CA7}"/>
              </a:ext>
            </a:extLst>
          </p:cNvPr>
          <p:cNvSpPr/>
          <p:nvPr/>
        </p:nvSpPr>
        <p:spPr>
          <a:xfrm>
            <a:off x="7596336" y="1700808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B248CCF0-C6BE-3C43-A473-F9012F7BC385}"/>
              </a:ext>
            </a:extLst>
          </p:cNvPr>
          <p:cNvSpPr/>
          <p:nvPr/>
        </p:nvSpPr>
        <p:spPr>
          <a:xfrm>
            <a:off x="228600" y="4653136"/>
            <a:ext cx="8610600" cy="15841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Storage Device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10A35F9-52E1-0C40-8FBD-AA51D66AD6FA}"/>
              </a:ext>
            </a:extLst>
          </p:cNvPr>
          <p:cNvSpPr/>
          <p:nvPr/>
        </p:nvSpPr>
        <p:spPr>
          <a:xfrm>
            <a:off x="1115616" y="4797724"/>
            <a:ext cx="432048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D8BAB4F-FF86-B240-9268-3693388D3250}"/>
              </a:ext>
            </a:extLst>
          </p:cNvPr>
          <p:cNvSpPr/>
          <p:nvPr/>
        </p:nvSpPr>
        <p:spPr>
          <a:xfrm>
            <a:off x="1547664" y="4797724"/>
            <a:ext cx="432048" cy="792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C38C9C1-2706-9F43-8A34-641F4C3FEF1A}"/>
              </a:ext>
            </a:extLst>
          </p:cNvPr>
          <p:cNvSpPr/>
          <p:nvPr/>
        </p:nvSpPr>
        <p:spPr>
          <a:xfrm>
            <a:off x="1979712" y="4797724"/>
            <a:ext cx="432048" cy="792088"/>
          </a:xfrm>
          <a:prstGeom prst="rect">
            <a:avLst/>
          </a:prstGeom>
          <a:solidFill>
            <a:srgbClr val="DDEAF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5E17BB2E-0F19-2540-9D59-96C4BA0254C0}"/>
              </a:ext>
            </a:extLst>
          </p:cNvPr>
          <p:cNvSpPr/>
          <p:nvPr/>
        </p:nvSpPr>
        <p:spPr>
          <a:xfrm>
            <a:off x="241176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C4FD467-5310-6F44-849E-A4A9050D70A2}"/>
              </a:ext>
            </a:extLst>
          </p:cNvPr>
          <p:cNvSpPr/>
          <p:nvPr/>
        </p:nvSpPr>
        <p:spPr>
          <a:xfrm>
            <a:off x="284380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56499F1-95E1-5743-9127-39BC4D976042}"/>
              </a:ext>
            </a:extLst>
          </p:cNvPr>
          <p:cNvSpPr/>
          <p:nvPr/>
        </p:nvSpPr>
        <p:spPr>
          <a:xfrm>
            <a:off x="327585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6E93F953-114C-D341-A42C-588B99D25858}"/>
              </a:ext>
            </a:extLst>
          </p:cNvPr>
          <p:cNvSpPr/>
          <p:nvPr/>
        </p:nvSpPr>
        <p:spPr>
          <a:xfrm>
            <a:off x="370790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10E97A6D-6539-1745-B373-A8B417D725E1}"/>
              </a:ext>
            </a:extLst>
          </p:cNvPr>
          <p:cNvSpPr/>
          <p:nvPr/>
        </p:nvSpPr>
        <p:spPr>
          <a:xfrm>
            <a:off x="413995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70A4270-C7DF-FD49-84E2-F401CE1B19AE}"/>
              </a:ext>
            </a:extLst>
          </p:cNvPr>
          <p:cNvSpPr/>
          <p:nvPr/>
        </p:nvSpPr>
        <p:spPr>
          <a:xfrm>
            <a:off x="457200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442F954-6B0E-2A4E-971C-8E405979718A}"/>
              </a:ext>
            </a:extLst>
          </p:cNvPr>
          <p:cNvSpPr/>
          <p:nvPr/>
        </p:nvSpPr>
        <p:spPr>
          <a:xfrm>
            <a:off x="500404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662BABE-4C55-8349-9017-06EAD4611D5B}"/>
              </a:ext>
            </a:extLst>
          </p:cNvPr>
          <p:cNvSpPr/>
          <p:nvPr/>
        </p:nvSpPr>
        <p:spPr>
          <a:xfrm>
            <a:off x="543609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61FEB36-D051-8B46-BC53-24CE7A0BE734}"/>
              </a:ext>
            </a:extLst>
          </p:cNvPr>
          <p:cNvSpPr/>
          <p:nvPr/>
        </p:nvSpPr>
        <p:spPr>
          <a:xfrm>
            <a:off x="5868144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EB97929-FB62-564A-A9C8-E4C56B63673F}"/>
              </a:ext>
            </a:extLst>
          </p:cNvPr>
          <p:cNvSpPr/>
          <p:nvPr/>
        </p:nvSpPr>
        <p:spPr>
          <a:xfrm>
            <a:off x="6300192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EFBCD8D4-1E8A-E14D-962C-E6B0AC54AB4B}"/>
              </a:ext>
            </a:extLst>
          </p:cNvPr>
          <p:cNvSpPr/>
          <p:nvPr/>
        </p:nvSpPr>
        <p:spPr>
          <a:xfrm>
            <a:off x="6732240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FE72D751-A78C-5443-A969-055A045795F4}"/>
              </a:ext>
            </a:extLst>
          </p:cNvPr>
          <p:cNvSpPr/>
          <p:nvPr/>
        </p:nvSpPr>
        <p:spPr>
          <a:xfrm>
            <a:off x="7164288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H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0E7ED2-401D-2F45-967A-110B969BDBF4}"/>
              </a:ext>
            </a:extLst>
          </p:cNvPr>
          <p:cNvSpPr/>
          <p:nvPr/>
        </p:nvSpPr>
        <p:spPr>
          <a:xfrm>
            <a:off x="7596336" y="4797724"/>
            <a:ext cx="43204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CH" sz="20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0C3A9C25-474E-394B-9620-8F2C0A087D92}"/>
              </a:ext>
            </a:extLst>
          </p:cNvPr>
          <p:cNvSpPr/>
          <p:nvPr/>
        </p:nvSpPr>
        <p:spPr>
          <a:xfrm>
            <a:off x="228600" y="2875502"/>
            <a:ext cx="8610600" cy="158417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en-CH" sz="2400" b="1" dirty="0">
                <a:solidFill>
                  <a:schemeClr val="tx1"/>
                </a:solidFill>
                <a:latin typeface="Cambria" panose="02040503050406030204" pitchFamily="18" charset="0"/>
              </a:rPr>
              <a:t>Data Reduction Module</a:t>
            </a:r>
          </a:p>
        </p:txBody>
      </p:sp>
    </p:spTree>
    <p:extLst>
      <p:ext uri="{BB962C8B-B14F-4D97-AF65-F5344CB8AC3E}">
        <p14:creationId xmlns:p14="http://schemas.microsoft.com/office/powerpoint/2010/main" val="219114327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25.5|8.1|4.1|10.5|4.7|4|7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3|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lIns="0" tIns="0" rIns="0" bIns="0" rtlCol="0" anchor="ctr"/>
      <a:lstStyle>
        <a:defPPr algn="ctr">
          <a:defRPr sz="1600" b="1" dirty="0" smtClean="0">
            <a:solidFill>
              <a:schemeClr val="tx1"/>
            </a:solidFill>
            <a:latin typeface="Cambria" panose="02040503050406030204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solidFill>
          <a:schemeClr val="bg1"/>
        </a:solidFill>
      </a:spPr>
      <a:bodyPr wrap="square" lIns="0" tIns="0" rIns="0" bIns="0" rtlCol="0">
        <a:spAutoFit/>
      </a:bodyPr>
      <a:lstStyle>
        <a:defPPr algn="l">
          <a:defRPr dirty="0" smtClean="0">
            <a:latin typeface="Cambria" panose="02040503050406030204" pitchFamily="18" charset="0"/>
          </a:defRPr>
        </a:defPPr>
      </a:lstStyle>
    </a:tx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8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4046</TotalTime>
  <Words>2335</Words>
  <Application>Microsoft Office PowerPoint</Application>
  <PresentationFormat>화면 슬라이드 쇼(4:3)</PresentationFormat>
  <Paragraphs>734</Paragraphs>
  <Slides>40</Slides>
  <Notes>40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40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Cambria Math</vt:lpstr>
      <vt:lpstr>Courier New</vt:lpstr>
      <vt:lpstr>Garamond</vt:lpstr>
      <vt:lpstr>Helvetica</vt:lpstr>
      <vt:lpstr>Tahoma</vt:lpstr>
      <vt:lpstr>Wingdings</vt:lpstr>
      <vt:lpstr>Edge</vt:lpstr>
      <vt:lpstr>3_Edge</vt:lpstr>
      <vt:lpstr>39_Edge</vt:lpstr>
      <vt:lpstr>98_Edge</vt:lpstr>
      <vt:lpstr>14_Edge</vt:lpstr>
      <vt:lpstr>DeepSketch:  A New Machine Learning-Based  Reference Search Technique  for Post-Deduplication Delta Compression</vt:lpstr>
      <vt:lpstr>Executive Summary</vt:lpstr>
      <vt:lpstr>Talk Outline</vt:lpstr>
      <vt:lpstr>Big Data Era</vt:lpstr>
      <vt:lpstr>Data Reduction in Storage Systems</vt:lpstr>
      <vt:lpstr>Data Reduction in Storage Systems</vt:lpstr>
      <vt:lpstr>Data Reduction in Storage Systems</vt:lpstr>
      <vt:lpstr>Post-deduplication Delta Compression</vt:lpstr>
      <vt:lpstr>Overview of Post-Deduplication Delta Compression</vt:lpstr>
      <vt:lpstr>Step 1: Deduplication</vt:lpstr>
      <vt:lpstr>Step 1: Deduplication</vt:lpstr>
      <vt:lpstr>Step 2: Delta Compression</vt:lpstr>
      <vt:lpstr>Step 2: Delta Compression</vt:lpstr>
      <vt:lpstr>Step 3: Lossless Compression</vt:lpstr>
      <vt:lpstr>Key Challenge: Reference Search</vt:lpstr>
      <vt:lpstr>State-of-the-Art: Data Sketching</vt:lpstr>
      <vt:lpstr>Limitations of Existing Techniques</vt:lpstr>
      <vt:lpstr>Talk Outline</vt:lpstr>
      <vt:lpstr>DeepSketch: Key Idea</vt:lpstr>
      <vt:lpstr>DeepSketch: Key Idea</vt:lpstr>
      <vt:lpstr>DeepSketch: Key Idea</vt:lpstr>
      <vt:lpstr>DeepSketch: Overview</vt:lpstr>
      <vt:lpstr>DeepSketch: Overview</vt:lpstr>
      <vt:lpstr>DeepSketch: Challenges</vt:lpstr>
      <vt:lpstr>Training the DNN of DeepSketch</vt:lpstr>
      <vt:lpstr>Training the DNN of DeepSketch</vt:lpstr>
      <vt:lpstr>Training the DNN of DeepSketch</vt:lpstr>
      <vt:lpstr>Training the DNN of DeepSketch</vt:lpstr>
      <vt:lpstr>Data Clustering for DeepSketch</vt:lpstr>
      <vt:lpstr>Post-Processing for Training Data Set</vt:lpstr>
      <vt:lpstr>DNN Training</vt:lpstr>
      <vt:lpstr>Talk Outline</vt:lpstr>
      <vt:lpstr>Evaluation Methodology</vt:lpstr>
      <vt:lpstr>Overall Data-Reduction Benefits</vt:lpstr>
      <vt:lpstr>Combined w/ Existing SF-Based Technique</vt:lpstr>
      <vt:lpstr>Performance Overhead</vt:lpstr>
      <vt:lpstr>Other Analyses in the Paper</vt:lpstr>
      <vt:lpstr>Executive Summary</vt:lpstr>
      <vt:lpstr>DeepSketch:  A New Machine Learning-Based  Reference Search Technique  for Post-Deduplication Delta Compression</vt:lpstr>
      <vt:lpstr>DeepSketch: Application Scenarios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ATLAS: A Scalable and High-Performance Scheduling Algorithm for Multiple Memory Controllers</dc:title>
  <dc:creator>yoongu</dc:creator>
  <cp:lastModifiedBy>Jisung</cp:lastModifiedBy>
  <cp:revision>3973</cp:revision>
  <cp:lastPrinted>2017-12-05T03:30:35Z</cp:lastPrinted>
  <dcterms:created xsi:type="dcterms:W3CDTF">2010-10-08T20:41:54Z</dcterms:created>
  <dcterms:modified xsi:type="dcterms:W3CDTF">2022-03-04T21:25:43Z</dcterms:modified>
</cp:coreProperties>
</file>