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6" r:id="rId1"/>
  </p:sldMasterIdLst>
  <p:notesMasterIdLst>
    <p:notesMasterId r:id="rId56"/>
  </p:notesMasterIdLst>
  <p:sldIdLst>
    <p:sldId id="279" r:id="rId2"/>
    <p:sldId id="286" r:id="rId3"/>
    <p:sldId id="321" r:id="rId4"/>
    <p:sldId id="288" r:id="rId5"/>
    <p:sldId id="484" r:id="rId6"/>
    <p:sldId id="270" r:id="rId7"/>
    <p:sldId id="486" r:id="rId8"/>
    <p:sldId id="490" r:id="rId9"/>
    <p:sldId id="327" r:id="rId10"/>
    <p:sldId id="487" r:id="rId11"/>
    <p:sldId id="331" r:id="rId12"/>
    <p:sldId id="475" r:id="rId13"/>
    <p:sldId id="335" r:id="rId14"/>
    <p:sldId id="336" r:id="rId15"/>
    <p:sldId id="488" r:id="rId16"/>
    <p:sldId id="489" r:id="rId17"/>
    <p:sldId id="396" r:id="rId18"/>
    <p:sldId id="483" r:id="rId19"/>
    <p:sldId id="485" r:id="rId20"/>
    <p:sldId id="476" r:id="rId21"/>
    <p:sldId id="477" r:id="rId22"/>
    <p:sldId id="478" r:id="rId23"/>
    <p:sldId id="479" r:id="rId24"/>
    <p:sldId id="480" r:id="rId25"/>
    <p:sldId id="481" r:id="rId26"/>
    <p:sldId id="482" r:id="rId27"/>
    <p:sldId id="415" r:id="rId28"/>
    <p:sldId id="416" r:id="rId29"/>
    <p:sldId id="417" r:id="rId30"/>
    <p:sldId id="418" r:id="rId31"/>
    <p:sldId id="457" r:id="rId32"/>
    <p:sldId id="458" r:id="rId33"/>
    <p:sldId id="284" r:id="rId34"/>
    <p:sldId id="459" r:id="rId35"/>
    <p:sldId id="289" r:id="rId36"/>
    <p:sldId id="326" r:id="rId37"/>
    <p:sldId id="460" r:id="rId38"/>
    <p:sldId id="271" r:id="rId39"/>
    <p:sldId id="272" r:id="rId40"/>
    <p:sldId id="465" r:id="rId41"/>
    <p:sldId id="461" r:id="rId42"/>
    <p:sldId id="469" r:id="rId43"/>
    <p:sldId id="474" r:id="rId44"/>
    <p:sldId id="464" r:id="rId45"/>
    <p:sldId id="468" r:id="rId46"/>
    <p:sldId id="419" r:id="rId47"/>
    <p:sldId id="420" r:id="rId48"/>
    <p:sldId id="421" r:id="rId49"/>
    <p:sldId id="454" r:id="rId50"/>
    <p:sldId id="455" r:id="rId51"/>
    <p:sldId id="456" r:id="rId52"/>
    <p:sldId id="471" r:id="rId53"/>
    <p:sldId id="472" r:id="rId54"/>
    <p:sldId id="47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F22C49-C8CB-44DF-8F13-5CDE51146D7F}">
          <p14:sldIdLst>
            <p14:sldId id="279"/>
            <p14:sldId id="286"/>
            <p14:sldId id="321"/>
            <p14:sldId id="288"/>
            <p14:sldId id="484"/>
            <p14:sldId id="270"/>
            <p14:sldId id="486"/>
            <p14:sldId id="490"/>
            <p14:sldId id="327"/>
            <p14:sldId id="487"/>
            <p14:sldId id="331"/>
            <p14:sldId id="475"/>
            <p14:sldId id="335"/>
            <p14:sldId id="336"/>
            <p14:sldId id="488"/>
            <p14:sldId id="489"/>
            <p14:sldId id="396"/>
            <p14:sldId id="483"/>
            <p14:sldId id="485"/>
            <p14:sldId id="476"/>
            <p14:sldId id="477"/>
            <p14:sldId id="478"/>
            <p14:sldId id="479"/>
            <p14:sldId id="480"/>
            <p14:sldId id="481"/>
            <p14:sldId id="482"/>
            <p14:sldId id="415"/>
            <p14:sldId id="416"/>
            <p14:sldId id="417"/>
            <p14:sldId id="418"/>
            <p14:sldId id="457"/>
            <p14:sldId id="458"/>
            <p14:sldId id="284"/>
            <p14:sldId id="459"/>
            <p14:sldId id="289"/>
            <p14:sldId id="326"/>
            <p14:sldId id="460"/>
            <p14:sldId id="271"/>
            <p14:sldId id="272"/>
            <p14:sldId id="465"/>
            <p14:sldId id="461"/>
            <p14:sldId id="469"/>
            <p14:sldId id="474"/>
            <p14:sldId id="464"/>
            <p14:sldId id="468"/>
            <p14:sldId id="419"/>
            <p14:sldId id="420"/>
            <p14:sldId id="421"/>
            <p14:sldId id="454"/>
            <p14:sldId id="455"/>
            <p14:sldId id="456"/>
            <p14:sldId id="471"/>
            <p14:sldId id="472"/>
            <p14:sldId id="4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9FFCC"/>
    <a:srgbClr val="FF2F92"/>
    <a:srgbClr val="33CCCC"/>
    <a:srgbClr val="FF5050"/>
    <a:srgbClr val="009999"/>
    <a:srgbClr val="00CCFF"/>
    <a:srgbClr val="FFFF66"/>
    <a:srgbClr val="CC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732"/>
  </p:normalViewPr>
  <p:slideViewPr>
    <p:cSldViewPr snapToGrid="0" snapToObjects="1">
      <p:cViewPr varScale="1">
        <p:scale>
          <a:sx n="83" d="100"/>
          <a:sy n="83" d="100"/>
        </p:scale>
        <p:origin x="174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aba\Documents\dDSN-Lab\ahmadian\slides\sigmetrics-results-for-slid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'perf-perf-cost'!$B$1</c:f>
              <c:strCache>
                <c:ptCount val="1"/>
                <c:pt idx="0">
                  <c:v>ECI-Cache-Perf-per-Cost</c:v>
                </c:pt>
              </c:strCache>
            </c:strRef>
          </c:tx>
          <c:spPr>
            <a:solidFill>
              <a:srgbClr val="DDDDDD">
                <a:lumMod val="75000"/>
              </a:srgbClr>
            </a:solidFill>
            <a:ln w="25400">
              <a:solidFill>
                <a:srgbClr val="DDDDDD">
                  <a:lumMod val="10000"/>
                </a:srgbClr>
              </a:solidFill>
            </a:ln>
            <a:effectLst/>
          </c:spPr>
          <c:invertIfNegative val="0"/>
          <c:cat>
            <c:strRef>
              <c:f>'perf-perf-cost'!$A$2:$A$17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'perf-perf-cost'!$B$2:$B$17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AB-4446-9E7D-2314A15679F6}"/>
            </c:ext>
          </c:extLst>
        </c:ser>
        <c:ser>
          <c:idx val="1"/>
          <c:order val="1"/>
          <c:tx>
            <c:strRef>
              <c:f>'perf-perf-cost'!$C$1</c:f>
              <c:strCache>
                <c:ptCount val="1"/>
                <c:pt idx="0">
                  <c:v>Centaur-Perf-per-Cost</c:v>
                </c:pt>
              </c:strCache>
            </c:strRef>
          </c:tx>
          <c:spPr>
            <a:solidFill>
              <a:srgbClr val="FEC306">
                <a:lumMod val="60000"/>
                <a:lumOff val="40000"/>
              </a:srgbClr>
            </a:solidFill>
            <a:ln w="25400">
              <a:solidFill>
                <a:srgbClr val="DDDDDD">
                  <a:lumMod val="10000"/>
                </a:srgbClr>
              </a:solidFill>
            </a:ln>
            <a:effectLst/>
          </c:spPr>
          <c:invertIfNegative val="0"/>
          <c:cat>
            <c:strRef>
              <c:f>'perf-perf-cost'!$A$2:$A$17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'perf-perf-cost'!$C$2:$C$17</c:f>
              <c:numCache>
                <c:formatCode>General</c:formatCode>
                <c:ptCount val="16"/>
                <c:pt idx="0">
                  <c:v>0.704373892</c:v>
                </c:pt>
                <c:pt idx="1">
                  <c:v>0.67474669099999995</c:v>
                </c:pt>
                <c:pt idx="2">
                  <c:v>3.5044429999999999E-3</c:v>
                </c:pt>
                <c:pt idx="3">
                  <c:v>0.83054204300000001</c:v>
                </c:pt>
                <c:pt idx="4">
                  <c:v>0.47361779599999998</c:v>
                </c:pt>
                <c:pt idx="5">
                  <c:v>0.76420878800000003</c:v>
                </c:pt>
                <c:pt idx="6">
                  <c:v>0.75567372600000005</c:v>
                </c:pt>
                <c:pt idx="7">
                  <c:v>0.85523007600000001</c:v>
                </c:pt>
                <c:pt idx="8">
                  <c:v>0.84649981699999999</c:v>
                </c:pt>
                <c:pt idx="9">
                  <c:v>0.77692343500000005</c:v>
                </c:pt>
                <c:pt idx="10">
                  <c:v>0.89741775700000004</c:v>
                </c:pt>
                <c:pt idx="11">
                  <c:v>0.82066693199999996</c:v>
                </c:pt>
                <c:pt idx="12">
                  <c:v>0.92788421564673995</c:v>
                </c:pt>
                <c:pt idx="13">
                  <c:v>0.83314158135205496</c:v>
                </c:pt>
                <c:pt idx="14">
                  <c:v>0.235602618487502</c:v>
                </c:pt>
                <c:pt idx="15">
                  <c:v>0.43947054942395702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AB-4446-9E7D-2314A15679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"/>
        <c:axId val="1404006063"/>
        <c:axId val="1404002735"/>
      </c:barChart>
      <c:catAx>
        <c:axId val="140400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002735"/>
        <c:crosses val="autoZero"/>
        <c:auto val="1"/>
        <c:lblAlgn val="ctr"/>
        <c:lblOffset val="100"/>
        <c:noMultiLvlLbl val="0"/>
      </c:catAx>
      <c:valAx>
        <c:axId val="140400273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432FF"/>
                    </a:solidFill>
                  </a:rPr>
                  <a:t>Perf-per-Cost</a:t>
                </a:r>
                <a:r>
                  <a:rPr lang="en-US" sz="2000" b="1" baseline="0" dirty="0" smtClean="0">
                    <a:solidFill>
                      <a:srgbClr val="0432FF"/>
                    </a:solidFill>
                  </a:rPr>
                  <a:t> </a:t>
                </a:r>
                <a:r>
                  <a:rPr lang="en-US" sz="2000" b="1" baseline="0" dirty="0">
                    <a:solidFill>
                      <a:srgbClr val="0432FF"/>
                    </a:solidFill>
                  </a:rPr>
                  <a:t>(Normalized)</a:t>
                </a:r>
                <a:endParaRPr lang="en-US" sz="2000" b="1" dirty="0">
                  <a:solidFill>
                    <a:srgbClr val="0432FF"/>
                  </a:solidFill>
                </a:endParaRPr>
              </a:p>
            </c:rich>
          </c:tx>
          <c:layout>
            <c:manualLayout>
              <c:xMode val="edge"/>
              <c:yMode val="edge"/>
              <c:x val="1.3104013104013105E-2"/>
              <c:y val="4.485219164118246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006063"/>
        <c:crosses val="autoZero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432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'perf-perf-cost'!$D$1</c:f>
              <c:strCache>
                <c:ptCount val="1"/>
                <c:pt idx="0">
                  <c:v>ECI-Cache-Perf</c:v>
                </c:pt>
              </c:strCache>
            </c:strRef>
          </c:tx>
          <c:spPr>
            <a:solidFill>
              <a:srgbClr val="5E5E5E">
                <a:lumMod val="60000"/>
                <a:lumOff val="40000"/>
              </a:srgbClr>
            </a:solidFill>
            <a:ln w="25400">
              <a:solidFill>
                <a:srgbClr val="DDDDDD">
                  <a:lumMod val="10000"/>
                </a:srgbClr>
              </a:solidFill>
            </a:ln>
            <a:effectLst/>
          </c:spPr>
          <c:invertIfNegative val="0"/>
          <c:cat>
            <c:strRef>
              <c:f>'perf-perf-cost'!$A$2:$A$17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'perf-perf-cost'!$D$2:$D$17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D-438F-BD4D-CB75B23F7606}"/>
            </c:ext>
          </c:extLst>
        </c:ser>
        <c:ser>
          <c:idx val="1"/>
          <c:order val="1"/>
          <c:tx>
            <c:strRef>
              <c:f>'perf-perf-cost'!$E$1</c:f>
              <c:strCache>
                <c:ptCount val="1"/>
                <c:pt idx="0">
                  <c:v>Centaur-Perf</c:v>
                </c:pt>
              </c:strCache>
            </c:strRef>
          </c:tx>
          <c:spPr>
            <a:solidFill>
              <a:srgbClr val="FF5050"/>
            </a:solidFill>
            <a:ln w="25400">
              <a:solidFill>
                <a:srgbClr val="DDDDDD">
                  <a:lumMod val="10000"/>
                </a:srgbClr>
              </a:solidFill>
            </a:ln>
            <a:effectLst/>
          </c:spPr>
          <c:invertIfNegative val="0"/>
          <c:cat>
            <c:strRef>
              <c:f>'perf-perf-cost'!$A$2:$A$17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'perf-perf-cost'!$E$2:$E$17</c:f>
              <c:numCache>
                <c:formatCode>General</c:formatCode>
                <c:ptCount val="16"/>
                <c:pt idx="0">
                  <c:v>0.92</c:v>
                </c:pt>
                <c:pt idx="1">
                  <c:v>1</c:v>
                </c:pt>
                <c:pt idx="2">
                  <c:v>0.96</c:v>
                </c:pt>
                <c:pt idx="3">
                  <c:v>0.66</c:v>
                </c:pt>
                <c:pt idx="4">
                  <c:v>1</c:v>
                </c:pt>
                <c:pt idx="5">
                  <c:v>0.7</c:v>
                </c:pt>
                <c:pt idx="6">
                  <c:v>0.88</c:v>
                </c:pt>
                <c:pt idx="7">
                  <c:v>0.71</c:v>
                </c:pt>
                <c:pt idx="8">
                  <c:v>0.71</c:v>
                </c:pt>
                <c:pt idx="9">
                  <c:v>0.8</c:v>
                </c:pt>
                <c:pt idx="10">
                  <c:v>0.93</c:v>
                </c:pt>
                <c:pt idx="11">
                  <c:v>0.82</c:v>
                </c:pt>
                <c:pt idx="12">
                  <c:v>0.88</c:v>
                </c:pt>
                <c:pt idx="13">
                  <c:v>0.78</c:v>
                </c:pt>
                <c:pt idx="14">
                  <c:v>1</c:v>
                </c:pt>
                <c:pt idx="15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DD-438F-BD4D-CB75B23F7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"/>
        <c:axId val="1404006063"/>
        <c:axId val="1404002735"/>
      </c:barChart>
      <c:catAx>
        <c:axId val="1404006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002735"/>
        <c:crosses val="autoZero"/>
        <c:auto val="1"/>
        <c:lblAlgn val="ctr"/>
        <c:lblOffset val="100"/>
        <c:noMultiLvlLbl val="0"/>
      </c:catAx>
      <c:valAx>
        <c:axId val="140400273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432FF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432FF"/>
                    </a:solidFill>
                  </a:rPr>
                  <a:t>Performance</a:t>
                </a:r>
                <a:r>
                  <a:rPr lang="en-US" sz="2000" b="1" baseline="0" dirty="0" smtClean="0">
                    <a:solidFill>
                      <a:srgbClr val="0432FF"/>
                    </a:solidFill>
                  </a:rPr>
                  <a:t> </a:t>
                </a:r>
                <a:r>
                  <a:rPr lang="en-US" sz="2000" b="1" baseline="0" dirty="0">
                    <a:solidFill>
                      <a:srgbClr val="0432FF"/>
                    </a:solidFill>
                  </a:rPr>
                  <a:t>(Normalized)</a:t>
                </a:r>
                <a:endParaRPr lang="en-US" sz="2000" b="1" dirty="0">
                  <a:solidFill>
                    <a:srgbClr val="0432FF"/>
                  </a:solidFill>
                </a:endParaRPr>
              </a:p>
            </c:rich>
          </c:tx>
          <c:layout>
            <c:manualLayout>
              <c:xMode val="edge"/>
              <c:yMode val="edge"/>
              <c:x val="1.3104013104013105E-2"/>
              <c:y val="4.4852191641182468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006063"/>
        <c:crosses val="autoZero"/>
        <c:crossBetween val="between"/>
      </c:valAx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432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Centaur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86-4F7B-9C7B-3CB03B4045C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ECI-Cache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rgbClr val="002060"/>
              </a:solidFill>
            </a:ln>
            <a:effectLst/>
          </c:spPr>
          <c:invertIfNegative val="0"/>
          <c:cat>
            <c:strRef>
              <c:f>Sheet1!$A$2:$A$17</c:f>
              <c:strCache>
                <c:ptCount val="16"/>
                <c:pt idx="0">
                  <c:v>wdev_0</c:v>
                </c:pt>
                <c:pt idx="1">
                  <c:v>web_1</c:v>
                </c:pt>
                <c:pt idx="2">
                  <c:v>stg_1</c:v>
                </c:pt>
                <c:pt idx="3">
                  <c:v>ts_0</c:v>
                </c:pt>
                <c:pt idx="4">
                  <c:v>hm_1</c:v>
                </c:pt>
                <c:pt idx="5">
                  <c:v>mds_0</c:v>
                </c:pt>
                <c:pt idx="6">
                  <c:v>proj_0</c:v>
                </c:pt>
                <c:pt idx="7">
                  <c:v>prxy_0</c:v>
                </c:pt>
                <c:pt idx="8">
                  <c:v>rsrch_0</c:v>
                </c:pt>
                <c:pt idx="9">
                  <c:v>src_1</c:v>
                </c:pt>
                <c:pt idx="10">
                  <c:v>prn_1</c:v>
                </c:pt>
                <c:pt idx="11">
                  <c:v>src2_0</c:v>
                </c:pt>
                <c:pt idx="12">
                  <c:v>web_0</c:v>
                </c:pt>
                <c:pt idx="13">
                  <c:v>usr_0</c:v>
                </c:pt>
                <c:pt idx="14">
                  <c:v>rsrch_2</c:v>
                </c:pt>
                <c:pt idx="15">
                  <c:v>mds_1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5.21782548995132E-2</c:v>
                </c:pt>
                <c:pt idx="1">
                  <c:v>0.54031046569854801</c:v>
                </c:pt>
                <c:pt idx="2">
                  <c:v>0.65319084585139597</c:v>
                </c:pt>
                <c:pt idx="3">
                  <c:v>6.2641419554602798E-2</c:v>
                </c:pt>
                <c:pt idx="4">
                  <c:v>0.11894273127753301</c:v>
                </c:pt>
                <c:pt idx="5">
                  <c:v>0.100431965442765</c:v>
                </c:pt>
                <c:pt idx="6">
                  <c:v>0.54929288788686204</c:v>
                </c:pt>
                <c:pt idx="7">
                  <c:v>1.2680412371134001E-2</c:v>
                </c:pt>
                <c:pt idx="8">
                  <c:v>3.5666814355338902E-2</c:v>
                </c:pt>
                <c:pt idx="9">
                  <c:v>0.105454545454545</c:v>
                </c:pt>
                <c:pt idx="10">
                  <c:v>0.46453474392882899</c:v>
                </c:pt>
                <c:pt idx="11">
                  <c:v>5.8531198233020401E-2</c:v>
                </c:pt>
                <c:pt idx="12">
                  <c:v>0.55827767481745205</c:v>
                </c:pt>
                <c:pt idx="13">
                  <c:v>0.42175139910178899</c:v>
                </c:pt>
                <c:pt idx="14">
                  <c:v>0.79934196264698698</c:v>
                </c:pt>
                <c:pt idx="15">
                  <c:v>0.99524055756645702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86-4F7B-9C7B-3CB03B404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7"/>
        <c:axId val="229560208"/>
        <c:axId val="229560768"/>
      </c:barChart>
      <c:catAx>
        <c:axId val="229560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560768"/>
        <c:crosses val="autoZero"/>
        <c:auto val="1"/>
        <c:lblAlgn val="ctr"/>
        <c:lblOffset val="100"/>
        <c:noMultiLvlLbl val="0"/>
      </c:catAx>
      <c:valAx>
        <c:axId val="22956076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0432FF"/>
                    </a:solidFill>
                  </a:rPr>
                  <a:t>Writes on Cache (Normalized)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432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560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432FF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FB7BA-03B0-4B98-B1EE-89F07DC72CC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4891C2-9F2C-444E-9450-F5FD6726004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smtClean="0"/>
            <a:t>Read</a:t>
          </a:r>
          <a:endParaRPr lang="en-US" dirty="0"/>
        </a:p>
      </dgm:t>
    </dgm:pt>
    <dgm:pt modelId="{71B8F88B-C8F8-4EB6-84BC-3229AAB85167}" type="parTrans" cxnId="{C17D8749-6290-4B5B-81F4-1F627DF7FA88}">
      <dgm:prSet/>
      <dgm:spPr/>
      <dgm:t>
        <a:bodyPr/>
        <a:lstStyle/>
        <a:p>
          <a:endParaRPr lang="en-US"/>
        </a:p>
      </dgm:t>
    </dgm:pt>
    <dgm:pt modelId="{9512A76F-03B9-4B2E-8707-B14E0D2B411B}" type="sibTrans" cxnId="{C17D8749-6290-4B5B-81F4-1F627DF7FA88}">
      <dgm:prSet/>
      <dgm:spPr/>
      <dgm:t>
        <a:bodyPr/>
        <a:lstStyle/>
        <a:p>
          <a:endParaRPr lang="en-US"/>
        </a:p>
      </dgm:t>
    </dgm:pt>
    <dgm:pt modelId="{8A60FE84-CD4B-4611-95E3-076727CDA84A}">
      <dgm:prSet phldrT="[Text]"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Read</a:t>
          </a:r>
          <a:endParaRPr lang="en-US" dirty="0">
            <a:solidFill>
              <a:srgbClr val="0432FF"/>
            </a:solidFill>
          </a:endParaRPr>
        </a:p>
      </dgm:t>
    </dgm:pt>
    <dgm:pt modelId="{9D434D1B-FA3F-4ED0-A702-7B1ED640D98C}" type="parTrans" cxnId="{750DC0DE-5B6A-44CD-B0ED-0E6887837EA7}">
      <dgm:prSet/>
      <dgm:spPr>
        <a:ln w="3810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D61BB10B-62C6-4401-990C-2C37F8AAA19A}" type="sibTrans" cxnId="{750DC0DE-5B6A-44CD-B0ED-0E6887837EA7}">
      <dgm:prSet/>
      <dgm:spPr/>
      <dgm:t>
        <a:bodyPr/>
        <a:lstStyle/>
        <a:p>
          <a:endParaRPr lang="en-US"/>
        </a:p>
      </dgm:t>
    </dgm:pt>
    <dgm:pt modelId="{0DF34192-A825-408B-9B2D-CBE5A44409F8}">
      <dgm:prSet phldrT="[Text]"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Write</a:t>
          </a:r>
          <a:endParaRPr lang="en-US" dirty="0">
            <a:solidFill>
              <a:srgbClr val="0432FF"/>
            </a:solidFill>
          </a:endParaRPr>
        </a:p>
      </dgm:t>
    </dgm:pt>
    <dgm:pt modelId="{4D77168F-E765-4AF8-8BE9-09A8C636BB62}" type="parTrans" cxnId="{5C69E183-EAB1-4558-BFF1-A6D17FE8A3FA}">
      <dgm:prSet/>
      <dgm:spPr>
        <a:ln w="3810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F9D3BF4F-2A91-42A5-B015-CCAA1CBD3BF5}" type="sibTrans" cxnId="{5C69E183-EAB1-4558-BFF1-A6D17FE8A3FA}">
      <dgm:prSet/>
      <dgm:spPr/>
      <dgm:t>
        <a:bodyPr/>
        <a:lstStyle/>
        <a:p>
          <a:endParaRPr lang="en-US"/>
        </a:p>
      </dgm:t>
    </dgm:pt>
    <dgm:pt modelId="{CFBB874B-4049-44D4-B64A-F6C4B78514F9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WAR</a:t>
          </a:r>
          <a:endParaRPr lang="en-US" dirty="0">
            <a:solidFill>
              <a:srgbClr val="FF0000"/>
            </a:solidFill>
          </a:endParaRPr>
        </a:p>
      </dgm:t>
    </dgm:pt>
    <dgm:pt modelId="{1492BDBF-4BA4-472D-AA29-F7C19072FE5A}" type="parTrans" cxnId="{BA7B5CF7-3526-4446-91A5-6922163D8C2A}">
      <dgm:prSet/>
      <dgm:spPr/>
      <dgm:t>
        <a:bodyPr/>
        <a:lstStyle/>
        <a:p>
          <a:endParaRPr lang="en-US"/>
        </a:p>
      </dgm:t>
    </dgm:pt>
    <dgm:pt modelId="{A5318A75-CC75-40F7-8804-87C93318FC18}" type="sibTrans" cxnId="{BA7B5CF7-3526-4446-91A5-6922163D8C2A}">
      <dgm:prSet/>
      <dgm:spPr/>
      <dgm:t>
        <a:bodyPr/>
        <a:lstStyle/>
        <a:p>
          <a:endParaRPr lang="en-US"/>
        </a:p>
      </dgm:t>
    </dgm:pt>
    <dgm:pt modelId="{4BBB896A-FA1C-4FBA-82BD-3A67216EC303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RAR</a:t>
          </a:r>
          <a:endParaRPr lang="en-US" dirty="0">
            <a:solidFill>
              <a:srgbClr val="0432FF"/>
            </a:solidFill>
          </a:endParaRPr>
        </a:p>
      </dgm:t>
    </dgm:pt>
    <dgm:pt modelId="{36FF8E61-C4ED-4EEC-832A-F318D077CE56}" type="sibTrans" cxnId="{98D1F586-6B37-4BBA-8514-D120EA75B5F5}">
      <dgm:prSet/>
      <dgm:spPr/>
      <dgm:t>
        <a:bodyPr/>
        <a:lstStyle/>
        <a:p>
          <a:endParaRPr lang="en-US"/>
        </a:p>
      </dgm:t>
    </dgm:pt>
    <dgm:pt modelId="{428AD3B9-FC28-4456-8908-21E04E38E855}" type="parTrans" cxnId="{98D1F586-6B37-4BBA-8514-D120EA75B5F5}">
      <dgm:prSet/>
      <dgm:spPr/>
      <dgm:t>
        <a:bodyPr/>
        <a:lstStyle/>
        <a:p>
          <a:endParaRPr lang="en-US"/>
        </a:p>
      </dgm:t>
    </dgm:pt>
    <dgm:pt modelId="{7BFFCC7A-6FC1-4597-80D5-39F924D6CE12}" type="pres">
      <dgm:prSet presAssocID="{3D3FB7BA-03B0-4B98-B1EE-89F07DC72C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AD35E4-FA00-4906-9EBE-ADDE15BB59AC}" type="pres">
      <dgm:prSet presAssocID="{2F4891C2-9F2C-444E-9450-F5FD67260046}" presName="root1" presStyleCnt="0"/>
      <dgm:spPr/>
    </dgm:pt>
    <dgm:pt modelId="{82AA38A0-4CD6-4864-80B0-44381123C78E}" type="pres">
      <dgm:prSet presAssocID="{2F4891C2-9F2C-444E-9450-F5FD6726004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00F602-655C-4ABA-8DEF-2A1DE901B72B}" type="pres">
      <dgm:prSet presAssocID="{2F4891C2-9F2C-444E-9450-F5FD67260046}" presName="level2hierChild" presStyleCnt="0"/>
      <dgm:spPr/>
    </dgm:pt>
    <dgm:pt modelId="{CE89D476-7636-4116-9E1D-F3392E3DCA7C}" type="pres">
      <dgm:prSet presAssocID="{9D434D1B-FA3F-4ED0-A702-7B1ED640D98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F3C63AF-1E89-457C-B011-0F0E47E1EF6A}" type="pres">
      <dgm:prSet presAssocID="{9D434D1B-FA3F-4ED0-A702-7B1ED640D98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348F462-629B-42B4-B2BB-4D3752F6BEB7}" type="pres">
      <dgm:prSet presAssocID="{8A60FE84-CD4B-4611-95E3-076727CDA84A}" presName="root2" presStyleCnt="0"/>
      <dgm:spPr/>
    </dgm:pt>
    <dgm:pt modelId="{5249DF91-D59B-406B-A9C9-2EDB0A275CA2}" type="pres">
      <dgm:prSet presAssocID="{8A60FE84-CD4B-4611-95E3-076727CDA84A}" presName="LevelTwoTextNode" presStyleLbl="node2" presStyleIdx="0" presStyleCnt="2" custLinFactNeighborX="302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B874BB-85DD-41F2-9495-6ADBF4DBF545}" type="pres">
      <dgm:prSet presAssocID="{8A60FE84-CD4B-4611-95E3-076727CDA84A}" presName="level3hierChild" presStyleCnt="0"/>
      <dgm:spPr/>
    </dgm:pt>
    <dgm:pt modelId="{55C8678A-07AE-4986-B7A1-A2D7662CF7D1}" type="pres">
      <dgm:prSet presAssocID="{428AD3B9-FC28-4456-8908-21E04E38E855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D58493A8-C1B2-412B-A8CD-7FD43724F293}" type="pres">
      <dgm:prSet presAssocID="{428AD3B9-FC28-4456-8908-21E04E38E855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A5C5236-B7E8-4B82-B1A4-A49312B7F9D0}" type="pres">
      <dgm:prSet presAssocID="{4BBB896A-FA1C-4FBA-82BD-3A67216EC303}" presName="root2" presStyleCnt="0"/>
      <dgm:spPr/>
    </dgm:pt>
    <dgm:pt modelId="{9147BB55-0813-4BB2-805B-F4DE2CA3EA33}" type="pres">
      <dgm:prSet presAssocID="{4BBB896A-FA1C-4FBA-82BD-3A67216EC303}" presName="LevelTwoTextNode" presStyleLbl="node3" presStyleIdx="0" presStyleCnt="2" custLinFactNeighborX="7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90684D-88A4-443A-95F7-967EC8C0AE50}" type="pres">
      <dgm:prSet presAssocID="{4BBB896A-FA1C-4FBA-82BD-3A67216EC303}" presName="level3hierChild" presStyleCnt="0"/>
      <dgm:spPr/>
    </dgm:pt>
    <dgm:pt modelId="{7E4B0E93-3659-48A6-92F6-1AFEA32CEA76}" type="pres">
      <dgm:prSet presAssocID="{4D77168F-E765-4AF8-8BE9-09A8C636BB6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F6EC4F8-5F00-4C44-B918-4C45FE168EE2}" type="pres">
      <dgm:prSet presAssocID="{4D77168F-E765-4AF8-8BE9-09A8C636BB6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E9DD805B-C74C-4DFB-A216-442A3F934D68}" type="pres">
      <dgm:prSet presAssocID="{0DF34192-A825-408B-9B2D-CBE5A44409F8}" presName="root2" presStyleCnt="0"/>
      <dgm:spPr/>
    </dgm:pt>
    <dgm:pt modelId="{49DC2F27-3891-429D-AE8D-424EA2A69AAF}" type="pres">
      <dgm:prSet presAssocID="{0DF34192-A825-408B-9B2D-CBE5A44409F8}" presName="LevelTwoTextNode" presStyleLbl="node2" presStyleIdx="1" presStyleCnt="2" custLinFactNeighborX="297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FA4314-406D-48BD-A02D-21AD5A9A61DD}" type="pres">
      <dgm:prSet presAssocID="{0DF34192-A825-408B-9B2D-CBE5A44409F8}" presName="level3hierChild" presStyleCnt="0"/>
      <dgm:spPr/>
    </dgm:pt>
    <dgm:pt modelId="{419E962F-0F41-4DFB-8438-164E8E237451}" type="pres">
      <dgm:prSet presAssocID="{1492BDBF-4BA4-472D-AA29-F7C19072FE5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3AFBCE8F-30D5-4E3A-A70B-545E4E316FD2}" type="pres">
      <dgm:prSet presAssocID="{1492BDBF-4BA4-472D-AA29-F7C19072FE5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1494B119-07B9-4D08-8FBB-AD1A797060E8}" type="pres">
      <dgm:prSet presAssocID="{CFBB874B-4049-44D4-B64A-F6C4B78514F9}" presName="root2" presStyleCnt="0"/>
      <dgm:spPr/>
    </dgm:pt>
    <dgm:pt modelId="{E63E8416-683F-45F6-AD7B-FFEAA9CFBA24}" type="pres">
      <dgm:prSet presAssocID="{CFBB874B-4049-44D4-B64A-F6C4B78514F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C51909-7EF6-4C7F-A00A-F48060826697}" type="pres">
      <dgm:prSet presAssocID="{CFBB874B-4049-44D4-B64A-F6C4B78514F9}" presName="level3hierChild" presStyleCnt="0"/>
      <dgm:spPr/>
    </dgm:pt>
  </dgm:ptLst>
  <dgm:cxnLst>
    <dgm:cxn modelId="{FB680DF3-D8BE-4B39-A186-AA6519AECD2A}" type="presOf" srcId="{1492BDBF-4BA4-472D-AA29-F7C19072FE5A}" destId="{419E962F-0F41-4DFB-8438-164E8E237451}" srcOrd="0" destOrd="0" presId="urn:microsoft.com/office/officeart/2005/8/layout/hierarchy2"/>
    <dgm:cxn modelId="{EC628456-3DC0-4A7E-8D27-938AFEA49433}" type="presOf" srcId="{CFBB874B-4049-44D4-B64A-F6C4B78514F9}" destId="{E63E8416-683F-45F6-AD7B-FFEAA9CFBA24}" srcOrd="0" destOrd="0" presId="urn:microsoft.com/office/officeart/2005/8/layout/hierarchy2"/>
    <dgm:cxn modelId="{0E36B607-CD43-4706-8F53-753C37E6EFEA}" type="presOf" srcId="{4D77168F-E765-4AF8-8BE9-09A8C636BB62}" destId="{7E4B0E93-3659-48A6-92F6-1AFEA32CEA76}" srcOrd="0" destOrd="0" presId="urn:microsoft.com/office/officeart/2005/8/layout/hierarchy2"/>
    <dgm:cxn modelId="{C17D8749-6290-4B5B-81F4-1F627DF7FA88}" srcId="{3D3FB7BA-03B0-4B98-B1EE-89F07DC72CC7}" destId="{2F4891C2-9F2C-444E-9450-F5FD67260046}" srcOrd="0" destOrd="0" parTransId="{71B8F88B-C8F8-4EB6-84BC-3229AAB85167}" sibTransId="{9512A76F-03B9-4B2E-8707-B14E0D2B411B}"/>
    <dgm:cxn modelId="{D205D6A1-BBB6-485E-94A5-2A7CC2AA7ACC}" type="presOf" srcId="{9D434D1B-FA3F-4ED0-A702-7B1ED640D98C}" destId="{CE89D476-7636-4116-9E1D-F3392E3DCA7C}" srcOrd="0" destOrd="0" presId="urn:microsoft.com/office/officeart/2005/8/layout/hierarchy2"/>
    <dgm:cxn modelId="{5C69E183-EAB1-4558-BFF1-A6D17FE8A3FA}" srcId="{2F4891C2-9F2C-444E-9450-F5FD67260046}" destId="{0DF34192-A825-408B-9B2D-CBE5A44409F8}" srcOrd="1" destOrd="0" parTransId="{4D77168F-E765-4AF8-8BE9-09A8C636BB62}" sibTransId="{F9D3BF4F-2A91-42A5-B015-CCAA1CBD3BF5}"/>
    <dgm:cxn modelId="{BA7B5CF7-3526-4446-91A5-6922163D8C2A}" srcId="{0DF34192-A825-408B-9B2D-CBE5A44409F8}" destId="{CFBB874B-4049-44D4-B64A-F6C4B78514F9}" srcOrd="0" destOrd="0" parTransId="{1492BDBF-4BA4-472D-AA29-F7C19072FE5A}" sibTransId="{A5318A75-CC75-40F7-8804-87C93318FC18}"/>
    <dgm:cxn modelId="{9EF105C4-B14B-4EBC-B95E-8F09A373B9E3}" type="presOf" srcId="{1492BDBF-4BA4-472D-AA29-F7C19072FE5A}" destId="{3AFBCE8F-30D5-4E3A-A70B-545E4E316FD2}" srcOrd="1" destOrd="0" presId="urn:microsoft.com/office/officeart/2005/8/layout/hierarchy2"/>
    <dgm:cxn modelId="{2EC8F299-3211-4E14-B5C5-B81896C70B95}" type="presOf" srcId="{0DF34192-A825-408B-9B2D-CBE5A44409F8}" destId="{49DC2F27-3891-429D-AE8D-424EA2A69AAF}" srcOrd="0" destOrd="0" presId="urn:microsoft.com/office/officeart/2005/8/layout/hierarchy2"/>
    <dgm:cxn modelId="{C2E50BFB-D46A-46BF-9239-2647535E69FC}" type="presOf" srcId="{2F4891C2-9F2C-444E-9450-F5FD67260046}" destId="{82AA38A0-4CD6-4864-80B0-44381123C78E}" srcOrd="0" destOrd="0" presId="urn:microsoft.com/office/officeart/2005/8/layout/hierarchy2"/>
    <dgm:cxn modelId="{92DE0233-EC5B-4E79-B2EA-DFAC821E99BC}" type="presOf" srcId="{4D77168F-E765-4AF8-8BE9-09A8C636BB62}" destId="{CF6EC4F8-5F00-4C44-B918-4C45FE168EE2}" srcOrd="1" destOrd="0" presId="urn:microsoft.com/office/officeart/2005/8/layout/hierarchy2"/>
    <dgm:cxn modelId="{F3E55136-96F1-4954-8CF1-D646BED2F37E}" type="presOf" srcId="{8A60FE84-CD4B-4611-95E3-076727CDA84A}" destId="{5249DF91-D59B-406B-A9C9-2EDB0A275CA2}" srcOrd="0" destOrd="0" presId="urn:microsoft.com/office/officeart/2005/8/layout/hierarchy2"/>
    <dgm:cxn modelId="{C6C83059-4A1B-4534-A0CA-851DD191D112}" type="presOf" srcId="{4BBB896A-FA1C-4FBA-82BD-3A67216EC303}" destId="{9147BB55-0813-4BB2-805B-F4DE2CA3EA33}" srcOrd="0" destOrd="0" presId="urn:microsoft.com/office/officeart/2005/8/layout/hierarchy2"/>
    <dgm:cxn modelId="{750DC0DE-5B6A-44CD-B0ED-0E6887837EA7}" srcId="{2F4891C2-9F2C-444E-9450-F5FD67260046}" destId="{8A60FE84-CD4B-4611-95E3-076727CDA84A}" srcOrd="0" destOrd="0" parTransId="{9D434D1B-FA3F-4ED0-A702-7B1ED640D98C}" sibTransId="{D61BB10B-62C6-4401-990C-2C37F8AAA19A}"/>
    <dgm:cxn modelId="{0B4AFEC8-8BB8-4A91-90AC-670D9F2464B4}" type="presOf" srcId="{428AD3B9-FC28-4456-8908-21E04E38E855}" destId="{55C8678A-07AE-4986-B7A1-A2D7662CF7D1}" srcOrd="0" destOrd="0" presId="urn:microsoft.com/office/officeart/2005/8/layout/hierarchy2"/>
    <dgm:cxn modelId="{3D5958D3-0F86-435E-BB81-DFE305DA120D}" type="presOf" srcId="{9D434D1B-FA3F-4ED0-A702-7B1ED640D98C}" destId="{4F3C63AF-1E89-457C-B011-0F0E47E1EF6A}" srcOrd="1" destOrd="0" presId="urn:microsoft.com/office/officeart/2005/8/layout/hierarchy2"/>
    <dgm:cxn modelId="{98D1F586-6B37-4BBA-8514-D120EA75B5F5}" srcId="{8A60FE84-CD4B-4611-95E3-076727CDA84A}" destId="{4BBB896A-FA1C-4FBA-82BD-3A67216EC303}" srcOrd="0" destOrd="0" parTransId="{428AD3B9-FC28-4456-8908-21E04E38E855}" sibTransId="{36FF8E61-C4ED-4EEC-832A-F318D077CE56}"/>
    <dgm:cxn modelId="{F504483F-1975-4F3F-BF76-E098ABE6024F}" type="presOf" srcId="{428AD3B9-FC28-4456-8908-21E04E38E855}" destId="{D58493A8-C1B2-412B-A8CD-7FD43724F293}" srcOrd="1" destOrd="0" presId="urn:microsoft.com/office/officeart/2005/8/layout/hierarchy2"/>
    <dgm:cxn modelId="{98B7522D-A1F2-49C7-AC73-5C1197EBD110}" type="presOf" srcId="{3D3FB7BA-03B0-4B98-B1EE-89F07DC72CC7}" destId="{7BFFCC7A-6FC1-4597-80D5-39F924D6CE12}" srcOrd="0" destOrd="0" presId="urn:microsoft.com/office/officeart/2005/8/layout/hierarchy2"/>
    <dgm:cxn modelId="{FE0FF5B9-E51F-4B11-837A-0EAE94EC0126}" type="presParOf" srcId="{7BFFCC7A-6FC1-4597-80D5-39F924D6CE12}" destId="{9CAD35E4-FA00-4906-9EBE-ADDE15BB59AC}" srcOrd="0" destOrd="0" presId="urn:microsoft.com/office/officeart/2005/8/layout/hierarchy2"/>
    <dgm:cxn modelId="{01D726C4-7826-4939-B9F0-62659B3F6944}" type="presParOf" srcId="{9CAD35E4-FA00-4906-9EBE-ADDE15BB59AC}" destId="{82AA38A0-4CD6-4864-80B0-44381123C78E}" srcOrd="0" destOrd="0" presId="urn:microsoft.com/office/officeart/2005/8/layout/hierarchy2"/>
    <dgm:cxn modelId="{1A01D73A-8F4C-45CB-B220-C792DD25A10C}" type="presParOf" srcId="{9CAD35E4-FA00-4906-9EBE-ADDE15BB59AC}" destId="{F700F602-655C-4ABA-8DEF-2A1DE901B72B}" srcOrd="1" destOrd="0" presId="urn:microsoft.com/office/officeart/2005/8/layout/hierarchy2"/>
    <dgm:cxn modelId="{0A2AEB3C-000A-46F7-9615-C29D1185EAB1}" type="presParOf" srcId="{F700F602-655C-4ABA-8DEF-2A1DE901B72B}" destId="{CE89D476-7636-4116-9E1D-F3392E3DCA7C}" srcOrd="0" destOrd="0" presId="urn:microsoft.com/office/officeart/2005/8/layout/hierarchy2"/>
    <dgm:cxn modelId="{A5A65034-E530-4152-A351-809B421B9C16}" type="presParOf" srcId="{CE89D476-7636-4116-9E1D-F3392E3DCA7C}" destId="{4F3C63AF-1E89-457C-B011-0F0E47E1EF6A}" srcOrd="0" destOrd="0" presId="urn:microsoft.com/office/officeart/2005/8/layout/hierarchy2"/>
    <dgm:cxn modelId="{9A61391E-2E5F-4F81-A67E-DDD5F9246C36}" type="presParOf" srcId="{F700F602-655C-4ABA-8DEF-2A1DE901B72B}" destId="{C348F462-629B-42B4-B2BB-4D3752F6BEB7}" srcOrd="1" destOrd="0" presId="urn:microsoft.com/office/officeart/2005/8/layout/hierarchy2"/>
    <dgm:cxn modelId="{E2F69F1D-55AC-4F57-95B8-B28E22F7D25C}" type="presParOf" srcId="{C348F462-629B-42B4-B2BB-4D3752F6BEB7}" destId="{5249DF91-D59B-406B-A9C9-2EDB0A275CA2}" srcOrd="0" destOrd="0" presId="urn:microsoft.com/office/officeart/2005/8/layout/hierarchy2"/>
    <dgm:cxn modelId="{719BD303-919A-4CFE-B109-837A77905489}" type="presParOf" srcId="{C348F462-629B-42B4-B2BB-4D3752F6BEB7}" destId="{2BB874BB-85DD-41F2-9495-6ADBF4DBF545}" srcOrd="1" destOrd="0" presId="urn:microsoft.com/office/officeart/2005/8/layout/hierarchy2"/>
    <dgm:cxn modelId="{3038DF8C-FC8B-4931-8D18-F8791585B5AD}" type="presParOf" srcId="{2BB874BB-85DD-41F2-9495-6ADBF4DBF545}" destId="{55C8678A-07AE-4986-B7A1-A2D7662CF7D1}" srcOrd="0" destOrd="0" presId="urn:microsoft.com/office/officeart/2005/8/layout/hierarchy2"/>
    <dgm:cxn modelId="{66FC6ACD-761A-4DEB-AD00-3421441DB6B3}" type="presParOf" srcId="{55C8678A-07AE-4986-B7A1-A2D7662CF7D1}" destId="{D58493A8-C1B2-412B-A8CD-7FD43724F293}" srcOrd="0" destOrd="0" presId="urn:microsoft.com/office/officeart/2005/8/layout/hierarchy2"/>
    <dgm:cxn modelId="{D064747C-1205-4688-813B-B5A73ACCE17B}" type="presParOf" srcId="{2BB874BB-85DD-41F2-9495-6ADBF4DBF545}" destId="{7A5C5236-B7E8-4B82-B1A4-A49312B7F9D0}" srcOrd="1" destOrd="0" presId="urn:microsoft.com/office/officeart/2005/8/layout/hierarchy2"/>
    <dgm:cxn modelId="{C1D7CB78-FA27-45C6-BE89-F3B656497477}" type="presParOf" srcId="{7A5C5236-B7E8-4B82-B1A4-A49312B7F9D0}" destId="{9147BB55-0813-4BB2-805B-F4DE2CA3EA33}" srcOrd="0" destOrd="0" presId="urn:microsoft.com/office/officeart/2005/8/layout/hierarchy2"/>
    <dgm:cxn modelId="{5352246D-70D4-444D-B397-FC62052356AB}" type="presParOf" srcId="{7A5C5236-B7E8-4B82-B1A4-A49312B7F9D0}" destId="{9E90684D-88A4-443A-95F7-967EC8C0AE50}" srcOrd="1" destOrd="0" presId="urn:microsoft.com/office/officeart/2005/8/layout/hierarchy2"/>
    <dgm:cxn modelId="{AD72862F-5DDD-4A30-9090-D73D3315D6BF}" type="presParOf" srcId="{F700F602-655C-4ABA-8DEF-2A1DE901B72B}" destId="{7E4B0E93-3659-48A6-92F6-1AFEA32CEA76}" srcOrd="2" destOrd="0" presId="urn:microsoft.com/office/officeart/2005/8/layout/hierarchy2"/>
    <dgm:cxn modelId="{7FBFB890-F7DC-4DC3-B2AF-A0432A949F7E}" type="presParOf" srcId="{7E4B0E93-3659-48A6-92F6-1AFEA32CEA76}" destId="{CF6EC4F8-5F00-4C44-B918-4C45FE168EE2}" srcOrd="0" destOrd="0" presId="urn:microsoft.com/office/officeart/2005/8/layout/hierarchy2"/>
    <dgm:cxn modelId="{B6776976-5BB4-4B6D-9820-9D1FAB9E8F7F}" type="presParOf" srcId="{F700F602-655C-4ABA-8DEF-2A1DE901B72B}" destId="{E9DD805B-C74C-4DFB-A216-442A3F934D68}" srcOrd="3" destOrd="0" presId="urn:microsoft.com/office/officeart/2005/8/layout/hierarchy2"/>
    <dgm:cxn modelId="{2C94D462-86FF-4FF6-9F37-8A7FC417A19B}" type="presParOf" srcId="{E9DD805B-C74C-4DFB-A216-442A3F934D68}" destId="{49DC2F27-3891-429D-AE8D-424EA2A69AAF}" srcOrd="0" destOrd="0" presId="urn:microsoft.com/office/officeart/2005/8/layout/hierarchy2"/>
    <dgm:cxn modelId="{3E8D35BE-9930-45DF-819F-249903D947ED}" type="presParOf" srcId="{E9DD805B-C74C-4DFB-A216-442A3F934D68}" destId="{D7FA4314-406D-48BD-A02D-21AD5A9A61DD}" srcOrd="1" destOrd="0" presId="urn:microsoft.com/office/officeart/2005/8/layout/hierarchy2"/>
    <dgm:cxn modelId="{EC0A1F8B-57C0-4F4D-8172-70D290A90A74}" type="presParOf" srcId="{D7FA4314-406D-48BD-A02D-21AD5A9A61DD}" destId="{419E962F-0F41-4DFB-8438-164E8E237451}" srcOrd="0" destOrd="0" presId="urn:microsoft.com/office/officeart/2005/8/layout/hierarchy2"/>
    <dgm:cxn modelId="{EA3239EC-48D8-42C6-91BC-20B11C2208C3}" type="presParOf" srcId="{419E962F-0F41-4DFB-8438-164E8E237451}" destId="{3AFBCE8F-30D5-4E3A-A70B-545E4E316FD2}" srcOrd="0" destOrd="0" presId="urn:microsoft.com/office/officeart/2005/8/layout/hierarchy2"/>
    <dgm:cxn modelId="{91B96AD7-8B6D-4137-8D68-C0E5F8033F8E}" type="presParOf" srcId="{D7FA4314-406D-48BD-A02D-21AD5A9A61DD}" destId="{1494B119-07B9-4D08-8FBB-AD1A797060E8}" srcOrd="1" destOrd="0" presId="urn:microsoft.com/office/officeart/2005/8/layout/hierarchy2"/>
    <dgm:cxn modelId="{7B6BA6F1-ADC6-4E56-BD67-C97CA993CA4E}" type="presParOf" srcId="{1494B119-07B9-4D08-8FBB-AD1A797060E8}" destId="{E63E8416-683F-45F6-AD7B-FFEAA9CFBA24}" srcOrd="0" destOrd="0" presId="urn:microsoft.com/office/officeart/2005/8/layout/hierarchy2"/>
    <dgm:cxn modelId="{BF26F33C-871C-4AD2-A0BE-58C5CA1E3A03}" type="presParOf" srcId="{1494B119-07B9-4D08-8FBB-AD1A797060E8}" destId="{F1C51909-7EF6-4C7F-A00A-F4806082669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3FB7BA-03B0-4B98-B1EE-89F07DC72CC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4891C2-9F2C-444E-9450-F5FD6726004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smtClean="0"/>
            <a:t>Write</a:t>
          </a:r>
          <a:endParaRPr lang="en-US" dirty="0"/>
        </a:p>
      </dgm:t>
    </dgm:pt>
    <dgm:pt modelId="{71B8F88B-C8F8-4EB6-84BC-3229AAB85167}" type="parTrans" cxnId="{C17D8749-6290-4B5B-81F4-1F627DF7FA88}">
      <dgm:prSet/>
      <dgm:spPr/>
      <dgm:t>
        <a:bodyPr/>
        <a:lstStyle/>
        <a:p>
          <a:endParaRPr lang="en-US"/>
        </a:p>
      </dgm:t>
    </dgm:pt>
    <dgm:pt modelId="{9512A76F-03B9-4B2E-8707-B14E0D2B411B}" type="sibTrans" cxnId="{C17D8749-6290-4B5B-81F4-1F627DF7FA88}">
      <dgm:prSet/>
      <dgm:spPr/>
      <dgm:t>
        <a:bodyPr/>
        <a:lstStyle/>
        <a:p>
          <a:endParaRPr lang="en-US"/>
        </a:p>
      </dgm:t>
    </dgm:pt>
    <dgm:pt modelId="{8A60FE84-CD4B-4611-95E3-076727CDA84A}">
      <dgm:prSet phldrT="[Text]"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Read</a:t>
          </a:r>
          <a:endParaRPr lang="en-US" dirty="0">
            <a:solidFill>
              <a:srgbClr val="0432FF"/>
            </a:solidFill>
          </a:endParaRPr>
        </a:p>
      </dgm:t>
    </dgm:pt>
    <dgm:pt modelId="{9D434D1B-FA3F-4ED0-A702-7B1ED640D98C}" type="parTrans" cxnId="{750DC0DE-5B6A-44CD-B0ED-0E6887837EA7}">
      <dgm:prSet/>
      <dgm:spPr>
        <a:ln w="3810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D61BB10B-62C6-4401-990C-2C37F8AAA19A}" type="sibTrans" cxnId="{750DC0DE-5B6A-44CD-B0ED-0E6887837EA7}">
      <dgm:prSet/>
      <dgm:spPr/>
      <dgm:t>
        <a:bodyPr/>
        <a:lstStyle/>
        <a:p>
          <a:endParaRPr lang="en-US"/>
        </a:p>
      </dgm:t>
    </dgm:pt>
    <dgm:pt modelId="{0DF34192-A825-408B-9B2D-CBE5A44409F8}">
      <dgm:prSet phldrT="[Text]"/>
      <dgm:spPr>
        <a:solidFill>
          <a:srgbClr val="66FF66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Write</a:t>
          </a:r>
          <a:endParaRPr lang="en-US" dirty="0">
            <a:solidFill>
              <a:srgbClr val="0432FF"/>
            </a:solidFill>
          </a:endParaRPr>
        </a:p>
      </dgm:t>
    </dgm:pt>
    <dgm:pt modelId="{4D77168F-E765-4AF8-8BE9-09A8C636BB62}" type="parTrans" cxnId="{5C69E183-EAB1-4558-BFF1-A6D17FE8A3FA}">
      <dgm:prSet/>
      <dgm:spPr>
        <a:ln w="38100">
          <a:solidFill>
            <a:srgbClr val="002060"/>
          </a:solidFill>
        </a:ln>
      </dgm:spPr>
      <dgm:t>
        <a:bodyPr/>
        <a:lstStyle/>
        <a:p>
          <a:endParaRPr lang="en-US"/>
        </a:p>
      </dgm:t>
    </dgm:pt>
    <dgm:pt modelId="{F9D3BF4F-2A91-42A5-B015-CCAA1CBD3BF5}" type="sibTrans" cxnId="{5C69E183-EAB1-4558-BFF1-A6D17FE8A3FA}">
      <dgm:prSet/>
      <dgm:spPr/>
      <dgm:t>
        <a:bodyPr/>
        <a:lstStyle/>
        <a:p>
          <a:endParaRPr lang="en-US"/>
        </a:p>
      </dgm:t>
    </dgm:pt>
    <dgm:pt modelId="{CFBB874B-4049-44D4-B64A-F6C4B78514F9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WAW</a:t>
          </a:r>
          <a:endParaRPr lang="en-US" dirty="0">
            <a:solidFill>
              <a:srgbClr val="FF0000"/>
            </a:solidFill>
          </a:endParaRPr>
        </a:p>
      </dgm:t>
    </dgm:pt>
    <dgm:pt modelId="{1492BDBF-4BA4-472D-AA29-F7C19072FE5A}" type="parTrans" cxnId="{BA7B5CF7-3526-4446-91A5-6922163D8C2A}">
      <dgm:prSet/>
      <dgm:spPr/>
      <dgm:t>
        <a:bodyPr/>
        <a:lstStyle/>
        <a:p>
          <a:endParaRPr lang="en-US"/>
        </a:p>
      </dgm:t>
    </dgm:pt>
    <dgm:pt modelId="{A5318A75-CC75-40F7-8804-87C93318FC18}" type="sibTrans" cxnId="{BA7B5CF7-3526-4446-91A5-6922163D8C2A}">
      <dgm:prSet/>
      <dgm:spPr/>
      <dgm:t>
        <a:bodyPr/>
        <a:lstStyle/>
        <a:p>
          <a:endParaRPr lang="en-US"/>
        </a:p>
      </dgm:t>
    </dgm:pt>
    <dgm:pt modelId="{4BBB896A-FA1C-4FBA-82BD-3A67216EC303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RAW</a:t>
          </a:r>
          <a:endParaRPr lang="en-US" dirty="0">
            <a:solidFill>
              <a:srgbClr val="0432FF"/>
            </a:solidFill>
          </a:endParaRPr>
        </a:p>
      </dgm:t>
    </dgm:pt>
    <dgm:pt modelId="{36FF8E61-C4ED-4EEC-832A-F318D077CE56}" type="sibTrans" cxnId="{98D1F586-6B37-4BBA-8514-D120EA75B5F5}">
      <dgm:prSet/>
      <dgm:spPr/>
      <dgm:t>
        <a:bodyPr/>
        <a:lstStyle/>
        <a:p>
          <a:endParaRPr lang="en-US"/>
        </a:p>
      </dgm:t>
    </dgm:pt>
    <dgm:pt modelId="{428AD3B9-FC28-4456-8908-21E04E38E855}" type="parTrans" cxnId="{98D1F586-6B37-4BBA-8514-D120EA75B5F5}">
      <dgm:prSet/>
      <dgm:spPr/>
      <dgm:t>
        <a:bodyPr/>
        <a:lstStyle/>
        <a:p>
          <a:endParaRPr lang="en-US"/>
        </a:p>
      </dgm:t>
    </dgm:pt>
    <dgm:pt modelId="{7BFFCC7A-6FC1-4597-80D5-39F924D6CE12}" type="pres">
      <dgm:prSet presAssocID="{3D3FB7BA-03B0-4B98-B1EE-89F07DC72C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AD35E4-FA00-4906-9EBE-ADDE15BB59AC}" type="pres">
      <dgm:prSet presAssocID="{2F4891C2-9F2C-444E-9450-F5FD67260046}" presName="root1" presStyleCnt="0"/>
      <dgm:spPr/>
    </dgm:pt>
    <dgm:pt modelId="{82AA38A0-4CD6-4864-80B0-44381123C78E}" type="pres">
      <dgm:prSet presAssocID="{2F4891C2-9F2C-444E-9450-F5FD6726004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00F602-655C-4ABA-8DEF-2A1DE901B72B}" type="pres">
      <dgm:prSet presAssocID="{2F4891C2-9F2C-444E-9450-F5FD67260046}" presName="level2hierChild" presStyleCnt="0"/>
      <dgm:spPr/>
    </dgm:pt>
    <dgm:pt modelId="{CE89D476-7636-4116-9E1D-F3392E3DCA7C}" type="pres">
      <dgm:prSet presAssocID="{9D434D1B-FA3F-4ED0-A702-7B1ED640D98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F3C63AF-1E89-457C-B011-0F0E47E1EF6A}" type="pres">
      <dgm:prSet presAssocID="{9D434D1B-FA3F-4ED0-A702-7B1ED640D98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C348F462-629B-42B4-B2BB-4D3752F6BEB7}" type="pres">
      <dgm:prSet presAssocID="{8A60FE84-CD4B-4611-95E3-076727CDA84A}" presName="root2" presStyleCnt="0"/>
      <dgm:spPr/>
    </dgm:pt>
    <dgm:pt modelId="{5249DF91-D59B-406B-A9C9-2EDB0A275CA2}" type="pres">
      <dgm:prSet presAssocID="{8A60FE84-CD4B-4611-95E3-076727CDA84A}" presName="LevelTwoTextNode" presStyleLbl="node2" presStyleIdx="0" presStyleCnt="2" custLinFactNeighborX="292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B874BB-85DD-41F2-9495-6ADBF4DBF545}" type="pres">
      <dgm:prSet presAssocID="{8A60FE84-CD4B-4611-95E3-076727CDA84A}" presName="level3hierChild" presStyleCnt="0"/>
      <dgm:spPr/>
    </dgm:pt>
    <dgm:pt modelId="{55C8678A-07AE-4986-B7A1-A2D7662CF7D1}" type="pres">
      <dgm:prSet presAssocID="{428AD3B9-FC28-4456-8908-21E04E38E855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D58493A8-C1B2-412B-A8CD-7FD43724F293}" type="pres">
      <dgm:prSet presAssocID="{428AD3B9-FC28-4456-8908-21E04E38E855}" presName="connTx" presStyleLbl="parChTrans1D3" presStyleIdx="0" presStyleCnt="2"/>
      <dgm:spPr/>
      <dgm:t>
        <a:bodyPr/>
        <a:lstStyle/>
        <a:p>
          <a:endParaRPr lang="en-US"/>
        </a:p>
      </dgm:t>
    </dgm:pt>
    <dgm:pt modelId="{7A5C5236-B7E8-4B82-B1A4-A49312B7F9D0}" type="pres">
      <dgm:prSet presAssocID="{4BBB896A-FA1C-4FBA-82BD-3A67216EC303}" presName="root2" presStyleCnt="0"/>
      <dgm:spPr/>
    </dgm:pt>
    <dgm:pt modelId="{9147BB55-0813-4BB2-805B-F4DE2CA3EA33}" type="pres">
      <dgm:prSet presAssocID="{4BBB896A-FA1C-4FBA-82BD-3A67216EC303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90684D-88A4-443A-95F7-967EC8C0AE50}" type="pres">
      <dgm:prSet presAssocID="{4BBB896A-FA1C-4FBA-82BD-3A67216EC303}" presName="level3hierChild" presStyleCnt="0"/>
      <dgm:spPr/>
    </dgm:pt>
    <dgm:pt modelId="{7E4B0E93-3659-48A6-92F6-1AFEA32CEA76}" type="pres">
      <dgm:prSet presAssocID="{4D77168F-E765-4AF8-8BE9-09A8C636BB6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F6EC4F8-5F00-4C44-B918-4C45FE168EE2}" type="pres">
      <dgm:prSet presAssocID="{4D77168F-E765-4AF8-8BE9-09A8C636BB6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E9DD805B-C74C-4DFB-A216-442A3F934D68}" type="pres">
      <dgm:prSet presAssocID="{0DF34192-A825-408B-9B2D-CBE5A44409F8}" presName="root2" presStyleCnt="0"/>
      <dgm:spPr/>
    </dgm:pt>
    <dgm:pt modelId="{49DC2F27-3891-429D-AE8D-424EA2A69AAF}" type="pres">
      <dgm:prSet presAssocID="{0DF34192-A825-408B-9B2D-CBE5A44409F8}" presName="LevelTwoTextNode" presStyleLbl="node2" presStyleIdx="1" presStyleCnt="2" custLinFactNeighborX="26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FA4314-406D-48BD-A02D-21AD5A9A61DD}" type="pres">
      <dgm:prSet presAssocID="{0DF34192-A825-408B-9B2D-CBE5A44409F8}" presName="level3hierChild" presStyleCnt="0"/>
      <dgm:spPr/>
    </dgm:pt>
    <dgm:pt modelId="{419E962F-0F41-4DFB-8438-164E8E237451}" type="pres">
      <dgm:prSet presAssocID="{1492BDBF-4BA4-472D-AA29-F7C19072FE5A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3AFBCE8F-30D5-4E3A-A70B-545E4E316FD2}" type="pres">
      <dgm:prSet presAssocID="{1492BDBF-4BA4-472D-AA29-F7C19072FE5A}" presName="connTx" presStyleLbl="parChTrans1D3" presStyleIdx="1" presStyleCnt="2"/>
      <dgm:spPr/>
      <dgm:t>
        <a:bodyPr/>
        <a:lstStyle/>
        <a:p>
          <a:endParaRPr lang="en-US"/>
        </a:p>
      </dgm:t>
    </dgm:pt>
    <dgm:pt modelId="{1494B119-07B9-4D08-8FBB-AD1A797060E8}" type="pres">
      <dgm:prSet presAssocID="{CFBB874B-4049-44D4-B64A-F6C4B78514F9}" presName="root2" presStyleCnt="0"/>
      <dgm:spPr/>
    </dgm:pt>
    <dgm:pt modelId="{E63E8416-683F-45F6-AD7B-FFEAA9CFBA24}" type="pres">
      <dgm:prSet presAssocID="{CFBB874B-4049-44D4-B64A-F6C4B78514F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C51909-7EF6-4C7F-A00A-F48060826697}" type="pres">
      <dgm:prSet presAssocID="{CFBB874B-4049-44D4-B64A-F6C4B78514F9}" presName="level3hierChild" presStyleCnt="0"/>
      <dgm:spPr/>
    </dgm:pt>
  </dgm:ptLst>
  <dgm:cxnLst>
    <dgm:cxn modelId="{E3BF1238-72E6-491A-A726-55438825D206}" type="presOf" srcId="{9D434D1B-FA3F-4ED0-A702-7B1ED640D98C}" destId="{CE89D476-7636-4116-9E1D-F3392E3DCA7C}" srcOrd="0" destOrd="0" presId="urn:microsoft.com/office/officeart/2005/8/layout/hierarchy2"/>
    <dgm:cxn modelId="{1C64C90D-32FA-4EC8-959F-CE1D0239A77A}" type="presOf" srcId="{1492BDBF-4BA4-472D-AA29-F7C19072FE5A}" destId="{419E962F-0F41-4DFB-8438-164E8E237451}" srcOrd="0" destOrd="0" presId="urn:microsoft.com/office/officeart/2005/8/layout/hierarchy2"/>
    <dgm:cxn modelId="{E5B8E60C-68FE-4CFE-82F0-CF43EC4C125B}" type="presOf" srcId="{9D434D1B-FA3F-4ED0-A702-7B1ED640D98C}" destId="{4F3C63AF-1E89-457C-B011-0F0E47E1EF6A}" srcOrd="1" destOrd="0" presId="urn:microsoft.com/office/officeart/2005/8/layout/hierarchy2"/>
    <dgm:cxn modelId="{1DA549C4-162A-4901-AFE9-9CBC21747536}" type="presOf" srcId="{428AD3B9-FC28-4456-8908-21E04E38E855}" destId="{D58493A8-C1B2-412B-A8CD-7FD43724F293}" srcOrd="1" destOrd="0" presId="urn:microsoft.com/office/officeart/2005/8/layout/hierarchy2"/>
    <dgm:cxn modelId="{C17D8749-6290-4B5B-81F4-1F627DF7FA88}" srcId="{3D3FB7BA-03B0-4B98-B1EE-89F07DC72CC7}" destId="{2F4891C2-9F2C-444E-9450-F5FD67260046}" srcOrd="0" destOrd="0" parTransId="{71B8F88B-C8F8-4EB6-84BC-3229AAB85167}" sibTransId="{9512A76F-03B9-4B2E-8707-B14E0D2B411B}"/>
    <dgm:cxn modelId="{552C7FCE-EF27-44B4-80C3-D1338B4AC5E5}" type="presOf" srcId="{2F4891C2-9F2C-444E-9450-F5FD67260046}" destId="{82AA38A0-4CD6-4864-80B0-44381123C78E}" srcOrd="0" destOrd="0" presId="urn:microsoft.com/office/officeart/2005/8/layout/hierarchy2"/>
    <dgm:cxn modelId="{AC64DDB2-0D89-494A-BA35-F6F18C66A814}" type="presOf" srcId="{4D77168F-E765-4AF8-8BE9-09A8C636BB62}" destId="{CF6EC4F8-5F00-4C44-B918-4C45FE168EE2}" srcOrd="1" destOrd="0" presId="urn:microsoft.com/office/officeart/2005/8/layout/hierarchy2"/>
    <dgm:cxn modelId="{5C69E183-EAB1-4558-BFF1-A6D17FE8A3FA}" srcId="{2F4891C2-9F2C-444E-9450-F5FD67260046}" destId="{0DF34192-A825-408B-9B2D-CBE5A44409F8}" srcOrd="1" destOrd="0" parTransId="{4D77168F-E765-4AF8-8BE9-09A8C636BB62}" sibTransId="{F9D3BF4F-2A91-42A5-B015-CCAA1CBD3BF5}"/>
    <dgm:cxn modelId="{6A70F7D9-EEEC-4459-BA80-C3ACB04A79BA}" type="presOf" srcId="{3D3FB7BA-03B0-4B98-B1EE-89F07DC72CC7}" destId="{7BFFCC7A-6FC1-4597-80D5-39F924D6CE12}" srcOrd="0" destOrd="0" presId="urn:microsoft.com/office/officeart/2005/8/layout/hierarchy2"/>
    <dgm:cxn modelId="{C6720BD8-57DB-4CA6-A890-31B0BD500E79}" type="presOf" srcId="{4BBB896A-FA1C-4FBA-82BD-3A67216EC303}" destId="{9147BB55-0813-4BB2-805B-F4DE2CA3EA33}" srcOrd="0" destOrd="0" presId="urn:microsoft.com/office/officeart/2005/8/layout/hierarchy2"/>
    <dgm:cxn modelId="{BA7B5CF7-3526-4446-91A5-6922163D8C2A}" srcId="{0DF34192-A825-408B-9B2D-CBE5A44409F8}" destId="{CFBB874B-4049-44D4-B64A-F6C4B78514F9}" srcOrd="0" destOrd="0" parTransId="{1492BDBF-4BA4-472D-AA29-F7C19072FE5A}" sibTransId="{A5318A75-CC75-40F7-8804-87C93318FC18}"/>
    <dgm:cxn modelId="{23C7013D-F65E-4733-86BA-DFC2133C14CD}" type="presOf" srcId="{0DF34192-A825-408B-9B2D-CBE5A44409F8}" destId="{49DC2F27-3891-429D-AE8D-424EA2A69AAF}" srcOrd="0" destOrd="0" presId="urn:microsoft.com/office/officeart/2005/8/layout/hierarchy2"/>
    <dgm:cxn modelId="{56DDD2FC-FA73-4836-887E-62FB1685D57A}" type="presOf" srcId="{4D77168F-E765-4AF8-8BE9-09A8C636BB62}" destId="{7E4B0E93-3659-48A6-92F6-1AFEA32CEA76}" srcOrd="0" destOrd="0" presId="urn:microsoft.com/office/officeart/2005/8/layout/hierarchy2"/>
    <dgm:cxn modelId="{750DC0DE-5B6A-44CD-B0ED-0E6887837EA7}" srcId="{2F4891C2-9F2C-444E-9450-F5FD67260046}" destId="{8A60FE84-CD4B-4611-95E3-076727CDA84A}" srcOrd="0" destOrd="0" parTransId="{9D434D1B-FA3F-4ED0-A702-7B1ED640D98C}" sibTransId="{D61BB10B-62C6-4401-990C-2C37F8AAA19A}"/>
    <dgm:cxn modelId="{4FCE4FD4-166C-4F82-83F5-C9527C100A7D}" type="presOf" srcId="{CFBB874B-4049-44D4-B64A-F6C4B78514F9}" destId="{E63E8416-683F-45F6-AD7B-FFEAA9CFBA24}" srcOrd="0" destOrd="0" presId="urn:microsoft.com/office/officeart/2005/8/layout/hierarchy2"/>
    <dgm:cxn modelId="{74F6A635-2DBA-46B3-A441-C0EC86B86FB4}" type="presOf" srcId="{1492BDBF-4BA4-472D-AA29-F7C19072FE5A}" destId="{3AFBCE8F-30D5-4E3A-A70B-545E4E316FD2}" srcOrd="1" destOrd="0" presId="urn:microsoft.com/office/officeart/2005/8/layout/hierarchy2"/>
    <dgm:cxn modelId="{98D1F586-6B37-4BBA-8514-D120EA75B5F5}" srcId="{8A60FE84-CD4B-4611-95E3-076727CDA84A}" destId="{4BBB896A-FA1C-4FBA-82BD-3A67216EC303}" srcOrd="0" destOrd="0" parTransId="{428AD3B9-FC28-4456-8908-21E04E38E855}" sibTransId="{36FF8E61-C4ED-4EEC-832A-F318D077CE56}"/>
    <dgm:cxn modelId="{99B55413-EDB6-4208-91C7-B445401E71E9}" type="presOf" srcId="{428AD3B9-FC28-4456-8908-21E04E38E855}" destId="{55C8678A-07AE-4986-B7A1-A2D7662CF7D1}" srcOrd="0" destOrd="0" presId="urn:microsoft.com/office/officeart/2005/8/layout/hierarchy2"/>
    <dgm:cxn modelId="{87F640B3-6A85-4E0D-BFE5-F3C8B3E80DB6}" type="presOf" srcId="{8A60FE84-CD4B-4611-95E3-076727CDA84A}" destId="{5249DF91-D59B-406B-A9C9-2EDB0A275CA2}" srcOrd="0" destOrd="0" presId="urn:microsoft.com/office/officeart/2005/8/layout/hierarchy2"/>
    <dgm:cxn modelId="{9A7DCA53-F976-4C04-8F2A-BBF5495413CE}" type="presParOf" srcId="{7BFFCC7A-6FC1-4597-80D5-39F924D6CE12}" destId="{9CAD35E4-FA00-4906-9EBE-ADDE15BB59AC}" srcOrd="0" destOrd="0" presId="urn:microsoft.com/office/officeart/2005/8/layout/hierarchy2"/>
    <dgm:cxn modelId="{8BF2874B-6FD5-4EF2-A626-8BF6D106EAA6}" type="presParOf" srcId="{9CAD35E4-FA00-4906-9EBE-ADDE15BB59AC}" destId="{82AA38A0-4CD6-4864-80B0-44381123C78E}" srcOrd="0" destOrd="0" presId="urn:microsoft.com/office/officeart/2005/8/layout/hierarchy2"/>
    <dgm:cxn modelId="{684FA5D8-9889-45A2-9783-4D64546E2B25}" type="presParOf" srcId="{9CAD35E4-FA00-4906-9EBE-ADDE15BB59AC}" destId="{F700F602-655C-4ABA-8DEF-2A1DE901B72B}" srcOrd="1" destOrd="0" presId="urn:microsoft.com/office/officeart/2005/8/layout/hierarchy2"/>
    <dgm:cxn modelId="{097207B7-9A79-4106-8AEB-72AE3A83534B}" type="presParOf" srcId="{F700F602-655C-4ABA-8DEF-2A1DE901B72B}" destId="{CE89D476-7636-4116-9E1D-F3392E3DCA7C}" srcOrd="0" destOrd="0" presId="urn:microsoft.com/office/officeart/2005/8/layout/hierarchy2"/>
    <dgm:cxn modelId="{5E6DA9AB-04E1-49DD-9A15-EAE749D4E9B7}" type="presParOf" srcId="{CE89D476-7636-4116-9E1D-F3392E3DCA7C}" destId="{4F3C63AF-1E89-457C-B011-0F0E47E1EF6A}" srcOrd="0" destOrd="0" presId="urn:microsoft.com/office/officeart/2005/8/layout/hierarchy2"/>
    <dgm:cxn modelId="{3F14D794-9E2E-495C-9E11-D80D1F49FA7D}" type="presParOf" srcId="{F700F602-655C-4ABA-8DEF-2A1DE901B72B}" destId="{C348F462-629B-42B4-B2BB-4D3752F6BEB7}" srcOrd="1" destOrd="0" presId="urn:microsoft.com/office/officeart/2005/8/layout/hierarchy2"/>
    <dgm:cxn modelId="{280050D8-7952-49B6-BEEA-A91D23B629AC}" type="presParOf" srcId="{C348F462-629B-42B4-B2BB-4D3752F6BEB7}" destId="{5249DF91-D59B-406B-A9C9-2EDB0A275CA2}" srcOrd="0" destOrd="0" presId="urn:microsoft.com/office/officeart/2005/8/layout/hierarchy2"/>
    <dgm:cxn modelId="{96368577-FA1E-4BEB-874B-9B9FA329F889}" type="presParOf" srcId="{C348F462-629B-42B4-B2BB-4D3752F6BEB7}" destId="{2BB874BB-85DD-41F2-9495-6ADBF4DBF545}" srcOrd="1" destOrd="0" presId="urn:microsoft.com/office/officeart/2005/8/layout/hierarchy2"/>
    <dgm:cxn modelId="{821FD3D4-7B23-4058-B80D-D3EA723C3FCB}" type="presParOf" srcId="{2BB874BB-85DD-41F2-9495-6ADBF4DBF545}" destId="{55C8678A-07AE-4986-B7A1-A2D7662CF7D1}" srcOrd="0" destOrd="0" presId="urn:microsoft.com/office/officeart/2005/8/layout/hierarchy2"/>
    <dgm:cxn modelId="{211F6E2F-6116-4251-A458-FFC1C419462B}" type="presParOf" srcId="{55C8678A-07AE-4986-B7A1-A2D7662CF7D1}" destId="{D58493A8-C1B2-412B-A8CD-7FD43724F293}" srcOrd="0" destOrd="0" presId="urn:microsoft.com/office/officeart/2005/8/layout/hierarchy2"/>
    <dgm:cxn modelId="{B45D8F8C-37A3-4940-AAC5-F24B26C7E75F}" type="presParOf" srcId="{2BB874BB-85DD-41F2-9495-6ADBF4DBF545}" destId="{7A5C5236-B7E8-4B82-B1A4-A49312B7F9D0}" srcOrd="1" destOrd="0" presId="urn:microsoft.com/office/officeart/2005/8/layout/hierarchy2"/>
    <dgm:cxn modelId="{2FFB6A9B-61E4-4C05-99DA-C0432AD26696}" type="presParOf" srcId="{7A5C5236-B7E8-4B82-B1A4-A49312B7F9D0}" destId="{9147BB55-0813-4BB2-805B-F4DE2CA3EA33}" srcOrd="0" destOrd="0" presId="urn:microsoft.com/office/officeart/2005/8/layout/hierarchy2"/>
    <dgm:cxn modelId="{9F1979CE-D7B0-414D-AE54-EE30711546DA}" type="presParOf" srcId="{7A5C5236-B7E8-4B82-B1A4-A49312B7F9D0}" destId="{9E90684D-88A4-443A-95F7-967EC8C0AE50}" srcOrd="1" destOrd="0" presId="urn:microsoft.com/office/officeart/2005/8/layout/hierarchy2"/>
    <dgm:cxn modelId="{3061B317-5A41-49EF-ADA2-D93BCA6184B7}" type="presParOf" srcId="{F700F602-655C-4ABA-8DEF-2A1DE901B72B}" destId="{7E4B0E93-3659-48A6-92F6-1AFEA32CEA76}" srcOrd="2" destOrd="0" presId="urn:microsoft.com/office/officeart/2005/8/layout/hierarchy2"/>
    <dgm:cxn modelId="{86B3188B-73BA-4344-9ECC-FE31312BC62A}" type="presParOf" srcId="{7E4B0E93-3659-48A6-92F6-1AFEA32CEA76}" destId="{CF6EC4F8-5F00-4C44-B918-4C45FE168EE2}" srcOrd="0" destOrd="0" presId="urn:microsoft.com/office/officeart/2005/8/layout/hierarchy2"/>
    <dgm:cxn modelId="{391601BB-2F5B-4015-837B-E2F1AD2A6CA6}" type="presParOf" srcId="{F700F602-655C-4ABA-8DEF-2A1DE901B72B}" destId="{E9DD805B-C74C-4DFB-A216-442A3F934D68}" srcOrd="3" destOrd="0" presId="urn:microsoft.com/office/officeart/2005/8/layout/hierarchy2"/>
    <dgm:cxn modelId="{26BFB83B-D377-4D76-A38E-F1F85FCB2807}" type="presParOf" srcId="{E9DD805B-C74C-4DFB-A216-442A3F934D68}" destId="{49DC2F27-3891-429D-AE8D-424EA2A69AAF}" srcOrd="0" destOrd="0" presId="urn:microsoft.com/office/officeart/2005/8/layout/hierarchy2"/>
    <dgm:cxn modelId="{7A1C9B66-1526-44C2-8BDE-BB8EAA42442B}" type="presParOf" srcId="{E9DD805B-C74C-4DFB-A216-442A3F934D68}" destId="{D7FA4314-406D-48BD-A02D-21AD5A9A61DD}" srcOrd="1" destOrd="0" presId="urn:microsoft.com/office/officeart/2005/8/layout/hierarchy2"/>
    <dgm:cxn modelId="{EA6E850D-3479-4E35-BF8E-E1E99EDA61B0}" type="presParOf" srcId="{D7FA4314-406D-48BD-A02D-21AD5A9A61DD}" destId="{419E962F-0F41-4DFB-8438-164E8E237451}" srcOrd="0" destOrd="0" presId="urn:microsoft.com/office/officeart/2005/8/layout/hierarchy2"/>
    <dgm:cxn modelId="{91DF05C6-5960-4657-9DC5-7A18DF46DA64}" type="presParOf" srcId="{419E962F-0F41-4DFB-8438-164E8E237451}" destId="{3AFBCE8F-30D5-4E3A-A70B-545E4E316FD2}" srcOrd="0" destOrd="0" presId="urn:microsoft.com/office/officeart/2005/8/layout/hierarchy2"/>
    <dgm:cxn modelId="{F06A36F9-F86D-45FD-9A0C-2F6D7AAC278F}" type="presParOf" srcId="{D7FA4314-406D-48BD-A02D-21AD5A9A61DD}" destId="{1494B119-07B9-4D08-8FBB-AD1A797060E8}" srcOrd="1" destOrd="0" presId="urn:microsoft.com/office/officeart/2005/8/layout/hierarchy2"/>
    <dgm:cxn modelId="{EDCA49B2-0793-4DB8-9DD3-37B792CE7149}" type="presParOf" srcId="{1494B119-07B9-4D08-8FBB-AD1A797060E8}" destId="{E63E8416-683F-45F6-AD7B-FFEAA9CFBA24}" srcOrd="0" destOrd="0" presId="urn:microsoft.com/office/officeart/2005/8/layout/hierarchy2"/>
    <dgm:cxn modelId="{310FE442-AB12-423A-BCD3-1CFBD3BA16B2}" type="presParOf" srcId="{1494B119-07B9-4D08-8FBB-AD1A797060E8}" destId="{F1C51909-7EF6-4C7F-A00A-F4806082669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857786-3A54-8745-88A6-81EF8876C60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45BE4-F3CB-D144-9D0C-09EBCADDB409}">
      <dgm:prSet phldrT="[Tex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en-US" sz="1600" b="1" dirty="0" smtClean="0">
              <a:solidFill>
                <a:srgbClr val="0432FF"/>
              </a:solidFill>
            </a:rPr>
            <a:t>SSD</a:t>
          </a:r>
          <a:r>
            <a:rPr lang="en-US" sz="1600" b="1" baseline="0" dirty="0" smtClean="0">
              <a:solidFill>
                <a:srgbClr val="0432FF"/>
              </a:solidFill>
            </a:rPr>
            <a:t> </a:t>
          </a:r>
          <a:r>
            <a:rPr lang="en-US" sz="1600" b="1" dirty="0" smtClean="0">
              <a:solidFill>
                <a:srgbClr val="0432FF"/>
              </a:solidFill>
            </a:rPr>
            <a:t>Caching</a:t>
          </a:r>
          <a:r>
            <a:rPr lang="en-US" sz="1200" dirty="0" smtClean="0">
              <a:solidFill>
                <a:srgbClr val="0432FF"/>
              </a:solidFill>
            </a:rPr>
            <a:t> </a:t>
          </a:r>
          <a:br>
            <a:rPr lang="en-US" sz="1200" dirty="0" smtClean="0">
              <a:solidFill>
                <a:srgbClr val="0432FF"/>
              </a:solidFill>
            </a:rPr>
          </a:br>
          <a:r>
            <a:rPr lang="en-US" sz="1200" dirty="0" smtClean="0">
              <a:solidFill>
                <a:srgbClr val="0432FF"/>
              </a:solidFill>
            </a:rPr>
            <a:t>(in Virtualized </a:t>
          </a:r>
          <a:r>
            <a:rPr lang="en-US" sz="1200" baseline="0" dirty="0" smtClean="0">
              <a:solidFill>
                <a:srgbClr val="0432FF"/>
              </a:solidFill>
            </a:rPr>
            <a:t>Platforms</a:t>
          </a:r>
          <a:r>
            <a:rPr lang="en-US" sz="1200" dirty="0" smtClean="0">
              <a:solidFill>
                <a:srgbClr val="0432FF"/>
              </a:solidFill>
            </a:rPr>
            <a:t>)</a:t>
          </a:r>
          <a:endParaRPr lang="en-US" sz="1200" dirty="0">
            <a:solidFill>
              <a:srgbClr val="0432FF"/>
            </a:solidFill>
          </a:endParaRPr>
        </a:p>
      </dgm:t>
    </dgm:pt>
    <dgm:pt modelId="{FF1FE405-7E5E-5949-839E-738C8FDAD9C2}" type="parTrans" cxnId="{5AD6B42D-C84F-A349-B9A3-D964153E82CF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67211E5-8A2A-074B-92E6-D39AB78004BB}" type="sibTrans" cxnId="{5AD6B42D-C84F-A349-B9A3-D964153E82CF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52E9D49-C71E-8C49-8541-12EDC8CB2C8F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EMC </a:t>
          </a:r>
          <a:r>
            <a:rPr lang="en-US" sz="1000" dirty="0" err="1" smtClean="0">
              <a:solidFill>
                <a:srgbClr val="0432FF"/>
              </a:solidFill>
            </a:rPr>
            <a:t>VFCache</a:t>
          </a:r>
          <a:endParaRPr lang="en-US" sz="1000" dirty="0">
            <a:solidFill>
              <a:srgbClr val="0432FF"/>
            </a:solidFill>
          </a:endParaRPr>
        </a:p>
      </dgm:t>
    </dgm:pt>
    <dgm:pt modelId="{330D7D57-72E3-BB45-BB2C-15BF927D6BDE}" type="parTrans" cxnId="{5A1AC1D3-A7E1-CC4B-80E9-A4CBC622151A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46A1F03B-7FD7-EB49-8105-717465AC6729}" type="sibTrans" cxnId="{5A1AC1D3-A7E1-CC4B-80E9-A4CBC622151A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A5D5F1C-0FE1-4D42-88EC-9EE3EFEE628C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NetApp Mercury</a:t>
          </a:r>
          <a:endParaRPr lang="en-US" sz="1000" dirty="0">
            <a:solidFill>
              <a:srgbClr val="0432FF"/>
            </a:solidFill>
          </a:endParaRPr>
        </a:p>
      </dgm:t>
    </dgm:pt>
    <dgm:pt modelId="{CD780DC3-AF7E-364F-BC7A-32B098624C04}" type="parTrans" cxnId="{1BB2E200-EDED-1449-8585-B4A804B27142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AC992557-CCD2-1644-BEAF-7C3EF2A6D409}" type="sibTrans" cxnId="{1BB2E200-EDED-1449-8585-B4A804B27142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BF76B62-CAF8-AA46-A05F-2D892F13B4D1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S-CAVE</a:t>
          </a:r>
          <a:endParaRPr lang="en-US" sz="1000" dirty="0">
            <a:solidFill>
              <a:srgbClr val="0432FF"/>
            </a:solidFill>
          </a:endParaRPr>
        </a:p>
      </dgm:t>
    </dgm:pt>
    <dgm:pt modelId="{A917C1D4-6D8F-1A48-A4FC-F056BAC5A823}" type="parTrans" cxnId="{B0A4423C-5C94-6740-AF58-70789198BF5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6F251E2-4FE5-EC45-8AF3-7EA90A2EFD48}" type="sibTrans" cxnId="{B0A4423C-5C94-6740-AF58-70789198BF5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0E87FA04-9B96-0A42-869D-18C4A0232898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900" dirty="0" err="1" smtClean="0">
              <a:solidFill>
                <a:srgbClr val="0432FF"/>
              </a:solidFill>
            </a:rPr>
            <a:t>vCache</a:t>
          </a:r>
          <a:r>
            <a:rPr lang="en-US" sz="900" dirty="0" smtClean="0">
              <a:solidFill>
                <a:srgbClr val="0432FF"/>
              </a:solidFill>
            </a:rPr>
            <a:t/>
          </a:r>
          <a:br>
            <a:rPr lang="en-US" sz="900" dirty="0" smtClean="0">
              <a:solidFill>
                <a:srgbClr val="0432FF"/>
              </a:solidFill>
            </a:rPr>
          </a:br>
          <a:r>
            <a:rPr lang="en-US" sz="900" dirty="0" smtClean="0">
              <a:solidFill>
                <a:srgbClr val="0432FF"/>
              </a:solidFill>
            </a:rPr>
            <a:t>Share</a:t>
          </a:r>
          <a:endParaRPr lang="en-US" sz="900" dirty="0">
            <a:solidFill>
              <a:srgbClr val="0432FF"/>
            </a:solidFill>
          </a:endParaRPr>
        </a:p>
      </dgm:t>
    </dgm:pt>
    <dgm:pt modelId="{E3770A4F-CA67-9C4E-A06C-A8CB872A74F5}" type="parTrans" cxnId="{84DF49F1-12CD-2F4C-9F7E-B36641DCCD36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631D5EC8-273B-4D47-B970-799112A54A88}" type="sibTrans" cxnId="{84DF49F1-12CD-2F4C-9F7E-B36641DCCD36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A0A9E601-624C-D346-9133-D59968E7D44C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Fusion </a:t>
          </a:r>
          <a:r>
            <a:rPr lang="en-US" sz="1000" dirty="0" err="1" smtClean="0">
              <a:solidFill>
                <a:srgbClr val="0432FF"/>
              </a:solidFill>
            </a:rPr>
            <a:t>ioTurbine</a:t>
          </a:r>
          <a:endParaRPr lang="en-US" sz="1000" dirty="0">
            <a:solidFill>
              <a:srgbClr val="0432FF"/>
            </a:solidFill>
          </a:endParaRPr>
        </a:p>
      </dgm:t>
    </dgm:pt>
    <dgm:pt modelId="{23E3001D-3FDF-254D-B8E7-43E7C5932FF6}" type="parTrans" cxnId="{F9D7507F-53F7-A747-AFF3-8A3A5E4D82D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4A82AA23-12F6-7840-A267-30047475C8D4}" type="sibTrans" cxnId="{F9D7507F-53F7-A747-AFF3-8A3A5E4D82D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9DD8F6DE-2F89-2445-9251-852488EC3ED9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err="1" smtClean="0">
              <a:solidFill>
                <a:srgbClr val="0432FF"/>
              </a:solidFill>
            </a:rPr>
            <a:t>vFRM</a:t>
          </a:r>
          <a:endParaRPr lang="en-US" sz="1000" dirty="0">
            <a:solidFill>
              <a:srgbClr val="0432FF"/>
            </a:solidFill>
          </a:endParaRPr>
        </a:p>
      </dgm:t>
    </dgm:pt>
    <dgm:pt modelId="{736BF34F-F6C2-3043-96A0-B8887E65AECB}" type="parTrans" cxnId="{BCC53449-0A58-A44B-96C2-D39385F1820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82DC4C5F-FE62-C34E-9CF6-22FE3F602CA6}" type="sibTrans" cxnId="{BCC53449-0A58-A44B-96C2-D39385F1820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C3A9FE86-EBD1-6549-B10E-65C67D833EA1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Centaur</a:t>
          </a:r>
          <a:endParaRPr lang="en-US" sz="1000" dirty="0">
            <a:solidFill>
              <a:srgbClr val="0432FF"/>
            </a:solidFill>
          </a:endParaRPr>
        </a:p>
      </dgm:t>
    </dgm:pt>
    <dgm:pt modelId="{3103DB4C-A257-BB4E-8CBB-72B66A13D0C1}" type="parTrans" cxnId="{5E26A876-B3AF-4F41-9E42-96487AD26734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3AE7588-9629-5347-88C2-680D4DBF7CA2}" type="sibTrans" cxnId="{5E26A876-B3AF-4F41-9E42-96487AD26734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68D98AD-1AAD-9C40-9A10-7BCAB4491C79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Effective SSD Caching</a:t>
          </a:r>
          <a:endParaRPr lang="en-US" sz="1000" dirty="0">
            <a:solidFill>
              <a:srgbClr val="0432FF"/>
            </a:solidFill>
          </a:endParaRPr>
        </a:p>
      </dgm:t>
    </dgm:pt>
    <dgm:pt modelId="{EE356299-3875-AA41-905D-7EEC58F2A82A}" type="parTrans" cxnId="{D26D660F-307E-B841-AFE7-D378D7DC1F1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BF09C8AA-64D8-344A-9C70-E434AA2F89EA}" type="sibTrans" cxnId="{D26D660F-307E-B841-AFE7-D378D7DC1F1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0B83B43-9C62-644B-84AA-A842986FD269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XEN</a:t>
          </a:r>
          <a:endParaRPr lang="en-US" sz="1000" dirty="0">
            <a:solidFill>
              <a:srgbClr val="0432FF"/>
            </a:solidFill>
          </a:endParaRPr>
        </a:p>
      </dgm:t>
    </dgm:pt>
    <dgm:pt modelId="{002F29FB-20DC-0A4A-9065-044C90C7ECF4}" type="parTrans" cxnId="{54A5659E-8341-E14F-973A-F50D8330DCA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CFC1843E-AFB7-9348-A7E2-3A1A62A7B8E8}" type="sibTrans" cxnId="{54A5659E-8341-E14F-973A-F50D8330DCA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8A6EC5B3-BA43-9D48-BA9C-D30B517BD739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ESX</a:t>
          </a:r>
          <a:endParaRPr lang="en-US" sz="1000" dirty="0">
            <a:solidFill>
              <a:srgbClr val="0432FF"/>
            </a:solidFill>
          </a:endParaRPr>
        </a:p>
      </dgm:t>
    </dgm:pt>
    <dgm:pt modelId="{44115D95-2D01-2A4C-A796-8B88C1AC25C2}" type="parTrans" cxnId="{19A6C002-12C5-CF40-8286-66FDA4D0B69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BA925C4-7389-3A4E-AC24-F592CAD1FD27}" type="sibTrans" cxnId="{19A6C002-12C5-CF40-8286-66FDA4D0B69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F9AB6CD9-596E-E347-92E8-12A219CF032E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ESX</a:t>
          </a:r>
          <a:endParaRPr lang="en-US" sz="1000" dirty="0">
            <a:solidFill>
              <a:srgbClr val="0432FF"/>
            </a:solidFill>
          </a:endParaRPr>
        </a:p>
      </dgm:t>
    </dgm:pt>
    <dgm:pt modelId="{3F2344BA-ACFA-A644-8821-38F5D4D673C9}" type="parTrans" cxnId="{7DD8D5C7-0D10-CB43-AC20-1776EB76A2AC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8C361C31-1006-E840-9E80-7C30E1EF1448}" type="sibTrans" cxnId="{7DD8D5C7-0D10-CB43-AC20-1776EB76A2AC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FEDEEFDD-2503-DD45-9D19-E8EC319855C9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ESX</a:t>
          </a:r>
          <a:endParaRPr lang="en-US" sz="1000" dirty="0">
            <a:solidFill>
              <a:srgbClr val="0432FF"/>
            </a:solidFill>
          </a:endParaRPr>
        </a:p>
      </dgm:t>
    </dgm:pt>
    <dgm:pt modelId="{FC9799A1-6069-414F-A1B3-092FEC5C21CE}" type="parTrans" cxnId="{2014F9B6-36D8-AD4E-A83F-707FE193BF9A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855D2585-CAD1-C145-9567-3EB52C94B161}" type="sibTrans" cxnId="{2014F9B6-36D8-AD4E-A83F-707FE193BF9A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EF4EE49-A5EA-114C-ACA9-62A5CC6B4E1F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KVM/QEMU</a:t>
          </a:r>
          <a:endParaRPr lang="en-US" sz="1000" dirty="0">
            <a:solidFill>
              <a:srgbClr val="0432FF"/>
            </a:solidFill>
          </a:endParaRPr>
        </a:p>
      </dgm:t>
    </dgm:pt>
    <dgm:pt modelId="{C62F279F-A127-6947-A7D6-DD3B5DC3D991}" type="parTrans" cxnId="{42EFC6FC-AA8F-E545-9247-60A378EC0E0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4D69682-D84B-0541-8091-25ED77BA08A2}" type="sibTrans" cxnId="{42EFC6FC-AA8F-E545-9247-60A378EC0E0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C31773C0-E696-8E49-A705-64391AFA4B36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VMWare, ESX</a:t>
          </a:r>
        </a:p>
      </dgm:t>
    </dgm:pt>
    <dgm:pt modelId="{812AFB15-C01A-3944-96EA-1012B62FB4C3}" type="parTrans" cxnId="{C62142CA-A105-634B-8E5A-59D6F4C11424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F1C74FD-B210-2A46-A8BE-8FBF6BC5C225}" type="sibTrans" cxnId="{C62142CA-A105-634B-8E5A-59D6F4C11424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BB28E7E-BF85-C348-9B38-5C6964C96B14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VMWare, Linux, Windows</a:t>
          </a:r>
          <a:endParaRPr lang="en-US" sz="1000" dirty="0">
            <a:solidFill>
              <a:srgbClr val="0432FF"/>
            </a:solidFill>
          </a:endParaRPr>
        </a:p>
      </dgm:t>
    </dgm:pt>
    <dgm:pt modelId="{8B38F6A8-F265-924B-A7A8-776F7E694D14}" type="parTrans" cxnId="{39DB3D60-30B6-AA48-BD46-F3B08BDBDB9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17AF373-22BB-C64B-A94F-7B30B5F01C9B}" type="sibTrans" cxnId="{39DB3D60-30B6-AA48-BD46-F3B08BDBDB9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C2FF56FA-6D8F-294F-B6AE-3CCD02594B78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VMWare, ESX</a:t>
          </a:r>
          <a:endParaRPr lang="en-US" sz="1000" dirty="0">
            <a:solidFill>
              <a:srgbClr val="0432FF"/>
            </a:solidFill>
          </a:endParaRPr>
        </a:p>
      </dgm:t>
    </dgm:pt>
    <dgm:pt modelId="{933BE80E-92E4-A04B-BC85-E44ADEADC5B3}" type="parTrans" cxnId="{216EC5D0-D5F7-DA4B-8459-576C65EB8E67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1F5A2A6-DF72-0F40-94E7-5607C2C51408}" type="sibTrans" cxnId="{216EC5D0-D5F7-DA4B-8459-576C65EB8E67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5C9F8CE-F3F9-7A4F-BCA5-526B11822CC0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Global</a:t>
          </a:r>
          <a:endParaRPr lang="en-US" sz="1000" dirty="0">
            <a:solidFill>
              <a:srgbClr val="0432FF"/>
            </a:solidFill>
          </a:endParaRPr>
        </a:p>
      </dgm:t>
    </dgm:pt>
    <dgm:pt modelId="{82338F09-91B9-EA4A-8FD6-0FFDFEB69732}" type="parTrans" cxnId="{1CFB42ED-E23B-1E4C-98DD-F36F7B86943C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09FACC23-2196-2047-8A64-3078F29CCCA6}" type="sibTrans" cxnId="{1CFB42ED-E23B-1E4C-98DD-F36F7B86943C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24AF175-C97A-DC45-99E7-BDD75421408A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84962A7E-DE8A-6C45-AB0D-5827A9F2C52D}" type="parTrans" cxnId="{23AE9FF1-DC0D-3A4F-9B2A-D53B0A3759A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D7D7CFB-54DF-F648-A744-754DBF4C6F8E}" type="sibTrans" cxnId="{23AE9FF1-DC0D-3A4F-9B2A-D53B0A3759A0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CCAEC16B-2C4E-9947-9484-4B741C4F0A33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Dynamic-Partitioned</a:t>
          </a:r>
          <a:endParaRPr lang="en-US" sz="1000" dirty="0">
            <a:solidFill>
              <a:srgbClr val="0432FF"/>
            </a:solidFill>
          </a:endParaRPr>
        </a:p>
      </dgm:t>
    </dgm:pt>
    <dgm:pt modelId="{FF6D3C6E-C3AF-864A-9825-B23AFF69341C}" type="parTrans" cxnId="{14081C89-940A-9F40-A67C-7ADF1B0EB06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6F03D8FB-BB5B-724D-AEB4-15E8FB82312C}" type="sibTrans" cxnId="{14081C89-940A-9F40-A67C-7ADF1B0EB06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B4AC015-4837-BA4C-AE2B-E9CDD839E524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B7E33F3B-EECC-DC43-A144-FD74540E44B3}" type="parTrans" cxnId="{C210E4E8-C992-6A48-A245-E6B18D361A26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3960063F-128D-1D47-8E2A-A8925B117668}" type="sibTrans" cxnId="{C210E4E8-C992-6A48-A245-E6B18D361A26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1442C98-30CC-A247-9125-6912FF141AD3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Dynamic-Partitioned</a:t>
          </a:r>
          <a:endParaRPr lang="en-US" sz="1000" dirty="0">
            <a:solidFill>
              <a:srgbClr val="0432FF"/>
            </a:solidFill>
          </a:endParaRPr>
        </a:p>
      </dgm:t>
    </dgm:pt>
    <dgm:pt modelId="{8092372B-1838-594A-A942-B500781AA214}" type="parTrans" cxnId="{35C96512-75C4-5740-8091-20E5F19398E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62377B9B-D4BF-D340-83B7-5269815C3DB0}" type="sibTrans" cxnId="{35C96512-75C4-5740-8091-20E5F19398E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7D55CB6-4531-C44F-926E-263B91875743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AC6FB2D4-5E17-DE4D-8D32-044900E32998}" type="parTrans" cxnId="{97E3D316-8B0C-0041-A47E-FDC6D7EA4D5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6E77AAE5-B140-8D46-A4D3-3E0364C94894}" type="sibTrans" cxnId="{97E3D316-8B0C-0041-A47E-FDC6D7EA4D55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8DF65B7-F4ED-FD47-9F48-93C473D6153A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Dynamic-Partitioned</a:t>
          </a:r>
          <a:endParaRPr lang="en-US" sz="1000" dirty="0">
            <a:solidFill>
              <a:srgbClr val="0432FF"/>
            </a:solidFill>
          </a:endParaRPr>
        </a:p>
      </dgm:t>
    </dgm:pt>
    <dgm:pt modelId="{31F9F2BA-29A0-4F43-8F15-3B5F27F729D7}" type="parTrans" cxnId="{6B0DB311-3D66-3F44-ADBD-543358FE706F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E438CFD6-B773-9443-9AB8-D65EBC201624}" type="sibTrans" cxnId="{6B0DB311-3D66-3F44-ADBD-543358FE706F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B903D79A-1E29-BC49-B708-2AA7C6309E90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DEE0D410-D177-7240-9423-44764929A8D6}" type="parTrans" cxnId="{E57DD7F8-E0DE-6B40-A9B4-DC04F8F67D0B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BE350339-2901-764B-B65B-BF66499DC2AE}" type="sibTrans" cxnId="{E57DD7F8-E0DE-6B40-A9B4-DC04F8F67D0B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4F1750D0-A743-1147-A23B-49BBD13AC22F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Global</a:t>
          </a:r>
          <a:endParaRPr lang="en-US" sz="1000" dirty="0">
            <a:solidFill>
              <a:srgbClr val="0432FF"/>
            </a:solidFill>
          </a:endParaRPr>
        </a:p>
      </dgm:t>
    </dgm:pt>
    <dgm:pt modelId="{1452E79C-E48C-854F-A84A-766A939CBD4B}" type="parTrans" cxnId="{CD9112BE-18D1-0F43-AB34-1508677B131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94461F52-035C-0C4A-8AE9-A84D2DAE687F}" type="sibTrans" cxnId="{CD9112BE-18D1-0F43-AB34-1508677B1313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A033C674-BE80-EF43-889C-67EB81F88B8B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Global</a:t>
          </a:r>
          <a:endParaRPr lang="en-US" sz="1000" dirty="0">
            <a:solidFill>
              <a:srgbClr val="0432FF"/>
            </a:solidFill>
          </a:endParaRPr>
        </a:p>
      </dgm:t>
    </dgm:pt>
    <dgm:pt modelId="{572A8893-73ED-4E4F-84B9-487EA8DBFA4E}" type="parTrans" cxnId="{0B455BE3-F45C-6C4B-B309-72A19C5725A2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6FF4089-F80C-3445-B61C-796562E7616E}" type="sibTrans" cxnId="{0B455BE3-F45C-6C4B-B309-72A19C5725A2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5444540D-0902-5E44-8879-D5F295C8DFB4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EE16820D-2541-354B-A528-0B56096DDBC5}" type="parTrans" cxnId="{332387B4-C3A1-7B46-9EEF-0A1D306A95F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AF56FC8B-FDB2-574B-89C2-FA4B2BB8D54A}" type="sibTrans" cxnId="{332387B4-C3A1-7B46-9EEF-0A1D306A95F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469AFC0D-83CA-6E4C-8ECE-B0212602521A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547F7AC8-911A-6144-B713-4CED022B1B1B}" type="parTrans" cxnId="{6D045089-08A5-2C40-A046-F31536E83A3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F9D5F188-6FD7-3E4A-8195-708AA35D00D3}" type="sibTrans" cxnId="{6D045089-08A5-2C40-A046-F31536E83A39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2A268EA-F9C2-A249-8A7C-89224C71902A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Global</a:t>
          </a:r>
          <a:endParaRPr lang="en-US" sz="1000" dirty="0">
            <a:solidFill>
              <a:srgbClr val="0432FF"/>
            </a:solidFill>
          </a:endParaRPr>
        </a:p>
      </dgm:t>
    </dgm:pt>
    <dgm:pt modelId="{823B7227-0481-0D4A-AB69-9B9F1C967119}" type="parTrans" cxnId="{FCCD1E59-E497-E54B-B3F7-F47C0071FD07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82847924-9DD8-824C-9E27-1168C91A026A}" type="sibTrans" cxnId="{FCCD1E59-E497-E54B-B3F7-F47C0071FD07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0CEB798A-4BC5-DE44-A7E7-9CD86E6BE7D5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  <a:endParaRPr lang="en-US" sz="1000" dirty="0">
            <a:solidFill>
              <a:srgbClr val="0432FF"/>
            </a:solidFill>
          </a:endParaRPr>
        </a:p>
      </dgm:t>
    </dgm:pt>
    <dgm:pt modelId="{295ECAAE-A643-3841-816E-C15456FF9CD0}" type="parTrans" cxnId="{975BC35B-F0EC-2046-A952-0D72212B1ED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25ADDCB9-A3D9-C840-B9CD-8D511C7A8D3D}" type="sibTrans" cxnId="{975BC35B-F0EC-2046-A952-0D72212B1ED1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10C5F0D-5626-BA4E-A23C-CE9C9D5EAA3B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Global</a:t>
          </a:r>
        </a:p>
      </dgm:t>
    </dgm:pt>
    <dgm:pt modelId="{BC6FB19E-20A3-AA41-B483-FAF3E4278FCD}" type="parTrans" cxnId="{0ADBF16C-AAC4-794A-867E-BAFA912289AD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B56D1E49-E5D9-8247-BD4C-FF010A7F5A7D}" type="sibTrans" cxnId="{0ADBF16C-AAC4-794A-867E-BAFA912289AD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DDDDE6DA-F5C4-A045-9CAA-B62D375D8FC6}">
      <dgm:prSet phldrT="[Text]" custT="1"/>
      <dgm:spPr>
        <a:ln>
          <a:solidFill>
            <a:srgbClr val="FF7E79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Host-side</a:t>
          </a:r>
        </a:p>
      </dgm:t>
    </dgm:pt>
    <dgm:pt modelId="{E9CECEEF-6229-D641-8E85-20F3C0D0BD81}" type="parTrans" cxnId="{BE3ABFDA-FA8C-EE4C-8971-365AC6304E7E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7108C6D4-F9D5-7840-9EC7-96057AE09B42}" type="sibTrans" cxnId="{BE3ABFDA-FA8C-EE4C-8971-365AC6304E7E}">
      <dgm:prSet/>
      <dgm:spPr/>
      <dgm:t>
        <a:bodyPr/>
        <a:lstStyle/>
        <a:p>
          <a:endParaRPr lang="en-US" sz="2000">
            <a:solidFill>
              <a:srgbClr val="0432FF"/>
            </a:solidFill>
          </a:endParaRPr>
        </a:p>
      </dgm:t>
    </dgm:pt>
    <dgm:pt modelId="{02DD2980-3224-4E40-BF0B-4D11287B685B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Cloud</a:t>
          </a:r>
          <a:br>
            <a:rPr lang="en-US" sz="1000" dirty="0" smtClean="0">
              <a:solidFill>
                <a:srgbClr val="0432FF"/>
              </a:solidFill>
            </a:rPr>
          </a:br>
          <a:r>
            <a:rPr lang="en-US" sz="1000" dirty="0" smtClean="0">
              <a:solidFill>
                <a:srgbClr val="0432FF"/>
              </a:solidFill>
            </a:rPr>
            <a:t>Cache</a:t>
          </a:r>
          <a:endParaRPr lang="en-US" sz="1000" dirty="0">
            <a:solidFill>
              <a:srgbClr val="0432FF"/>
            </a:solidFill>
          </a:endParaRPr>
        </a:p>
      </dgm:t>
    </dgm:pt>
    <dgm:pt modelId="{4D6C5AAA-1A17-4255-851A-D81B465559D6}" type="parTrans" cxnId="{81920BA3-FBCB-4B19-AEC0-6738CE1C8707}">
      <dgm:prSet/>
      <dgm:spPr/>
      <dgm:t>
        <a:bodyPr/>
        <a:lstStyle/>
        <a:p>
          <a:endParaRPr lang="en-US"/>
        </a:p>
      </dgm:t>
    </dgm:pt>
    <dgm:pt modelId="{6E7CB9F5-E329-457C-9E23-ABD6C6294D8C}" type="sibTrans" cxnId="{81920BA3-FBCB-4B19-AEC0-6738CE1C8707}">
      <dgm:prSet/>
      <dgm:spPr/>
      <dgm:t>
        <a:bodyPr/>
        <a:lstStyle/>
        <a:p>
          <a:endParaRPr lang="en-US"/>
        </a:p>
      </dgm:t>
    </dgm:pt>
    <dgm:pt modelId="{83ED91AB-ECA9-47BE-BDF0-ED99BADA93D4}">
      <dgm:prSet phldrT="[Text]"/>
      <dgm:spPr>
        <a:ln>
          <a:solidFill>
            <a:schemeClr val="accent5"/>
          </a:solidFill>
        </a:ln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ESX</a:t>
          </a:r>
          <a:endParaRPr lang="en-US" dirty="0">
            <a:solidFill>
              <a:srgbClr val="0432FF"/>
            </a:solidFill>
          </a:endParaRPr>
        </a:p>
      </dgm:t>
    </dgm:pt>
    <dgm:pt modelId="{0B10BF8E-4A26-4961-8E32-0612BFFC8C2E}" type="parTrans" cxnId="{B8E90FD4-FCF0-48C2-B7B0-D47A44DB2EBD}">
      <dgm:prSet/>
      <dgm:spPr/>
      <dgm:t>
        <a:bodyPr/>
        <a:lstStyle/>
        <a:p>
          <a:endParaRPr lang="en-US"/>
        </a:p>
      </dgm:t>
    </dgm:pt>
    <dgm:pt modelId="{DB7C36A2-3B32-49AD-8398-4D3AC94A71A3}" type="sibTrans" cxnId="{B8E90FD4-FCF0-48C2-B7B0-D47A44DB2EBD}">
      <dgm:prSet/>
      <dgm:spPr/>
      <dgm:t>
        <a:bodyPr/>
        <a:lstStyle/>
        <a:p>
          <a:endParaRPr lang="en-US"/>
        </a:p>
      </dgm:t>
    </dgm:pt>
    <dgm:pt modelId="{6B6A774B-30B8-4F29-A503-3E99CEF5E4FE}">
      <dgm:prSet phldrT="[Text]"/>
      <dgm:spPr>
        <a:ln>
          <a:solidFill>
            <a:schemeClr val="accent5"/>
          </a:solidFill>
        </a:ln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Dynamic-Partitioned</a:t>
          </a:r>
          <a:endParaRPr lang="en-US" dirty="0">
            <a:solidFill>
              <a:srgbClr val="0432FF"/>
            </a:solidFill>
          </a:endParaRPr>
        </a:p>
      </dgm:t>
    </dgm:pt>
    <dgm:pt modelId="{06D9A02E-BD38-41EE-AB42-2FDDBCC6D0E8}" type="parTrans" cxnId="{D5E90AAD-4294-4070-B7BF-057F083B5A5D}">
      <dgm:prSet/>
      <dgm:spPr/>
      <dgm:t>
        <a:bodyPr/>
        <a:lstStyle/>
        <a:p>
          <a:endParaRPr lang="en-US"/>
        </a:p>
      </dgm:t>
    </dgm:pt>
    <dgm:pt modelId="{AFBEC51C-8F92-4B25-BD0A-8C5D6E79108D}" type="sibTrans" cxnId="{D5E90AAD-4294-4070-B7BF-057F083B5A5D}">
      <dgm:prSet/>
      <dgm:spPr/>
      <dgm:t>
        <a:bodyPr/>
        <a:lstStyle/>
        <a:p>
          <a:endParaRPr lang="en-US"/>
        </a:p>
      </dgm:t>
    </dgm:pt>
    <dgm:pt modelId="{5862DDD3-68E1-48A8-87FA-279635A568BA}">
      <dgm:prSet phldrT="[Text]"/>
      <dgm:spPr>
        <a:ln>
          <a:solidFill>
            <a:schemeClr val="accent5"/>
          </a:solidFill>
        </a:ln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Host-side</a:t>
          </a:r>
          <a:endParaRPr lang="en-US" dirty="0">
            <a:solidFill>
              <a:srgbClr val="0432FF"/>
            </a:solidFill>
          </a:endParaRPr>
        </a:p>
      </dgm:t>
    </dgm:pt>
    <dgm:pt modelId="{71B21046-34D6-46DB-A081-FE9BFDA4F3B6}" type="parTrans" cxnId="{19697940-7E94-4928-97BC-5342A5CF0FE1}">
      <dgm:prSet/>
      <dgm:spPr/>
      <dgm:t>
        <a:bodyPr/>
        <a:lstStyle/>
        <a:p>
          <a:endParaRPr lang="en-US"/>
        </a:p>
      </dgm:t>
    </dgm:pt>
    <dgm:pt modelId="{6453BACC-307C-4F3F-A425-E92447A5C86A}" type="sibTrans" cxnId="{19697940-7E94-4928-97BC-5342A5CF0FE1}">
      <dgm:prSet/>
      <dgm:spPr/>
      <dgm:t>
        <a:bodyPr/>
        <a:lstStyle/>
        <a:p>
          <a:endParaRPr lang="en-US"/>
        </a:p>
      </dgm:t>
    </dgm:pt>
    <dgm:pt modelId="{A813E67F-83C0-4004-91B1-8970400949F1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WSS</a:t>
          </a:r>
          <a:endParaRPr lang="en-US" sz="1000" dirty="0">
            <a:solidFill>
              <a:srgbClr val="0432FF"/>
            </a:solidFill>
          </a:endParaRPr>
        </a:p>
      </dgm:t>
    </dgm:pt>
    <dgm:pt modelId="{4D8756FF-99E8-49F5-9F2A-A2B7D077E153}" type="parTrans" cxnId="{1AAE00E8-5D0A-40E9-A41C-7E2DA427C858}">
      <dgm:prSet/>
      <dgm:spPr/>
      <dgm:t>
        <a:bodyPr/>
        <a:lstStyle/>
        <a:p>
          <a:endParaRPr lang="en-US"/>
        </a:p>
      </dgm:t>
    </dgm:pt>
    <dgm:pt modelId="{38312AF4-B805-48E8-89D5-024FF6E10CBA}" type="sibTrans" cxnId="{1AAE00E8-5D0A-40E9-A41C-7E2DA427C858}">
      <dgm:prSet/>
      <dgm:spPr/>
      <dgm:t>
        <a:bodyPr/>
        <a:lstStyle/>
        <a:p>
          <a:endParaRPr lang="en-US"/>
        </a:p>
      </dgm:t>
    </dgm:pt>
    <dgm:pt modelId="{0A74382C-D099-4C58-AA99-EA15ED98C5CA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Reuse Intensity</a:t>
          </a:r>
          <a:endParaRPr lang="en-US" sz="1000" dirty="0">
            <a:solidFill>
              <a:srgbClr val="0432FF"/>
            </a:solidFill>
          </a:endParaRPr>
        </a:p>
      </dgm:t>
    </dgm:pt>
    <dgm:pt modelId="{17C20E51-64A6-4A31-A2FC-CB0444583C33}" type="parTrans" cxnId="{106C763A-8DD5-43A4-A06B-C46522DB73E8}">
      <dgm:prSet/>
      <dgm:spPr/>
      <dgm:t>
        <a:bodyPr/>
        <a:lstStyle/>
        <a:p>
          <a:endParaRPr lang="en-US"/>
        </a:p>
      </dgm:t>
    </dgm:pt>
    <dgm:pt modelId="{FDA49635-02AD-473F-B5BD-0EFBFB671F7A}" type="sibTrans" cxnId="{106C763A-8DD5-43A4-A06B-C46522DB73E8}">
      <dgm:prSet/>
      <dgm:spPr/>
      <dgm:t>
        <a:bodyPr/>
        <a:lstStyle/>
        <a:p>
          <a:endParaRPr lang="en-US"/>
        </a:p>
      </dgm:t>
    </dgm:pt>
    <dgm:pt modelId="{DCD0B2E0-3E2B-478E-98AA-B24CE573884A}">
      <dgm:prSet phldrT="[Text]" custT="1"/>
      <dgm:spPr>
        <a:ln>
          <a:solidFill>
            <a:schemeClr val="accent5"/>
          </a:solidFill>
        </a:ln>
      </dgm:spPr>
      <dgm:t>
        <a:bodyPr/>
        <a:lstStyle/>
        <a:p>
          <a:r>
            <a:rPr lang="en-US" sz="1000" dirty="0" smtClean="0">
              <a:solidFill>
                <a:srgbClr val="0432FF"/>
              </a:solidFill>
            </a:rPr>
            <a:t>Reuse Distance</a:t>
          </a:r>
          <a:endParaRPr lang="en-US" sz="1000" dirty="0">
            <a:solidFill>
              <a:srgbClr val="0432FF"/>
            </a:solidFill>
          </a:endParaRPr>
        </a:p>
      </dgm:t>
    </dgm:pt>
    <dgm:pt modelId="{C2B019BF-3A39-4BEC-B443-E7424C338D9D}" type="parTrans" cxnId="{FBC6D25E-1087-481A-A92A-B84A529CF061}">
      <dgm:prSet/>
      <dgm:spPr/>
      <dgm:t>
        <a:bodyPr/>
        <a:lstStyle/>
        <a:p>
          <a:endParaRPr lang="en-US"/>
        </a:p>
      </dgm:t>
    </dgm:pt>
    <dgm:pt modelId="{1E299D5A-D9AB-476D-83DD-31490F8E399A}" type="sibTrans" cxnId="{FBC6D25E-1087-481A-A92A-B84A529CF061}">
      <dgm:prSet/>
      <dgm:spPr/>
      <dgm:t>
        <a:bodyPr/>
        <a:lstStyle/>
        <a:p>
          <a:endParaRPr lang="en-US"/>
        </a:p>
      </dgm:t>
    </dgm:pt>
    <dgm:pt modelId="{93C437D7-4C5A-4CA4-8CE3-D1CC9F912055}">
      <dgm:prSet phldrT="[Text]"/>
      <dgm:spPr>
        <a:ln>
          <a:solidFill>
            <a:schemeClr val="accent5"/>
          </a:solidFill>
        </a:ln>
      </dgm:spPr>
      <dgm:t>
        <a:bodyPr/>
        <a:lstStyle/>
        <a:p>
          <a:r>
            <a:rPr lang="en-US" dirty="0" smtClean="0">
              <a:solidFill>
                <a:srgbClr val="0432FF"/>
              </a:solidFill>
            </a:rPr>
            <a:t>Reuse WSS</a:t>
          </a:r>
          <a:endParaRPr lang="en-US" dirty="0">
            <a:solidFill>
              <a:srgbClr val="0432FF"/>
            </a:solidFill>
          </a:endParaRPr>
        </a:p>
      </dgm:t>
    </dgm:pt>
    <dgm:pt modelId="{7EE72813-7EB5-4853-A4F3-D12DBF03AE4D}" type="parTrans" cxnId="{9422EF57-290D-4023-948F-D0E5D360453A}">
      <dgm:prSet/>
      <dgm:spPr/>
      <dgm:t>
        <a:bodyPr/>
        <a:lstStyle/>
        <a:p>
          <a:endParaRPr lang="en-US"/>
        </a:p>
      </dgm:t>
    </dgm:pt>
    <dgm:pt modelId="{90F8A5CD-8331-4FFF-96BA-834487727856}" type="sibTrans" cxnId="{9422EF57-290D-4023-948F-D0E5D360453A}">
      <dgm:prSet/>
      <dgm:spPr/>
      <dgm:t>
        <a:bodyPr/>
        <a:lstStyle/>
        <a:p>
          <a:endParaRPr lang="en-US"/>
        </a:p>
      </dgm:t>
    </dgm:pt>
    <dgm:pt modelId="{AC268281-45D5-9042-9F78-A7BDA5FB36EE}" type="pres">
      <dgm:prSet presAssocID="{65857786-3A54-8745-88A6-81EF8876C60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20782E4-DEB3-904F-BCB6-CD6E1406D914}" type="pres">
      <dgm:prSet presAssocID="{AEE45BE4-F3CB-D144-9D0C-09EBCADDB409}" presName="hierRoot1" presStyleCnt="0"/>
      <dgm:spPr/>
    </dgm:pt>
    <dgm:pt modelId="{61EFEF04-C531-8E49-8C1E-1D601BB93830}" type="pres">
      <dgm:prSet presAssocID="{AEE45BE4-F3CB-D144-9D0C-09EBCADDB409}" presName="composite" presStyleCnt="0"/>
      <dgm:spPr/>
    </dgm:pt>
    <dgm:pt modelId="{3F9DF374-C84F-4D49-B008-FDE1382CBB37}" type="pres">
      <dgm:prSet presAssocID="{AEE45BE4-F3CB-D144-9D0C-09EBCADDB409}" presName="background" presStyleLbl="node0" presStyleIdx="0" presStyleCnt="1"/>
      <dgm:spPr>
        <a:solidFill>
          <a:srgbClr val="0070C0"/>
        </a:solidFill>
      </dgm:spPr>
      <dgm:t>
        <a:bodyPr/>
        <a:lstStyle/>
        <a:p>
          <a:endParaRPr lang="en-US"/>
        </a:p>
      </dgm:t>
    </dgm:pt>
    <dgm:pt modelId="{B1C2F13A-DAA4-3542-AD68-C856FA864A59}" type="pres">
      <dgm:prSet presAssocID="{AEE45BE4-F3CB-D144-9D0C-09EBCADDB409}" presName="text" presStyleLbl="fgAcc0" presStyleIdx="0" presStyleCnt="1" custScaleX="266375" custScaleY="133451" custLinFactNeighborX="-1660" custLinFactNeighborY="-701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DE8CE1-DB92-D34B-ACDC-3A5ED8BF0228}" type="pres">
      <dgm:prSet presAssocID="{AEE45BE4-F3CB-D144-9D0C-09EBCADDB409}" presName="hierChild2" presStyleCnt="0"/>
      <dgm:spPr/>
    </dgm:pt>
    <dgm:pt modelId="{2D7D3B2E-B284-8041-9DE2-2630AACB1D8E}" type="pres">
      <dgm:prSet presAssocID="{330D7D57-72E3-BB45-BB2C-15BF927D6BDE}" presName="Name10" presStyleLbl="parChTrans1D2" presStyleIdx="0" presStyleCnt="9"/>
      <dgm:spPr/>
      <dgm:t>
        <a:bodyPr/>
        <a:lstStyle/>
        <a:p>
          <a:endParaRPr lang="en-US"/>
        </a:p>
      </dgm:t>
    </dgm:pt>
    <dgm:pt modelId="{F93CD12C-5DEC-524A-8865-32967CC6E1B4}" type="pres">
      <dgm:prSet presAssocID="{352E9D49-C71E-8C49-8541-12EDC8CB2C8F}" presName="hierRoot2" presStyleCnt="0"/>
      <dgm:spPr/>
    </dgm:pt>
    <dgm:pt modelId="{9705FED8-C35A-C94B-BA05-8D3C480DE352}" type="pres">
      <dgm:prSet presAssocID="{352E9D49-C71E-8C49-8541-12EDC8CB2C8F}" presName="composite2" presStyleCnt="0"/>
      <dgm:spPr/>
    </dgm:pt>
    <dgm:pt modelId="{D0691605-5FC3-234B-B458-C01CA0A9D3A2}" type="pres">
      <dgm:prSet presAssocID="{352E9D49-C71E-8C49-8541-12EDC8CB2C8F}" presName="background2" presStyleLbl="node2" presStyleIdx="0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A496082A-EF3B-8041-A006-FB9744034BBA}" type="pres">
      <dgm:prSet presAssocID="{352E9D49-C71E-8C49-8541-12EDC8CB2C8F}" presName="text2" presStyleLbl="fgAcc2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A15CF-B809-DE40-8F0E-46EE3C4F86C0}" type="pres">
      <dgm:prSet presAssocID="{352E9D49-C71E-8C49-8541-12EDC8CB2C8F}" presName="hierChild3" presStyleCnt="0"/>
      <dgm:spPr/>
    </dgm:pt>
    <dgm:pt modelId="{0E34C089-6CDE-3240-81F9-960D783504F4}" type="pres">
      <dgm:prSet presAssocID="{8B38F6A8-F265-924B-A7A8-776F7E694D14}" presName="Name17" presStyleLbl="parChTrans1D3" presStyleIdx="0" presStyleCnt="9"/>
      <dgm:spPr/>
      <dgm:t>
        <a:bodyPr/>
        <a:lstStyle/>
        <a:p>
          <a:endParaRPr lang="en-US"/>
        </a:p>
      </dgm:t>
    </dgm:pt>
    <dgm:pt modelId="{18F7B5FB-C280-7D4B-A7DD-EAAD83E1B66E}" type="pres">
      <dgm:prSet presAssocID="{7BB28E7E-BF85-C348-9B38-5C6964C96B14}" presName="hierRoot3" presStyleCnt="0"/>
      <dgm:spPr/>
    </dgm:pt>
    <dgm:pt modelId="{BE3733F2-ADE7-3D4A-BAF4-3CE719E4EBD9}" type="pres">
      <dgm:prSet presAssocID="{7BB28E7E-BF85-C348-9B38-5C6964C96B14}" presName="composite3" presStyleCnt="0"/>
      <dgm:spPr/>
    </dgm:pt>
    <dgm:pt modelId="{A04F4710-57E1-294F-9FCB-95F5F5B8672B}" type="pres">
      <dgm:prSet presAssocID="{7BB28E7E-BF85-C348-9B38-5C6964C96B14}" presName="background3" presStyleLbl="node3" presStyleIdx="0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70680742-8B99-9E4C-99B4-43A29EDC4865}" type="pres">
      <dgm:prSet presAssocID="{7BB28E7E-BF85-C348-9B38-5C6964C96B14}" presName="text3" presStyleLbl="fgAcc3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D1F1C2-9019-0E4C-B88E-E81AFDA54BC1}" type="pres">
      <dgm:prSet presAssocID="{7BB28E7E-BF85-C348-9B38-5C6964C96B14}" presName="hierChild4" presStyleCnt="0"/>
      <dgm:spPr/>
    </dgm:pt>
    <dgm:pt modelId="{F8D3C99D-1E24-7B4D-BAAA-84AD4044AC31}" type="pres">
      <dgm:prSet presAssocID="{823B7227-0481-0D4A-AB69-9B9F1C967119}" presName="Name23" presStyleLbl="parChTrans1D4" presStyleIdx="0" presStyleCnt="22"/>
      <dgm:spPr/>
      <dgm:t>
        <a:bodyPr/>
        <a:lstStyle/>
        <a:p>
          <a:endParaRPr lang="en-US"/>
        </a:p>
      </dgm:t>
    </dgm:pt>
    <dgm:pt modelId="{707C17BA-9C88-AA41-B2AB-F26E52792DF5}" type="pres">
      <dgm:prSet presAssocID="{22A268EA-F9C2-A249-8A7C-89224C71902A}" presName="hierRoot4" presStyleCnt="0"/>
      <dgm:spPr/>
    </dgm:pt>
    <dgm:pt modelId="{70042606-79E9-5047-81B0-34F76F276509}" type="pres">
      <dgm:prSet presAssocID="{22A268EA-F9C2-A249-8A7C-89224C71902A}" presName="composite4" presStyleCnt="0"/>
      <dgm:spPr/>
    </dgm:pt>
    <dgm:pt modelId="{EA2FA24E-A267-5348-B810-762205BF9CC8}" type="pres">
      <dgm:prSet presAssocID="{22A268EA-F9C2-A249-8A7C-89224C71902A}" presName="background4" presStyleLbl="node4" presStyleIdx="0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F0126962-FDE0-B74C-99F0-59F4851BBC14}" type="pres">
      <dgm:prSet presAssocID="{22A268EA-F9C2-A249-8A7C-89224C71902A}" presName="text4" presStyleLbl="fgAcc4" presStyleIdx="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95CF79-7DB4-2742-B27F-65A72901AD17}" type="pres">
      <dgm:prSet presAssocID="{22A268EA-F9C2-A249-8A7C-89224C71902A}" presName="hierChild5" presStyleCnt="0"/>
      <dgm:spPr/>
    </dgm:pt>
    <dgm:pt modelId="{BB867BDA-2967-DC4E-9400-B248E36AA0E1}" type="pres">
      <dgm:prSet presAssocID="{295ECAAE-A643-3841-816E-C15456FF9CD0}" presName="Name23" presStyleLbl="parChTrans1D4" presStyleIdx="1" presStyleCnt="22"/>
      <dgm:spPr/>
      <dgm:t>
        <a:bodyPr/>
        <a:lstStyle/>
        <a:p>
          <a:endParaRPr lang="en-US"/>
        </a:p>
      </dgm:t>
    </dgm:pt>
    <dgm:pt modelId="{1B717EF5-01FD-FB44-9FCB-3C93EF02B7A4}" type="pres">
      <dgm:prSet presAssocID="{0CEB798A-4BC5-DE44-A7E7-9CD86E6BE7D5}" presName="hierRoot4" presStyleCnt="0"/>
      <dgm:spPr/>
    </dgm:pt>
    <dgm:pt modelId="{491614BF-B600-C94D-AD38-DFF0B75878A8}" type="pres">
      <dgm:prSet presAssocID="{0CEB798A-4BC5-DE44-A7E7-9CD86E6BE7D5}" presName="composite4" presStyleCnt="0"/>
      <dgm:spPr/>
    </dgm:pt>
    <dgm:pt modelId="{58B043A3-2507-7041-A98A-9EB87D8AE631}" type="pres">
      <dgm:prSet presAssocID="{0CEB798A-4BC5-DE44-A7E7-9CD86E6BE7D5}" presName="background4" presStyleLbl="node4" presStyleIdx="1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862FB14D-EE9F-EE43-B45E-F1FC41B4F27A}" type="pres">
      <dgm:prSet presAssocID="{0CEB798A-4BC5-DE44-A7E7-9CD86E6BE7D5}" presName="text4" presStyleLbl="fgAcc4" presStyleIdx="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5D9D25-2864-8043-B419-94C1CE952E71}" type="pres">
      <dgm:prSet presAssocID="{0CEB798A-4BC5-DE44-A7E7-9CD86E6BE7D5}" presName="hierChild5" presStyleCnt="0"/>
      <dgm:spPr/>
    </dgm:pt>
    <dgm:pt modelId="{AAE584BF-DC87-7848-BCAC-F4DEF7F038B9}" type="pres">
      <dgm:prSet presAssocID="{CD780DC3-AF7E-364F-BC7A-32B098624C04}" presName="Name10" presStyleLbl="parChTrans1D2" presStyleIdx="1" presStyleCnt="9"/>
      <dgm:spPr/>
      <dgm:t>
        <a:bodyPr/>
        <a:lstStyle/>
        <a:p>
          <a:endParaRPr lang="en-US"/>
        </a:p>
      </dgm:t>
    </dgm:pt>
    <dgm:pt modelId="{60F3271E-B44C-D24E-A885-E6982F9B184F}" type="pres">
      <dgm:prSet presAssocID="{2A5D5F1C-0FE1-4D42-88EC-9EE3EFEE628C}" presName="hierRoot2" presStyleCnt="0"/>
      <dgm:spPr/>
    </dgm:pt>
    <dgm:pt modelId="{3D207B1C-A308-B64A-ACC0-BC277F32FC9E}" type="pres">
      <dgm:prSet presAssocID="{2A5D5F1C-0FE1-4D42-88EC-9EE3EFEE628C}" presName="composite2" presStyleCnt="0"/>
      <dgm:spPr/>
    </dgm:pt>
    <dgm:pt modelId="{CA7B63FA-B08E-6949-87BA-53CF0C15FDBA}" type="pres">
      <dgm:prSet presAssocID="{2A5D5F1C-0FE1-4D42-88EC-9EE3EFEE628C}" presName="background2" presStyleLbl="node2" presStyleIdx="1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48111326-7AE3-7045-9D1F-B1A721B547C6}" type="pres">
      <dgm:prSet presAssocID="{2A5D5F1C-0FE1-4D42-88EC-9EE3EFEE628C}" presName="text2" presStyleLbl="fgAcc2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6F9992-9E58-284B-8D51-F9459F0DD228}" type="pres">
      <dgm:prSet presAssocID="{2A5D5F1C-0FE1-4D42-88EC-9EE3EFEE628C}" presName="hierChild3" presStyleCnt="0"/>
      <dgm:spPr/>
    </dgm:pt>
    <dgm:pt modelId="{9A4FC530-F068-584C-8363-B60DA22FD8C4}" type="pres">
      <dgm:prSet presAssocID="{C62F279F-A127-6947-A7D6-DD3B5DC3D991}" presName="Name17" presStyleLbl="parChTrans1D3" presStyleIdx="1" presStyleCnt="9"/>
      <dgm:spPr/>
      <dgm:t>
        <a:bodyPr/>
        <a:lstStyle/>
        <a:p>
          <a:endParaRPr lang="en-US"/>
        </a:p>
      </dgm:t>
    </dgm:pt>
    <dgm:pt modelId="{A3635D85-EF46-AD44-BB5E-3A0CA13299EE}" type="pres">
      <dgm:prSet presAssocID="{3EF4EE49-A5EA-114C-ACA9-62A5CC6B4E1F}" presName="hierRoot3" presStyleCnt="0"/>
      <dgm:spPr/>
    </dgm:pt>
    <dgm:pt modelId="{8DE95552-0F55-874B-A8D1-B079CBB63F18}" type="pres">
      <dgm:prSet presAssocID="{3EF4EE49-A5EA-114C-ACA9-62A5CC6B4E1F}" presName="composite3" presStyleCnt="0"/>
      <dgm:spPr/>
    </dgm:pt>
    <dgm:pt modelId="{05C82488-75C3-AE49-80C0-19DB624ED9E0}" type="pres">
      <dgm:prSet presAssocID="{3EF4EE49-A5EA-114C-ACA9-62A5CC6B4E1F}" presName="background3" presStyleLbl="node3" presStyleIdx="1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36DE8A0F-B2F7-604F-BCD2-33BAF465C919}" type="pres">
      <dgm:prSet presAssocID="{3EF4EE49-A5EA-114C-ACA9-62A5CC6B4E1F}" presName="text3" presStyleLbl="fgAcc3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1A6752-747E-0246-A44A-62766FAF2F7F}" type="pres">
      <dgm:prSet presAssocID="{3EF4EE49-A5EA-114C-ACA9-62A5CC6B4E1F}" presName="hierChild4" presStyleCnt="0"/>
      <dgm:spPr/>
    </dgm:pt>
    <dgm:pt modelId="{3799A760-FC59-E240-A8DF-8BD861099622}" type="pres">
      <dgm:prSet presAssocID="{82338F09-91B9-EA4A-8FD6-0FFDFEB69732}" presName="Name23" presStyleLbl="parChTrans1D4" presStyleIdx="2" presStyleCnt="22"/>
      <dgm:spPr/>
      <dgm:t>
        <a:bodyPr/>
        <a:lstStyle/>
        <a:p>
          <a:endParaRPr lang="en-US"/>
        </a:p>
      </dgm:t>
    </dgm:pt>
    <dgm:pt modelId="{C8213BB9-7DA8-5A44-AEDF-51A99C2071E1}" type="pres">
      <dgm:prSet presAssocID="{25C9F8CE-F3F9-7A4F-BCA5-526B11822CC0}" presName="hierRoot4" presStyleCnt="0"/>
      <dgm:spPr/>
    </dgm:pt>
    <dgm:pt modelId="{2F5455CC-910B-5541-8807-74D320428310}" type="pres">
      <dgm:prSet presAssocID="{25C9F8CE-F3F9-7A4F-BCA5-526B11822CC0}" presName="composite4" presStyleCnt="0"/>
      <dgm:spPr/>
    </dgm:pt>
    <dgm:pt modelId="{0C83D716-17E4-434B-8542-0BF9203ECFE7}" type="pres">
      <dgm:prSet presAssocID="{25C9F8CE-F3F9-7A4F-BCA5-526B11822CC0}" presName="background4" presStyleLbl="node4" presStyleIdx="2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BC71CF43-742E-7245-897A-B37CFF5F14D8}" type="pres">
      <dgm:prSet presAssocID="{25C9F8CE-F3F9-7A4F-BCA5-526B11822CC0}" presName="text4" presStyleLbl="fgAcc4" presStyleIdx="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AFE801-E949-4949-8F2C-0F50A28CC545}" type="pres">
      <dgm:prSet presAssocID="{25C9F8CE-F3F9-7A4F-BCA5-526B11822CC0}" presName="hierChild5" presStyleCnt="0"/>
      <dgm:spPr/>
    </dgm:pt>
    <dgm:pt modelId="{F7A36D28-3738-4F43-ABE6-E874E0A52CFC}" type="pres">
      <dgm:prSet presAssocID="{84962A7E-DE8A-6C45-AB0D-5827A9F2C52D}" presName="Name23" presStyleLbl="parChTrans1D4" presStyleIdx="3" presStyleCnt="22"/>
      <dgm:spPr/>
      <dgm:t>
        <a:bodyPr/>
        <a:lstStyle/>
        <a:p>
          <a:endParaRPr lang="en-US"/>
        </a:p>
      </dgm:t>
    </dgm:pt>
    <dgm:pt modelId="{A5984088-821E-A44A-AF17-CF6A1EE13040}" type="pres">
      <dgm:prSet presAssocID="{224AF175-C97A-DC45-99E7-BDD75421408A}" presName="hierRoot4" presStyleCnt="0"/>
      <dgm:spPr/>
    </dgm:pt>
    <dgm:pt modelId="{12EA2CFF-648F-4F4C-9510-5F2E1A254FB4}" type="pres">
      <dgm:prSet presAssocID="{224AF175-C97A-DC45-99E7-BDD75421408A}" presName="composite4" presStyleCnt="0"/>
      <dgm:spPr/>
    </dgm:pt>
    <dgm:pt modelId="{6DFCBCD0-F059-8A48-9A7C-A163D34412DC}" type="pres">
      <dgm:prSet presAssocID="{224AF175-C97A-DC45-99E7-BDD75421408A}" presName="background4" presStyleLbl="node4" presStyleIdx="3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035B8EEB-591D-324A-ACCD-9EF61F5C1499}" type="pres">
      <dgm:prSet presAssocID="{224AF175-C97A-DC45-99E7-BDD75421408A}" presName="text4" presStyleLbl="fgAcc4" presStyleIdx="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C57EE2-9FDE-CB4A-8D7C-E7C9463B933B}" type="pres">
      <dgm:prSet presAssocID="{224AF175-C97A-DC45-99E7-BDD75421408A}" presName="hierChild5" presStyleCnt="0"/>
      <dgm:spPr/>
    </dgm:pt>
    <dgm:pt modelId="{2E3F5055-6D00-6C46-86CB-23B504A307D7}" type="pres">
      <dgm:prSet presAssocID="{23E3001D-3FDF-254D-B8E7-43E7C5932FF6}" presName="Name10" presStyleLbl="parChTrans1D2" presStyleIdx="2" presStyleCnt="9"/>
      <dgm:spPr/>
      <dgm:t>
        <a:bodyPr/>
        <a:lstStyle/>
        <a:p>
          <a:endParaRPr lang="en-US"/>
        </a:p>
      </dgm:t>
    </dgm:pt>
    <dgm:pt modelId="{DC5D9CE4-8AB0-024B-9202-D5B7A6EB90B3}" type="pres">
      <dgm:prSet presAssocID="{A0A9E601-624C-D346-9133-D59968E7D44C}" presName="hierRoot2" presStyleCnt="0"/>
      <dgm:spPr/>
    </dgm:pt>
    <dgm:pt modelId="{131F0C47-DCC7-9645-A3F2-885F4CA8A710}" type="pres">
      <dgm:prSet presAssocID="{A0A9E601-624C-D346-9133-D59968E7D44C}" presName="composite2" presStyleCnt="0"/>
      <dgm:spPr/>
    </dgm:pt>
    <dgm:pt modelId="{23B62AF3-526B-C14A-8A54-19AAEF38471F}" type="pres">
      <dgm:prSet presAssocID="{A0A9E601-624C-D346-9133-D59968E7D44C}" presName="background2" presStyleLbl="node2" presStyleIdx="2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48E710AF-0B90-3D44-8979-75F3B42E1071}" type="pres">
      <dgm:prSet presAssocID="{A0A9E601-624C-D346-9133-D59968E7D44C}" presName="text2" presStyleLbl="fgAcc2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DD1A5E-D6F1-294B-95C8-21403E3C240E}" type="pres">
      <dgm:prSet presAssocID="{A0A9E601-624C-D346-9133-D59968E7D44C}" presName="hierChild3" presStyleCnt="0"/>
      <dgm:spPr/>
    </dgm:pt>
    <dgm:pt modelId="{D71F9D83-F830-7B41-8673-EA1331E014EA}" type="pres">
      <dgm:prSet presAssocID="{933BE80E-92E4-A04B-BC85-E44ADEADC5B3}" presName="Name17" presStyleLbl="parChTrans1D3" presStyleIdx="2" presStyleCnt="9"/>
      <dgm:spPr/>
      <dgm:t>
        <a:bodyPr/>
        <a:lstStyle/>
        <a:p>
          <a:endParaRPr lang="en-US"/>
        </a:p>
      </dgm:t>
    </dgm:pt>
    <dgm:pt modelId="{544C43EC-5265-FD4A-9962-8BAB9308A30A}" type="pres">
      <dgm:prSet presAssocID="{C2FF56FA-6D8F-294F-B6AE-3CCD02594B78}" presName="hierRoot3" presStyleCnt="0"/>
      <dgm:spPr/>
    </dgm:pt>
    <dgm:pt modelId="{5586E833-5941-4C4E-9419-B7878FD1EE68}" type="pres">
      <dgm:prSet presAssocID="{C2FF56FA-6D8F-294F-B6AE-3CCD02594B78}" presName="composite3" presStyleCnt="0"/>
      <dgm:spPr/>
    </dgm:pt>
    <dgm:pt modelId="{1D94E523-99B1-4E48-8994-C9A8061B151B}" type="pres">
      <dgm:prSet presAssocID="{C2FF56FA-6D8F-294F-B6AE-3CCD02594B78}" presName="background3" presStyleLbl="node3" presStyleIdx="2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035916E4-0E22-8B4B-B6F7-08DD1AC9D7AF}" type="pres">
      <dgm:prSet presAssocID="{C2FF56FA-6D8F-294F-B6AE-3CCD02594B78}" presName="text3" presStyleLbl="fgAcc3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6276E4-C1CF-9140-B627-05EB4D38F11F}" type="pres">
      <dgm:prSet presAssocID="{C2FF56FA-6D8F-294F-B6AE-3CCD02594B78}" presName="hierChild4" presStyleCnt="0"/>
      <dgm:spPr/>
    </dgm:pt>
    <dgm:pt modelId="{15E847EA-812C-014A-A6EA-917142112CBA}" type="pres">
      <dgm:prSet presAssocID="{1452E79C-E48C-854F-A84A-766A939CBD4B}" presName="Name23" presStyleLbl="parChTrans1D4" presStyleIdx="4" presStyleCnt="22"/>
      <dgm:spPr/>
      <dgm:t>
        <a:bodyPr/>
        <a:lstStyle/>
        <a:p>
          <a:endParaRPr lang="en-US"/>
        </a:p>
      </dgm:t>
    </dgm:pt>
    <dgm:pt modelId="{A47F536B-1251-1840-8F42-B27CD43C8C8E}" type="pres">
      <dgm:prSet presAssocID="{4F1750D0-A743-1147-A23B-49BBD13AC22F}" presName="hierRoot4" presStyleCnt="0"/>
      <dgm:spPr/>
    </dgm:pt>
    <dgm:pt modelId="{0CD6C934-9CB9-9148-9521-A4681CF14322}" type="pres">
      <dgm:prSet presAssocID="{4F1750D0-A743-1147-A23B-49BBD13AC22F}" presName="composite4" presStyleCnt="0"/>
      <dgm:spPr/>
    </dgm:pt>
    <dgm:pt modelId="{C9EFF552-4102-C04B-A1F8-877600E686FA}" type="pres">
      <dgm:prSet presAssocID="{4F1750D0-A743-1147-A23B-49BBD13AC22F}" presName="background4" presStyleLbl="node4" presStyleIdx="4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F7523F1B-15EE-8D4D-A17B-E93C79006863}" type="pres">
      <dgm:prSet presAssocID="{4F1750D0-A743-1147-A23B-49BBD13AC22F}" presName="text4" presStyleLbl="fgAcc4" presStyleIdx="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78F9A5-C1A3-D14D-B9F7-4CC00BAA0FB6}" type="pres">
      <dgm:prSet presAssocID="{4F1750D0-A743-1147-A23B-49BBD13AC22F}" presName="hierChild5" presStyleCnt="0"/>
      <dgm:spPr/>
    </dgm:pt>
    <dgm:pt modelId="{71EC7A43-6EA3-A94D-8634-22C0FD0364C9}" type="pres">
      <dgm:prSet presAssocID="{547F7AC8-911A-6144-B713-4CED022B1B1B}" presName="Name23" presStyleLbl="parChTrans1D4" presStyleIdx="5" presStyleCnt="22"/>
      <dgm:spPr/>
      <dgm:t>
        <a:bodyPr/>
        <a:lstStyle/>
        <a:p>
          <a:endParaRPr lang="en-US"/>
        </a:p>
      </dgm:t>
    </dgm:pt>
    <dgm:pt modelId="{10363C2C-1E51-4442-924F-5715B61CEC83}" type="pres">
      <dgm:prSet presAssocID="{469AFC0D-83CA-6E4C-8ECE-B0212602521A}" presName="hierRoot4" presStyleCnt="0"/>
      <dgm:spPr/>
    </dgm:pt>
    <dgm:pt modelId="{CE07CBC6-DD9B-C341-B7C5-AFE561CD2174}" type="pres">
      <dgm:prSet presAssocID="{469AFC0D-83CA-6E4C-8ECE-B0212602521A}" presName="composite4" presStyleCnt="0"/>
      <dgm:spPr/>
    </dgm:pt>
    <dgm:pt modelId="{9F8DE5E9-0CC3-E343-9E84-03034FDFD93C}" type="pres">
      <dgm:prSet presAssocID="{469AFC0D-83CA-6E4C-8ECE-B0212602521A}" presName="background4" presStyleLbl="node4" presStyleIdx="5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16BF42A3-D3FB-7E4F-BD28-938BA37AFD3E}" type="pres">
      <dgm:prSet presAssocID="{469AFC0D-83CA-6E4C-8ECE-B0212602521A}" presName="text4" presStyleLbl="fgAcc4" presStyleIdx="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40FACE-AA0D-1F44-84FB-1F742360CCD8}" type="pres">
      <dgm:prSet presAssocID="{469AFC0D-83CA-6E4C-8ECE-B0212602521A}" presName="hierChild5" presStyleCnt="0"/>
      <dgm:spPr/>
    </dgm:pt>
    <dgm:pt modelId="{0C4B9782-AEAB-5842-B2C4-438217826371}" type="pres">
      <dgm:prSet presAssocID="{736BF34F-F6C2-3043-96A0-B8887E65AECB}" presName="Name10" presStyleLbl="parChTrans1D2" presStyleIdx="3" presStyleCnt="9"/>
      <dgm:spPr/>
      <dgm:t>
        <a:bodyPr/>
        <a:lstStyle/>
        <a:p>
          <a:endParaRPr lang="en-US"/>
        </a:p>
      </dgm:t>
    </dgm:pt>
    <dgm:pt modelId="{670D0A4E-7255-AE47-B9BB-ABDE5783E1D0}" type="pres">
      <dgm:prSet presAssocID="{9DD8F6DE-2F89-2445-9251-852488EC3ED9}" presName="hierRoot2" presStyleCnt="0"/>
      <dgm:spPr/>
    </dgm:pt>
    <dgm:pt modelId="{76A17A97-DB2C-0C4D-8DCC-D0497683AB62}" type="pres">
      <dgm:prSet presAssocID="{9DD8F6DE-2F89-2445-9251-852488EC3ED9}" presName="composite2" presStyleCnt="0"/>
      <dgm:spPr/>
    </dgm:pt>
    <dgm:pt modelId="{D04C1F87-10C1-2748-A488-C0E6208CF641}" type="pres">
      <dgm:prSet presAssocID="{9DD8F6DE-2F89-2445-9251-852488EC3ED9}" presName="background2" presStyleLbl="node2" presStyleIdx="3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47E7FFF7-D041-1545-8BFF-50E4812186F7}" type="pres">
      <dgm:prSet presAssocID="{9DD8F6DE-2F89-2445-9251-852488EC3ED9}" presName="text2" presStyleLbl="fgAcc2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F0F50-5789-5744-8DB3-F7074AC4749E}" type="pres">
      <dgm:prSet presAssocID="{9DD8F6DE-2F89-2445-9251-852488EC3ED9}" presName="hierChild3" presStyleCnt="0"/>
      <dgm:spPr/>
    </dgm:pt>
    <dgm:pt modelId="{844F21DF-8F87-CB42-ACC7-34C71DFDBA4D}" type="pres">
      <dgm:prSet presAssocID="{812AFB15-C01A-3944-96EA-1012B62FB4C3}" presName="Name17" presStyleLbl="parChTrans1D3" presStyleIdx="3" presStyleCnt="9"/>
      <dgm:spPr/>
      <dgm:t>
        <a:bodyPr/>
        <a:lstStyle/>
        <a:p>
          <a:endParaRPr lang="en-US"/>
        </a:p>
      </dgm:t>
    </dgm:pt>
    <dgm:pt modelId="{5D0485A2-759F-5842-9345-E2DDA334D34D}" type="pres">
      <dgm:prSet presAssocID="{C31773C0-E696-8E49-A705-64391AFA4B36}" presName="hierRoot3" presStyleCnt="0"/>
      <dgm:spPr/>
    </dgm:pt>
    <dgm:pt modelId="{45789D12-291B-0848-83A7-1B99A31179B8}" type="pres">
      <dgm:prSet presAssocID="{C31773C0-E696-8E49-A705-64391AFA4B36}" presName="composite3" presStyleCnt="0"/>
      <dgm:spPr/>
    </dgm:pt>
    <dgm:pt modelId="{8EE4BB85-2875-4E4B-99C2-3CEE7B2D169A}" type="pres">
      <dgm:prSet presAssocID="{C31773C0-E696-8E49-A705-64391AFA4B36}" presName="background3" presStyleLbl="node3" presStyleIdx="3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68BB7EFA-E701-A44F-9628-D370EA6B7121}" type="pres">
      <dgm:prSet presAssocID="{C31773C0-E696-8E49-A705-64391AFA4B36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2360E0-DA97-0746-9B2D-9BF4EB9D20D5}" type="pres">
      <dgm:prSet presAssocID="{C31773C0-E696-8E49-A705-64391AFA4B36}" presName="hierChild4" presStyleCnt="0"/>
      <dgm:spPr/>
    </dgm:pt>
    <dgm:pt modelId="{E6C34EFC-F56B-E940-A3D6-F0A956F7F462}" type="pres">
      <dgm:prSet presAssocID="{BC6FB19E-20A3-AA41-B483-FAF3E4278FCD}" presName="Name23" presStyleLbl="parChTrans1D4" presStyleIdx="6" presStyleCnt="22"/>
      <dgm:spPr/>
      <dgm:t>
        <a:bodyPr/>
        <a:lstStyle/>
        <a:p>
          <a:endParaRPr lang="en-US"/>
        </a:p>
      </dgm:t>
    </dgm:pt>
    <dgm:pt modelId="{8BC16334-CA98-0440-B5F6-BF1D681FA234}" type="pres">
      <dgm:prSet presAssocID="{710C5F0D-5626-BA4E-A23C-CE9C9D5EAA3B}" presName="hierRoot4" presStyleCnt="0"/>
      <dgm:spPr/>
    </dgm:pt>
    <dgm:pt modelId="{74107C9E-E678-0142-9B88-0388CAF925BB}" type="pres">
      <dgm:prSet presAssocID="{710C5F0D-5626-BA4E-A23C-CE9C9D5EAA3B}" presName="composite4" presStyleCnt="0"/>
      <dgm:spPr/>
    </dgm:pt>
    <dgm:pt modelId="{BC4F8DAC-97C9-5542-A721-D7B14FA92C49}" type="pres">
      <dgm:prSet presAssocID="{710C5F0D-5626-BA4E-A23C-CE9C9D5EAA3B}" presName="background4" presStyleLbl="node4" presStyleIdx="6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9F0467C6-ECC2-AB49-908E-776639564A01}" type="pres">
      <dgm:prSet presAssocID="{710C5F0D-5626-BA4E-A23C-CE9C9D5EAA3B}" presName="text4" presStyleLbl="fgAcc4" presStyleIdx="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81415B7-31A5-5C4B-AC4F-D57BB5558FF9}" type="pres">
      <dgm:prSet presAssocID="{710C5F0D-5626-BA4E-A23C-CE9C9D5EAA3B}" presName="hierChild5" presStyleCnt="0"/>
      <dgm:spPr/>
    </dgm:pt>
    <dgm:pt modelId="{25934D13-4531-8348-A9D7-F47387FC1E7A}" type="pres">
      <dgm:prSet presAssocID="{E9CECEEF-6229-D641-8E85-20F3C0D0BD81}" presName="Name23" presStyleLbl="parChTrans1D4" presStyleIdx="7" presStyleCnt="22"/>
      <dgm:spPr/>
      <dgm:t>
        <a:bodyPr/>
        <a:lstStyle/>
        <a:p>
          <a:endParaRPr lang="en-US"/>
        </a:p>
      </dgm:t>
    </dgm:pt>
    <dgm:pt modelId="{C14BA084-4AC6-9147-AD64-BD2DE0E52403}" type="pres">
      <dgm:prSet presAssocID="{DDDDE6DA-F5C4-A045-9CAA-B62D375D8FC6}" presName="hierRoot4" presStyleCnt="0"/>
      <dgm:spPr/>
    </dgm:pt>
    <dgm:pt modelId="{942EFF70-006B-FC45-92DA-ED75947FA718}" type="pres">
      <dgm:prSet presAssocID="{DDDDE6DA-F5C4-A045-9CAA-B62D375D8FC6}" presName="composite4" presStyleCnt="0"/>
      <dgm:spPr/>
    </dgm:pt>
    <dgm:pt modelId="{04AF9EC1-DC25-AD43-BC0F-1CD65EFFCB2E}" type="pres">
      <dgm:prSet presAssocID="{DDDDE6DA-F5C4-A045-9CAA-B62D375D8FC6}" presName="background4" presStyleLbl="node4" presStyleIdx="7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0A689EAA-8349-B141-82AE-D0594A07C2D1}" type="pres">
      <dgm:prSet presAssocID="{DDDDE6DA-F5C4-A045-9CAA-B62D375D8FC6}" presName="text4" presStyleLbl="fgAcc4" presStyleIdx="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B0E72A-3E1A-9C4C-807F-246D1660FE23}" type="pres">
      <dgm:prSet presAssocID="{DDDDE6DA-F5C4-A045-9CAA-B62D375D8FC6}" presName="hierChild5" presStyleCnt="0"/>
      <dgm:spPr/>
    </dgm:pt>
    <dgm:pt modelId="{BF0C26DD-BBC8-8F45-B411-EBE0255B42CD}" type="pres">
      <dgm:prSet presAssocID="{EE356299-3875-AA41-905D-7EEC58F2A82A}" presName="Name10" presStyleLbl="parChTrans1D2" presStyleIdx="4" presStyleCnt="9"/>
      <dgm:spPr/>
      <dgm:t>
        <a:bodyPr/>
        <a:lstStyle/>
        <a:p>
          <a:endParaRPr lang="en-US"/>
        </a:p>
      </dgm:t>
    </dgm:pt>
    <dgm:pt modelId="{EC6C9CE0-2F67-6F40-83FB-9A8900D2F8E8}" type="pres">
      <dgm:prSet presAssocID="{268D98AD-1AAD-9C40-9A10-7BCAB4491C79}" presName="hierRoot2" presStyleCnt="0"/>
      <dgm:spPr/>
    </dgm:pt>
    <dgm:pt modelId="{5FCCD92F-0379-EC48-95D4-36CCE27774CA}" type="pres">
      <dgm:prSet presAssocID="{268D98AD-1AAD-9C40-9A10-7BCAB4491C79}" presName="composite2" presStyleCnt="0"/>
      <dgm:spPr/>
    </dgm:pt>
    <dgm:pt modelId="{9F4193C1-768B-054A-8517-86575BE9A534}" type="pres">
      <dgm:prSet presAssocID="{268D98AD-1AAD-9C40-9A10-7BCAB4491C79}" presName="background2" presStyleLbl="node2" presStyleIdx="4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ABB5203F-0581-4745-9B02-999039ACFCE4}" type="pres">
      <dgm:prSet presAssocID="{268D98AD-1AAD-9C40-9A10-7BCAB4491C79}" presName="text2" presStyleLbl="fgAcc2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7DE6A0-6DC8-1548-ACD0-D9F0CB66C85E}" type="pres">
      <dgm:prSet presAssocID="{268D98AD-1AAD-9C40-9A10-7BCAB4491C79}" presName="hierChild3" presStyleCnt="0"/>
      <dgm:spPr/>
    </dgm:pt>
    <dgm:pt modelId="{20C25F0B-4D37-3242-903C-BEC2DF36E1F6}" type="pres">
      <dgm:prSet presAssocID="{002F29FB-20DC-0A4A-9065-044C90C7ECF4}" presName="Name17" presStyleLbl="parChTrans1D3" presStyleIdx="4" presStyleCnt="9"/>
      <dgm:spPr/>
      <dgm:t>
        <a:bodyPr/>
        <a:lstStyle/>
        <a:p>
          <a:endParaRPr lang="en-US"/>
        </a:p>
      </dgm:t>
    </dgm:pt>
    <dgm:pt modelId="{5D92505C-5782-3B44-9F71-3071606D1D7E}" type="pres">
      <dgm:prSet presAssocID="{20B83B43-9C62-644B-84AA-A842986FD269}" presName="hierRoot3" presStyleCnt="0"/>
      <dgm:spPr/>
    </dgm:pt>
    <dgm:pt modelId="{57A1E824-7BF8-D541-B50C-EDBB02B819DC}" type="pres">
      <dgm:prSet presAssocID="{20B83B43-9C62-644B-84AA-A842986FD269}" presName="composite3" presStyleCnt="0"/>
      <dgm:spPr/>
    </dgm:pt>
    <dgm:pt modelId="{78810AE6-F605-6F4E-B067-1212BE2B6EF8}" type="pres">
      <dgm:prSet presAssocID="{20B83B43-9C62-644B-84AA-A842986FD269}" presName="background3" presStyleLbl="node3" presStyleIdx="4" presStyleCnt="9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C64A9E30-ECE0-0A4D-A6E6-E721D1A9FA3C}" type="pres">
      <dgm:prSet presAssocID="{20B83B43-9C62-644B-84AA-A842986FD269}" presName="text3" presStyleLbl="fgAcc3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CC7866-EA22-5646-9D29-3B9BB5148141}" type="pres">
      <dgm:prSet presAssocID="{20B83B43-9C62-644B-84AA-A842986FD269}" presName="hierChild4" presStyleCnt="0"/>
      <dgm:spPr/>
    </dgm:pt>
    <dgm:pt modelId="{A4495737-AC0A-A840-B5D7-5BDA840947EA}" type="pres">
      <dgm:prSet presAssocID="{572A8893-73ED-4E4F-84B9-487EA8DBFA4E}" presName="Name23" presStyleLbl="parChTrans1D4" presStyleIdx="8" presStyleCnt="22"/>
      <dgm:spPr/>
      <dgm:t>
        <a:bodyPr/>
        <a:lstStyle/>
        <a:p>
          <a:endParaRPr lang="en-US"/>
        </a:p>
      </dgm:t>
    </dgm:pt>
    <dgm:pt modelId="{152E7208-4750-5340-9B5C-9CC10B97FC78}" type="pres">
      <dgm:prSet presAssocID="{A033C674-BE80-EF43-889C-67EB81F88B8B}" presName="hierRoot4" presStyleCnt="0"/>
      <dgm:spPr/>
    </dgm:pt>
    <dgm:pt modelId="{DC750382-FD5D-B248-8BFC-A68088D0DD54}" type="pres">
      <dgm:prSet presAssocID="{A033C674-BE80-EF43-889C-67EB81F88B8B}" presName="composite4" presStyleCnt="0"/>
      <dgm:spPr/>
    </dgm:pt>
    <dgm:pt modelId="{FB8A7D33-32A0-9C44-B84D-53BE07304A88}" type="pres">
      <dgm:prSet presAssocID="{A033C674-BE80-EF43-889C-67EB81F88B8B}" presName="background4" presStyleLbl="node4" presStyleIdx="8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120E10E4-97FC-A445-9468-6A13895BE673}" type="pres">
      <dgm:prSet presAssocID="{A033C674-BE80-EF43-889C-67EB81F88B8B}" presName="text4" presStyleLbl="fgAcc4" presStyleIdx="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FA1825-DE7A-0E4E-BBBA-D79B9F40F433}" type="pres">
      <dgm:prSet presAssocID="{A033C674-BE80-EF43-889C-67EB81F88B8B}" presName="hierChild5" presStyleCnt="0"/>
      <dgm:spPr/>
    </dgm:pt>
    <dgm:pt modelId="{E510CFEF-845A-0748-AA50-7139E1FC7887}" type="pres">
      <dgm:prSet presAssocID="{EE16820D-2541-354B-A528-0B56096DDBC5}" presName="Name23" presStyleLbl="parChTrans1D4" presStyleIdx="9" presStyleCnt="22"/>
      <dgm:spPr/>
      <dgm:t>
        <a:bodyPr/>
        <a:lstStyle/>
        <a:p>
          <a:endParaRPr lang="en-US"/>
        </a:p>
      </dgm:t>
    </dgm:pt>
    <dgm:pt modelId="{CB067DEC-4727-7B49-B149-4C7ED2FC301A}" type="pres">
      <dgm:prSet presAssocID="{5444540D-0902-5E44-8879-D5F295C8DFB4}" presName="hierRoot4" presStyleCnt="0"/>
      <dgm:spPr/>
    </dgm:pt>
    <dgm:pt modelId="{F7AFAFA2-BD1E-2746-B230-2CB2698D8FEC}" type="pres">
      <dgm:prSet presAssocID="{5444540D-0902-5E44-8879-D5F295C8DFB4}" presName="composite4" presStyleCnt="0"/>
      <dgm:spPr/>
    </dgm:pt>
    <dgm:pt modelId="{D20B26EF-3C23-354E-8121-992FE5B447E9}" type="pres">
      <dgm:prSet presAssocID="{5444540D-0902-5E44-8879-D5F295C8DFB4}" presName="background4" presStyleLbl="node4" presStyleIdx="9" presStyleCnt="22"/>
      <dgm:spPr>
        <a:solidFill>
          <a:srgbClr val="FF7E79"/>
        </a:solidFill>
      </dgm:spPr>
      <dgm:t>
        <a:bodyPr/>
        <a:lstStyle/>
        <a:p>
          <a:endParaRPr lang="en-US"/>
        </a:p>
      </dgm:t>
    </dgm:pt>
    <dgm:pt modelId="{D15C8770-51BD-D04F-8176-76CC5C0E6036}" type="pres">
      <dgm:prSet presAssocID="{5444540D-0902-5E44-8879-D5F295C8DFB4}" presName="text4" presStyleLbl="fgAcc4" presStyleIdx="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0CA02A-771F-4847-8F9D-9E7A4C968993}" type="pres">
      <dgm:prSet presAssocID="{5444540D-0902-5E44-8879-D5F295C8DFB4}" presName="hierChild5" presStyleCnt="0"/>
      <dgm:spPr/>
    </dgm:pt>
    <dgm:pt modelId="{FDF9E8A4-F083-2142-868C-A0BADC7EC5C1}" type="pres">
      <dgm:prSet presAssocID="{A917C1D4-6D8F-1A48-A4FC-F056BAC5A823}" presName="Name10" presStyleLbl="parChTrans1D2" presStyleIdx="5" presStyleCnt="9"/>
      <dgm:spPr/>
      <dgm:t>
        <a:bodyPr/>
        <a:lstStyle/>
        <a:p>
          <a:endParaRPr lang="en-US"/>
        </a:p>
      </dgm:t>
    </dgm:pt>
    <dgm:pt modelId="{50226C3C-F3D9-AB48-BCE4-5678603424CC}" type="pres">
      <dgm:prSet presAssocID="{7BF76B62-CAF8-AA46-A05F-2D892F13B4D1}" presName="hierRoot2" presStyleCnt="0"/>
      <dgm:spPr/>
    </dgm:pt>
    <dgm:pt modelId="{95C69DDA-66B1-9840-BCC4-D5A6A0C5D47B}" type="pres">
      <dgm:prSet presAssocID="{7BF76B62-CAF8-AA46-A05F-2D892F13B4D1}" presName="composite2" presStyleCnt="0"/>
      <dgm:spPr/>
    </dgm:pt>
    <dgm:pt modelId="{23680CA6-71BB-5C45-8DA0-704E56FF9003}" type="pres">
      <dgm:prSet presAssocID="{7BF76B62-CAF8-AA46-A05F-2D892F13B4D1}" presName="background2" presStyleLbl="node2" presStyleIdx="5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A6501E72-6EC2-6C41-A83A-26B2AED1A021}" type="pres">
      <dgm:prSet presAssocID="{7BF76B62-CAF8-AA46-A05F-2D892F13B4D1}" presName="text2" presStyleLbl="fgAcc2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24ECD4-8C43-A243-8BA8-FBD3DB154F2C}" type="pres">
      <dgm:prSet presAssocID="{7BF76B62-CAF8-AA46-A05F-2D892F13B4D1}" presName="hierChild3" presStyleCnt="0"/>
      <dgm:spPr/>
    </dgm:pt>
    <dgm:pt modelId="{C11BA804-181F-7F45-B95E-00FE35C2EDE6}" type="pres">
      <dgm:prSet presAssocID="{44115D95-2D01-2A4C-A796-8B88C1AC25C2}" presName="Name17" presStyleLbl="parChTrans1D3" presStyleIdx="5" presStyleCnt="9"/>
      <dgm:spPr/>
      <dgm:t>
        <a:bodyPr/>
        <a:lstStyle/>
        <a:p>
          <a:endParaRPr lang="en-US"/>
        </a:p>
      </dgm:t>
    </dgm:pt>
    <dgm:pt modelId="{6AA36B05-A4B0-4D45-941A-D14675498417}" type="pres">
      <dgm:prSet presAssocID="{8A6EC5B3-BA43-9D48-BA9C-D30B517BD739}" presName="hierRoot3" presStyleCnt="0"/>
      <dgm:spPr/>
    </dgm:pt>
    <dgm:pt modelId="{A900EA02-2003-B24C-B066-0D5DD2086714}" type="pres">
      <dgm:prSet presAssocID="{8A6EC5B3-BA43-9D48-BA9C-D30B517BD739}" presName="composite3" presStyleCnt="0"/>
      <dgm:spPr/>
    </dgm:pt>
    <dgm:pt modelId="{0473C790-2AF2-E84E-B857-521E86E93872}" type="pres">
      <dgm:prSet presAssocID="{8A6EC5B3-BA43-9D48-BA9C-D30B517BD739}" presName="background3" presStyleLbl="node3" presStyleIdx="5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F70EB96E-FC4B-884C-9D36-1AED19A45970}" type="pres">
      <dgm:prSet presAssocID="{8A6EC5B3-BA43-9D48-BA9C-D30B517BD739}" presName="text3" presStyleLbl="fgAcc3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B7E33D-9CFA-8F46-BB59-2EF4107554CF}" type="pres">
      <dgm:prSet presAssocID="{8A6EC5B3-BA43-9D48-BA9C-D30B517BD739}" presName="hierChild4" presStyleCnt="0"/>
      <dgm:spPr/>
    </dgm:pt>
    <dgm:pt modelId="{AB3580A5-D842-8A4D-9A71-9E0EAD75A138}" type="pres">
      <dgm:prSet presAssocID="{FF6D3C6E-C3AF-864A-9825-B23AFF69341C}" presName="Name23" presStyleLbl="parChTrans1D4" presStyleIdx="10" presStyleCnt="22"/>
      <dgm:spPr/>
      <dgm:t>
        <a:bodyPr/>
        <a:lstStyle/>
        <a:p>
          <a:endParaRPr lang="en-US"/>
        </a:p>
      </dgm:t>
    </dgm:pt>
    <dgm:pt modelId="{800F7576-FCFE-A847-9C8A-6064EF43B2E4}" type="pres">
      <dgm:prSet presAssocID="{CCAEC16B-2C4E-9947-9484-4B741C4F0A33}" presName="hierRoot4" presStyleCnt="0"/>
      <dgm:spPr/>
    </dgm:pt>
    <dgm:pt modelId="{EAB0DA86-1E01-7F49-8024-31054B3CDAB8}" type="pres">
      <dgm:prSet presAssocID="{CCAEC16B-2C4E-9947-9484-4B741C4F0A33}" presName="composite4" presStyleCnt="0"/>
      <dgm:spPr/>
    </dgm:pt>
    <dgm:pt modelId="{28121834-AAD6-DA43-9408-653CB3BBA4C8}" type="pres">
      <dgm:prSet presAssocID="{CCAEC16B-2C4E-9947-9484-4B741C4F0A33}" presName="background4" presStyleLbl="node4" presStyleIdx="10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9DA30BB2-0225-8A4E-8274-0E5B0CB2B61E}" type="pres">
      <dgm:prSet presAssocID="{CCAEC16B-2C4E-9947-9484-4B741C4F0A33}" presName="text4" presStyleLbl="fgAcc4" presStyleIdx="1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DA0214-1AAC-0349-B297-832DD7CEDD41}" type="pres">
      <dgm:prSet presAssocID="{CCAEC16B-2C4E-9947-9484-4B741C4F0A33}" presName="hierChild5" presStyleCnt="0"/>
      <dgm:spPr/>
    </dgm:pt>
    <dgm:pt modelId="{1A2327BA-8021-9842-81BD-41684B6A4CC4}" type="pres">
      <dgm:prSet presAssocID="{B7E33F3B-EECC-DC43-A144-FD74540E44B3}" presName="Name23" presStyleLbl="parChTrans1D4" presStyleIdx="11" presStyleCnt="22"/>
      <dgm:spPr/>
      <dgm:t>
        <a:bodyPr/>
        <a:lstStyle/>
        <a:p>
          <a:endParaRPr lang="en-US"/>
        </a:p>
      </dgm:t>
    </dgm:pt>
    <dgm:pt modelId="{78DBC6B1-51B5-C041-A68C-4F7603DD4E61}" type="pres">
      <dgm:prSet presAssocID="{5B4AC015-4837-BA4C-AE2B-E9CDD839E524}" presName="hierRoot4" presStyleCnt="0"/>
      <dgm:spPr/>
    </dgm:pt>
    <dgm:pt modelId="{8E40A7DF-A067-1041-894C-82488B099DAB}" type="pres">
      <dgm:prSet presAssocID="{5B4AC015-4837-BA4C-AE2B-E9CDD839E524}" presName="composite4" presStyleCnt="0"/>
      <dgm:spPr/>
    </dgm:pt>
    <dgm:pt modelId="{553F28DD-55EA-7648-9661-B90A58BA907C}" type="pres">
      <dgm:prSet presAssocID="{5B4AC015-4837-BA4C-AE2B-E9CDD839E524}" presName="background4" presStyleLbl="node4" presStyleIdx="11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6E55EB96-8A55-B545-8BF6-9D3C23CFE1BB}" type="pres">
      <dgm:prSet presAssocID="{5B4AC015-4837-BA4C-AE2B-E9CDD839E524}" presName="text4" presStyleLbl="fgAcc4" presStyleIdx="1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0F44E2-CD88-1840-9742-59AFA882B0F0}" type="pres">
      <dgm:prSet presAssocID="{5B4AC015-4837-BA4C-AE2B-E9CDD839E524}" presName="hierChild5" presStyleCnt="0"/>
      <dgm:spPr/>
    </dgm:pt>
    <dgm:pt modelId="{B8A440CA-3EDF-46B2-80FC-3982CD59D650}" type="pres">
      <dgm:prSet presAssocID="{4D8756FF-99E8-49F5-9F2A-A2B7D077E153}" presName="Name23" presStyleLbl="parChTrans1D4" presStyleIdx="12" presStyleCnt="22"/>
      <dgm:spPr/>
      <dgm:t>
        <a:bodyPr/>
        <a:lstStyle/>
        <a:p>
          <a:endParaRPr lang="en-US"/>
        </a:p>
      </dgm:t>
    </dgm:pt>
    <dgm:pt modelId="{F59DF1EF-D4B9-4B1F-84E5-902C7645FFC4}" type="pres">
      <dgm:prSet presAssocID="{A813E67F-83C0-4004-91B1-8970400949F1}" presName="hierRoot4" presStyleCnt="0"/>
      <dgm:spPr/>
    </dgm:pt>
    <dgm:pt modelId="{5BF96A26-6090-445A-9735-A8C772C6EE46}" type="pres">
      <dgm:prSet presAssocID="{A813E67F-83C0-4004-91B1-8970400949F1}" presName="composite4" presStyleCnt="0"/>
      <dgm:spPr/>
    </dgm:pt>
    <dgm:pt modelId="{EC6CA877-6E5E-4E54-9A7A-7D35187B1FE7}" type="pres">
      <dgm:prSet presAssocID="{A813E67F-83C0-4004-91B1-8970400949F1}" presName="background4" presStyleLbl="node4" presStyleIdx="12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CF00587D-0385-4806-96FA-5A339D96D8C2}" type="pres">
      <dgm:prSet presAssocID="{A813E67F-83C0-4004-91B1-8970400949F1}" presName="text4" presStyleLbl="fgAcc4" presStyleIdx="12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368054-2003-4A1E-BA97-1EAE93273A98}" type="pres">
      <dgm:prSet presAssocID="{A813E67F-83C0-4004-91B1-8970400949F1}" presName="hierChild5" presStyleCnt="0"/>
      <dgm:spPr/>
    </dgm:pt>
    <dgm:pt modelId="{EEA74BB8-423A-9944-A7B7-BCC5620D3D79}" type="pres">
      <dgm:prSet presAssocID="{E3770A4F-CA67-9C4E-A06C-A8CB872A74F5}" presName="Name10" presStyleLbl="parChTrans1D2" presStyleIdx="6" presStyleCnt="9"/>
      <dgm:spPr/>
      <dgm:t>
        <a:bodyPr/>
        <a:lstStyle/>
        <a:p>
          <a:endParaRPr lang="en-US"/>
        </a:p>
      </dgm:t>
    </dgm:pt>
    <dgm:pt modelId="{DCB424CD-A44E-EE42-B524-1F0FB214B7F3}" type="pres">
      <dgm:prSet presAssocID="{0E87FA04-9B96-0A42-869D-18C4A0232898}" presName="hierRoot2" presStyleCnt="0"/>
      <dgm:spPr/>
    </dgm:pt>
    <dgm:pt modelId="{357292B9-71B5-F94D-A52B-20C0FD0A2B38}" type="pres">
      <dgm:prSet presAssocID="{0E87FA04-9B96-0A42-869D-18C4A0232898}" presName="composite2" presStyleCnt="0"/>
      <dgm:spPr/>
    </dgm:pt>
    <dgm:pt modelId="{1E819DFD-A364-1943-98E2-84DA5C82CED4}" type="pres">
      <dgm:prSet presAssocID="{0E87FA04-9B96-0A42-869D-18C4A0232898}" presName="background2" presStyleLbl="node2" presStyleIdx="6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02E2B94D-F1F1-0942-A68C-F4853AC8072E}" type="pres">
      <dgm:prSet presAssocID="{0E87FA04-9B96-0A42-869D-18C4A0232898}" presName="text2" presStyleLbl="fgAcc2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2DA9CA-84F3-544E-9656-66C9F1A06725}" type="pres">
      <dgm:prSet presAssocID="{0E87FA04-9B96-0A42-869D-18C4A0232898}" presName="hierChild3" presStyleCnt="0"/>
      <dgm:spPr/>
    </dgm:pt>
    <dgm:pt modelId="{AC47574C-B209-E245-AE8A-36E1A6AC6017}" type="pres">
      <dgm:prSet presAssocID="{3F2344BA-ACFA-A644-8821-38F5D4D673C9}" presName="Name17" presStyleLbl="parChTrans1D3" presStyleIdx="6" presStyleCnt="9"/>
      <dgm:spPr/>
      <dgm:t>
        <a:bodyPr/>
        <a:lstStyle/>
        <a:p>
          <a:endParaRPr lang="en-US"/>
        </a:p>
      </dgm:t>
    </dgm:pt>
    <dgm:pt modelId="{0420CA0C-7A00-774E-B6AB-90C46CFEFF77}" type="pres">
      <dgm:prSet presAssocID="{F9AB6CD9-596E-E347-92E8-12A219CF032E}" presName="hierRoot3" presStyleCnt="0"/>
      <dgm:spPr/>
    </dgm:pt>
    <dgm:pt modelId="{4E8510F7-CC84-4E40-BC59-2F93BF036E04}" type="pres">
      <dgm:prSet presAssocID="{F9AB6CD9-596E-E347-92E8-12A219CF032E}" presName="composite3" presStyleCnt="0"/>
      <dgm:spPr/>
    </dgm:pt>
    <dgm:pt modelId="{BDE1AA0A-0733-0A4E-8A52-9E2DA0AC5DA6}" type="pres">
      <dgm:prSet presAssocID="{F9AB6CD9-596E-E347-92E8-12A219CF032E}" presName="background3" presStyleLbl="node3" presStyleIdx="6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A01603EF-9E78-1547-9563-74F10F13331E}" type="pres">
      <dgm:prSet presAssocID="{F9AB6CD9-596E-E347-92E8-12A219CF032E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E8B1BF-BCA4-6B46-977A-3E7155BF7DA4}" type="pres">
      <dgm:prSet presAssocID="{F9AB6CD9-596E-E347-92E8-12A219CF032E}" presName="hierChild4" presStyleCnt="0"/>
      <dgm:spPr/>
    </dgm:pt>
    <dgm:pt modelId="{803D8603-BBDC-D14A-AF8E-37FDA2C1DB4F}" type="pres">
      <dgm:prSet presAssocID="{8092372B-1838-594A-A942-B500781AA214}" presName="Name23" presStyleLbl="parChTrans1D4" presStyleIdx="13" presStyleCnt="22"/>
      <dgm:spPr/>
      <dgm:t>
        <a:bodyPr/>
        <a:lstStyle/>
        <a:p>
          <a:endParaRPr lang="en-US"/>
        </a:p>
      </dgm:t>
    </dgm:pt>
    <dgm:pt modelId="{93C78FAF-D3FD-B04D-88A2-313D21FEF168}" type="pres">
      <dgm:prSet presAssocID="{71442C98-30CC-A247-9125-6912FF141AD3}" presName="hierRoot4" presStyleCnt="0"/>
      <dgm:spPr/>
    </dgm:pt>
    <dgm:pt modelId="{F064D61A-B660-7F48-A580-73DCC4A5C13A}" type="pres">
      <dgm:prSet presAssocID="{71442C98-30CC-A247-9125-6912FF141AD3}" presName="composite4" presStyleCnt="0"/>
      <dgm:spPr/>
    </dgm:pt>
    <dgm:pt modelId="{B3621DEF-F690-A141-A156-6A2B260B20F1}" type="pres">
      <dgm:prSet presAssocID="{71442C98-30CC-A247-9125-6912FF141AD3}" presName="background4" presStyleLbl="node4" presStyleIdx="13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097D50D5-A2C7-3F41-8109-2C31602BB917}" type="pres">
      <dgm:prSet presAssocID="{71442C98-30CC-A247-9125-6912FF141AD3}" presName="text4" presStyleLbl="fgAcc4" presStyleIdx="13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562CF6-FB30-7543-A68F-A2C4EEEA2930}" type="pres">
      <dgm:prSet presAssocID="{71442C98-30CC-A247-9125-6912FF141AD3}" presName="hierChild5" presStyleCnt="0"/>
      <dgm:spPr/>
    </dgm:pt>
    <dgm:pt modelId="{33ABA585-9AFF-894D-8D1C-C9EB741142ED}" type="pres">
      <dgm:prSet presAssocID="{AC6FB2D4-5E17-DE4D-8D32-044900E32998}" presName="Name23" presStyleLbl="parChTrans1D4" presStyleIdx="14" presStyleCnt="22"/>
      <dgm:spPr/>
      <dgm:t>
        <a:bodyPr/>
        <a:lstStyle/>
        <a:p>
          <a:endParaRPr lang="en-US"/>
        </a:p>
      </dgm:t>
    </dgm:pt>
    <dgm:pt modelId="{E2E1112B-5438-4342-930A-38EB006903D9}" type="pres">
      <dgm:prSet presAssocID="{57D55CB6-4531-C44F-926E-263B91875743}" presName="hierRoot4" presStyleCnt="0"/>
      <dgm:spPr/>
    </dgm:pt>
    <dgm:pt modelId="{398DB760-737F-8E4D-91BB-2BB8D35E0D79}" type="pres">
      <dgm:prSet presAssocID="{57D55CB6-4531-C44F-926E-263B91875743}" presName="composite4" presStyleCnt="0"/>
      <dgm:spPr/>
    </dgm:pt>
    <dgm:pt modelId="{C884018D-10FE-E14A-9FA0-0A93CB8D447F}" type="pres">
      <dgm:prSet presAssocID="{57D55CB6-4531-C44F-926E-263B91875743}" presName="background4" presStyleLbl="node4" presStyleIdx="14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B4BA22B7-BD70-AC4E-B7D5-AD087BB38FF7}" type="pres">
      <dgm:prSet presAssocID="{57D55CB6-4531-C44F-926E-263B91875743}" presName="text4" presStyleLbl="fgAcc4" presStyleIdx="14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695C66-B5CB-794F-A735-7DA5FA0A42FB}" type="pres">
      <dgm:prSet presAssocID="{57D55CB6-4531-C44F-926E-263B91875743}" presName="hierChild5" presStyleCnt="0"/>
      <dgm:spPr/>
    </dgm:pt>
    <dgm:pt modelId="{1B30553B-1428-472C-8743-B0BD1E83D59F}" type="pres">
      <dgm:prSet presAssocID="{17C20E51-64A6-4A31-A2FC-CB0444583C33}" presName="Name23" presStyleLbl="parChTrans1D4" presStyleIdx="15" presStyleCnt="22"/>
      <dgm:spPr/>
      <dgm:t>
        <a:bodyPr/>
        <a:lstStyle/>
        <a:p>
          <a:endParaRPr lang="en-US"/>
        </a:p>
      </dgm:t>
    </dgm:pt>
    <dgm:pt modelId="{2137B15A-B57E-42F2-A699-7F7F4496CB50}" type="pres">
      <dgm:prSet presAssocID="{0A74382C-D099-4C58-AA99-EA15ED98C5CA}" presName="hierRoot4" presStyleCnt="0"/>
      <dgm:spPr/>
    </dgm:pt>
    <dgm:pt modelId="{B04F072C-F2DA-4097-9DF9-CA1F53F416B0}" type="pres">
      <dgm:prSet presAssocID="{0A74382C-D099-4C58-AA99-EA15ED98C5CA}" presName="composite4" presStyleCnt="0"/>
      <dgm:spPr/>
    </dgm:pt>
    <dgm:pt modelId="{76C2D55C-68D2-423D-ADF0-FC367C68F293}" type="pres">
      <dgm:prSet presAssocID="{0A74382C-D099-4C58-AA99-EA15ED98C5CA}" presName="background4" presStyleLbl="node4" presStyleIdx="15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A29AEF8A-2D48-4EA3-AF8A-5C20E2263C0A}" type="pres">
      <dgm:prSet presAssocID="{0A74382C-D099-4C58-AA99-EA15ED98C5CA}" presName="text4" presStyleLbl="fgAcc4" presStyleIdx="15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A90AA0-0E79-434C-ADE1-CEA0F7B46279}" type="pres">
      <dgm:prSet presAssocID="{0A74382C-D099-4C58-AA99-EA15ED98C5CA}" presName="hierChild5" presStyleCnt="0"/>
      <dgm:spPr/>
    </dgm:pt>
    <dgm:pt modelId="{8E9DD268-31F8-0B42-9A46-26CCAC2AC808}" type="pres">
      <dgm:prSet presAssocID="{3103DB4C-A257-BB4E-8CBB-72B66A13D0C1}" presName="Name10" presStyleLbl="parChTrans1D2" presStyleIdx="7" presStyleCnt="9"/>
      <dgm:spPr/>
      <dgm:t>
        <a:bodyPr/>
        <a:lstStyle/>
        <a:p>
          <a:endParaRPr lang="en-US"/>
        </a:p>
      </dgm:t>
    </dgm:pt>
    <dgm:pt modelId="{ABB5E49A-6FFC-F74C-B5CF-1C703C9DC21C}" type="pres">
      <dgm:prSet presAssocID="{C3A9FE86-EBD1-6549-B10E-65C67D833EA1}" presName="hierRoot2" presStyleCnt="0"/>
      <dgm:spPr/>
    </dgm:pt>
    <dgm:pt modelId="{6E4783B5-0CAF-CF42-8696-50413954055D}" type="pres">
      <dgm:prSet presAssocID="{C3A9FE86-EBD1-6549-B10E-65C67D833EA1}" presName="composite2" presStyleCnt="0"/>
      <dgm:spPr/>
    </dgm:pt>
    <dgm:pt modelId="{D9D1A1FE-5AFF-014B-B6E1-9D974A037852}" type="pres">
      <dgm:prSet presAssocID="{C3A9FE86-EBD1-6549-B10E-65C67D833EA1}" presName="background2" presStyleLbl="node2" presStyleIdx="7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5F966C22-4C0B-314E-A279-48000672AC91}" type="pres">
      <dgm:prSet presAssocID="{C3A9FE86-EBD1-6549-B10E-65C67D833EA1}" presName="text2" presStyleLbl="fgAcc2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7F0CBE-61D7-644A-95DE-3CC275BEAFC3}" type="pres">
      <dgm:prSet presAssocID="{C3A9FE86-EBD1-6549-B10E-65C67D833EA1}" presName="hierChild3" presStyleCnt="0"/>
      <dgm:spPr/>
    </dgm:pt>
    <dgm:pt modelId="{801D13B5-30E7-B547-809F-1F378DC6D620}" type="pres">
      <dgm:prSet presAssocID="{FC9799A1-6069-414F-A1B3-092FEC5C21CE}" presName="Name17" presStyleLbl="parChTrans1D3" presStyleIdx="7" presStyleCnt="9"/>
      <dgm:spPr/>
      <dgm:t>
        <a:bodyPr/>
        <a:lstStyle/>
        <a:p>
          <a:endParaRPr lang="en-US"/>
        </a:p>
      </dgm:t>
    </dgm:pt>
    <dgm:pt modelId="{5F307288-3F25-E747-B1BB-DA015EDD3F7C}" type="pres">
      <dgm:prSet presAssocID="{FEDEEFDD-2503-DD45-9D19-E8EC319855C9}" presName="hierRoot3" presStyleCnt="0"/>
      <dgm:spPr/>
    </dgm:pt>
    <dgm:pt modelId="{0BAB284A-81F8-D448-BF9E-1BC24715F67A}" type="pres">
      <dgm:prSet presAssocID="{FEDEEFDD-2503-DD45-9D19-E8EC319855C9}" presName="composite3" presStyleCnt="0"/>
      <dgm:spPr/>
    </dgm:pt>
    <dgm:pt modelId="{5F610F9B-1849-E443-B7FB-5B2C263F1C05}" type="pres">
      <dgm:prSet presAssocID="{FEDEEFDD-2503-DD45-9D19-E8EC319855C9}" presName="background3" presStyleLbl="node3" presStyleIdx="7" presStyleCnt="9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7F63AE77-4710-B24C-A833-D7B61427450C}" type="pres">
      <dgm:prSet presAssocID="{FEDEEFDD-2503-DD45-9D19-E8EC319855C9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AAA7EA-D0DD-FF4E-B014-F99FEAF76B6A}" type="pres">
      <dgm:prSet presAssocID="{FEDEEFDD-2503-DD45-9D19-E8EC319855C9}" presName="hierChild4" presStyleCnt="0"/>
      <dgm:spPr/>
    </dgm:pt>
    <dgm:pt modelId="{30ADAEAF-98B2-314F-B658-CCD150BA103C}" type="pres">
      <dgm:prSet presAssocID="{31F9F2BA-29A0-4F43-8F15-3B5F27F729D7}" presName="Name23" presStyleLbl="parChTrans1D4" presStyleIdx="16" presStyleCnt="22"/>
      <dgm:spPr/>
      <dgm:t>
        <a:bodyPr/>
        <a:lstStyle/>
        <a:p>
          <a:endParaRPr lang="en-US"/>
        </a:p>
      </dgm:t>
    </dgm:pt>
    <dgm:pt modelId="{95799824-3309-0645-8F63-D975FD839E97}" type="pres">
      <dgm:prSet presAssocID="{58DF65B7-F4ED-FD47-9F48-93C473D6153A}" presName="hierRoot4" presStyleCnt="0"/>
      <dgm:spPr/>
    </dgm:pt>
    <dgm:pt modelId="{0729458C-76DC-284B-A487-C2805B30A561}" type="pres">
      <dgm:prSet presAssocID="{58DF65B7-F4ED-FD47-9F48-93C473D6153A}" presName="composite4" presStyleCnt="0"/>
      <dgm:spPr/>
    </dgm:pt>
    <dgm:pt modelId="{10CA6621-1ACD-9747-85DA-BDA617871413}" type="pres">
      <dgm:prSet presAssocID="{58DF65B7-F4ED-FD47-9F48-93C473D6153A}" presName="background4" presStyleLbl="node4" presStyleIdx="16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1B2B925C-8986-8F41-83CF-60CE60B6F88A}" type="pres">
      <dgm:prSet presAssocID="{58DF65B7-F4ED-FD47-9F48-93C473D6153A}" presName="text4" presStyleLbl="fgAcc4" presStyleIdx="16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75DA8E-F437-8C40-97C2-78D19B7A270A}" type="pres">
      <dgm:prSet presAssocID="{58DF65B7-F4ED-FD47-9F48-93C473D6153A}" presName="hierChild5" presStyleCnt="0"/>
      <dgm:spPr/>
    </dgm:pt>
    <dgm:pt modelId="{1FA0A034-6550-9242-9595-F4C0447D700D}" type="pres">
      <dgm:prSet presAssocID="{DEE0D410-D177-7240-9423-44764929A8D6}" presName="Name23" presStyleLbl="parChTrans1D4" presStyleIdx="17" presStyleCnt="22"/>
      <dgm:spPr/>
      <dgm:t>
        <a:bodyPr/>
        <a:lstStyle/>
        <a:p>
          <a:endParaRPr lang="en-US"/>
        </a:p>
      </dgm:t>
    </dgm:pt>
    <dgm:pt modelId="{73AE8322-64A0-3644-8FAB-5072BA72150A}" type="pres">
      <dgm:prSet presAssocID="{B903D79A-1E29-BC49-B708-2AA7C6309E90}" presName="hierRoot4" presStyleCnt="0"/>
      <dgm:spPr/>
    </dgm:pt>
    <dgm:pt modelId="{17D0F57F-102B-6744-A76C-2D7EE6D8655A}" type="pres">
      <dgm:prSet presAssocID="{B903D79A-1E29-BC49-B708-2AA7C6309E90}" presName="composite4" presStyleCnt="0"/>
      <dgm:spPr/>
    </dgm:pt>
    <dgm:pt modelId="{8B44E5BB-BE03-5C44-A376-2F30B75D18FF}" type="pres">
      <dgm:prSet presAssocID="{B903D79A-1E29-BC49-B708-2AA7C6309E90}" presName="background4" presStyleLbl="node4" presStyleIdx="17" presStyleCnt="22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259ACDC0-366C-3848-91AB-FE077A0C4E78}" type="pres">
      <dgm:prSet presAssocID="{B903D79A-1E29-BC49-B708-2AA7C6309E90}" presName="text4" presStyleLbl="fgAcc4" presStyleIdx="17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A18118-2EED-C044-8EBA-7EE523DFD428}" type="pres">
      <dgm:prSet presAssocID="{B903D79A-1E29-BC49-B708-2AA7C6309E90}" presName="hierChild5" presStyleCnt="0"/>
      <dgm:spPr/>
    </dgm:pt>
    <dgm:pt modelId="{E34AFE7F-553E-40BE-8940-4169F5483079}" type="pres">
      <dgm:prSet presAssocID="{C2B019BF-3A39-4BEC-B443-E7424C338D9D}" presName="Name23" presStyleLbl="parChTrans1D4" presStyleIdx="18" presStyleCnt="22"/>
      <dgm:spPr/>
      <dgm:t>
        <a:bodyPr/>
        <a:lstStyle/>
        <a:p>
          <a:endParaRPr lang="en-US"/>
        </a:p>
      </dgm:t>
    </dgm:pt>
    <dgm:pt modelId="{09753256-01EB-45CC-9E9A-9019EADE5B46}" type="pres">
      <dgm:prSet presAssocID="{DCD0B2E0-3E2B-478E-98AA-B24CE573884A}" presName="hierRoot4" presStyleCnt="0"/>
      <dgm:spPr/>
    </dgm:pt>
    <dgm:pt modelId="{BD564476-B1F2-4F5A-9BCA-3D8F42158305}" type="pres">
      <dgm:prSet presAssocID="{DCD0B2E0-3E2B-478E-98AA-B24CE573884A}" presName="composite4" presStyleCnt="0"/>
      <dgm:spPr/>
    </dgm:pt>
    <dgm:pt modelId="{BC94BD49-62D7-4F77-B149-57698FE30915}" type="pres">
      <dgm:prSet presAssocID="{DCD0B2E0-3E2B-478E-98AA-B24CE573884A}" presName="background4" presStyleLbl="node4" presStyleIdx="18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5EB7CE24-9FAD-46F6-97B7-E5FD0AEC77D4}" type="pres">
      <dgm:prSet presAssocID="{DCD0B2E0-3E2B-478E-98AA-B24CE573884A}" presName="text4" presStyleLbl="fgAcc4" presStyleIdx="18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458586-34BF-4FAE-ACCA-4C07D7226728}" type="pres">
      <dgm:prSet presAssocID="{DCD0B2E0-3E2B-478E-98AA-B24CE573884A}" presName="hierChild5" presStyleCnt="0"/>
      <dgm:spPr/>
    </dgm:pt>
    <dgm:pt modelId="{4E86249C-D2EC-4DD4-93DC-1732664137CB}" type="pres">
      <dgm:prSet presAssocID="{4D6C5AAA-1A17-4255-851A-D81B465559D6}" presName="Name10" presStyleLbl="parChTrans1D2" presStyleIdx="8" presStyleCnt="9"/>
      <dgm:spPr/>
      <dgm:t>
        <a:bodyPr/>
        <a:lstStyle/>
        <a:p>
          <a:endParaRPr lang="en-US"/>
        </a:p>
      </dgm:t>
    </dgm:pt>
    <dgm:pt modelId="{86DBD7B9-452D-4D66-A352-5DEEF6E695D1}" type="pres">
      <dgm:prSet presAssocID="{02DD2980-3224-4E40-BF0B-4D11287B685B}" presName="hierRoot2" presStyleCnt="0"/>
      <dgm:spPr/>
    </dgm:pt>
    <dgm:pt modelId="{AF1173C8-542C-4D4A-92C4-FAD620BEB3A8}" type="pres">
      <dgm:prSet presAssocID="{02DD2980-3224-4E40-BF0B-4D11287B685B}" presName="composite2" presStyleCnt="0"/>
      <dgm:spPr/>
    </dgm:pt>
    <dgm:pt modelId="{C449FD6C-488E-4024-844E-4F90335F19BC}" type="pres">
      <dgm:prSet presAssocID="{02DD2980-3224-4E40-BF0B-4D11287B685B}" presName="background2" presStyleLbl="node2" presStyleIdx="8" presStyleCnt="9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8FB51275-69A6-41E5-84AD-BCD305D2AC1F}" type="pres">
      <dgm:prSet presAssocID="{02DD2980-3224-4E40-BF0B-4D11287B685B}" presName="text2" presStyleLbl="fgAcc2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71E42A-7A34-46D4-9103-2F86C2013BAE}" type="pres">
      <dgm:prSet presAssocID="{02DD2980-3224-4E40-BF0B-4D11287B685B}" presName="hierChild3" presStyleCnt="0"/>
      <dgm:spPr/>
    </dgm:pt>
    <dgm:pt modelId="{EE53F994-8104-40C3-957A-B8A0A18A4E4A}" type="pres">
      <dgm:prSet presAssocID="{0B10BF8E-4A26-4961-8E32-0612BFFC8C2E}" presName="Name17" presStyleLbl="parChTrans1D3" presStyleIdx="8" presStyleCnt="9"/>
      <dgm:spPr/>
      <dgm:t>
        <a:bodyPr/>
        <a:lstStyle/>
        <a:p>
          <a:endParaRPr lang="en-US"/>
        </a:p>
      </dgm:t>
    </dgm:pt>
    <dgm:pt modelId="{741C9F1D-447D-4E7F-A411-3F0E16079C17}" type="pres">
      <dgm:prSet presAssocID="{83ED91AB-ECA9-47BE-BDF0-ED99BADA93D4}" presName="hierRoot3" presStyleCnt="0"/>
      <dgm:spPr/>
    </dgm:pt>
    <dgm:pt modelId="{4B64ACCA-4CB5-4C12-8924-FADE20870ABB}" type="pres">
      <dgm:prSet presAssocID="{83ED91AB-ECA9-47BE-BDF0-ED99BADA93D4}" presName="composite3" presStyleCnt="0"/>
      <dgm:spPr/>
    </dgm:pt>
    <dgm:pt modelId="{B09BEF80-B519-40D2-A8DC-4BC7E9D79FB4}" type="pres">
      <dgm:prSet presAssocID="{83ED91AB-ECA9-47BE-BDF0-ED99BADA93D4}" presName="background3" presStyleLbl="node3" presStyleIdx="8" presStyleCnt="9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6A9C41CF-8726-4517-9BF2-BA4F943287EF}" type="pres">
      <dgm:prSet presAssocID="{83ED91AB-ECA9-47BE-BDF0-ED99BADA93D4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F7CA2B-8AAB-4C31-A141-984FF259F223}" type="pres">
      <dgm:prSet presAssocID="{83ED91AB-ECA9-47BE-BDF0-ED99BADA93D4}" presName="hierChild4" presStyleCnt="0"/>
      <dgm:spPr/>
    </dgm:pt>
    <dgm:pt modelId="{505ACA6F-8559-4E87-A16B-B3D1CA70812F}" type="pres">
      <dgm:prSet presAssocID="{06D9A02E-BD38-41EE-AB42-2FDDBCC6D0E8}" presName="Name23" presStyleLbl="parChTrans1D4" presStyleIdx="19" presStyleCnt="22"/>
      <dgm:spPr/>
      <dgm:t>
        <a:bodyPr/>
        <a:lstStyle/>
        <a:p>
          <a:endParaRPr lang="en-US"/>
        </a:p>
      </dgm:t>
    </dgm:pt>
    <dgm:pt modelId="{32E56E8E-5B0C-4D2C-B044-58B464276EA4}" type="pres">
      <dgm:prSet presAssocID="{6B6A774B-30B8-4F29-A503-3E99CEF5E4FE}" presName="hierRoot4" presStyleCnt="0"/>
      <dgm:spPr/>
    </dgm:pt>
    <dgm:pt modelId="{07752900-9E44-47C1-AF23-F5D18ED42AC6}" type="pres">
      <dgm:prSet presAssocID="{6B6A774B-30B8-4F29-A503-3E99CEF5E4FE}" presName="composite4" presStyleCnt="0"/>
      <dgm:spPr/>
    </dgm:pt>
    <dgm:pt modelId="{71CB2F4F-181A-4713-91D7-7361D432BFD0}" type="pres">
      <dgm:prSet presAssocID="{6B6A774B-30B8-4F29-A503-3E99CEF5E4FE}" presName="background4" presStyleLbl="node4" presStyleIdx="19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71790148-4BF9-4548-8D64-2F1B3B56A909}" type="pres">
      <dgm:prSet presAssocID="{6B6A774B-30B8-4F29-A503-3E99CEF5E4FE}" presName="text4" presStyleLbl="fgAcc4" presStyleIdx="19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285D4B-3AF3-4C3F-A5D1-4445965C17E5}" type="pres">
      <dgm:prSet presAssocID="{6B6A774B-30B8-4F29-A503-3E99CEF5E4FE}" presName="hierChild5" presStyleCnt="0"/>
      <dgm:spPr/>
    </dgm:pt>
    <dgm:pt modelId="{5D8A3C8C-F2B8-40DA-B143-A6358A8D458B}" type="pres">
      <dgm:prSet presAssocID="{71B21046-34D6-46DB-A081-FE9BFDA4F3B6}" presName="Name23" presStyleLbl="parChTrans1D4" presStyleIdx="20" presStyleCnt="22"/>
      <dgm:spPr/>
      <dgm:t>
        <a:bodyPr/>
        <a:lstStyle/>
        <a:p>
          <a:endParaRPr lang="en-US"/>
        </a:p>
      </dgm:t>
    </dgm:pt>
    <dgm:pt modelId="{D107314B-393C-4557-AAEE-5C668115E526}" type="pres">
      <dgm:prSet presAssocID="{5862DDD3-68E1-48A8-87FA-279635A568BA}" presName="hierRoot4" presStyleCnt="0"/>
      <dgm:spPr/>
    </dgm:pt>
    <dgm:pt modelId="{DB122FC9-D3C0-42B8-A5C5-E7A2966C5B70}" type="pres">
      <dgm:prSet presAssocID="{5862DDD3-68E1-48A8-87FA-279635A568BA}" presName="composite4" presStyleCnt="0"/>
      <dgm:spPr/>
    </dgm:pt>
    <dgm:pt modelId="{E3F26E52-9CCD-4788-BD24-D8AD32825A5E}" type="pres">
      <dgm:prSet presAssocID="{5862DDD3-68E1-48A8-87FA-279635A568BA}" presName="background4" presStyleLbl="node4" presStyleIdx="20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AD49B3E0-C67D-4AFA-B943-5E91429199F3}" type="pres">
      <dgm:prSet presAssocID="{5862DDD3-68E1-48A8-87FA-279635A568BA}" presName="text4" presStyleLbl="fgAcc4" presStyleIdx="20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F0514D-2C33-4A72-BCA2-3CE60059D3C7}" type="pres">
      <dgm:prSet presAssocID="{5862DDD3-68E1-48A8-87FA-279635A568BA}" presName="hierChild5" presStyleCnt="0"/>
      <dgm:spPr/>
    </dgm:pt>
    <dgm:pt modelId="{1A493A84-DFE0-4383-A98F-DB6B49F5D205}" type="pres">
      <dgm:prSet presAssocID="{7EE72813-7EB5-4853-A4F3-D12DBF03AE4D}" presName="Name23" presStyleLbl="parChTrans1D4" presStyleIdx="21" presStyleCnt="22"/>
      <dgm:spPr/>
      <dgm:t>
        <a:bodyPr/>
        <a:lstStyle/>
        <a:p>
          <a:endParaRPr lang="en-US"/>
        </a:p>
      </dgm:t>
    </dgm:pt>
    <dgm:pt modelId="{D18FF5B8-FFC0-49D4-A674-BBC842AA9652}" type="pres">
      <dgm:prSet presAssocID="{93C437D7-4C5A-4CA4-8CE3-D1CC9F912055}" presName="hierRoot4" presStyleCnt="0"/>
      <dgm:spPr/>
    </dgm:pt>
    <dgm:pt modelId="{2C64D3E9-290C-474F-846D-204719E31A01}" type="pres">
      <dgm:prSet presAssocID="{93C437D7-4C5A-4CA4-8CE3-D1CC9F912055}" presName="composite4" presStyleCnt="0"/>
      <dgm:spPr/>
    </dgm:pt>
    <dgm:pt modelId="{B7AED728-CD62-41BD-9988-7A03E540B103}" type="pres">
      <dgm:prSet presAssocID="{93C437D7-4C5A-4CA4-8CE3-D1CC9F912055}" presName="background4" presStyleLbl="node4" presStyleIdx="21" presStyleCnt="22"/>
      <dgm:spPr>
        <a:solidFill>
          <a:srgbClr val="92D050"/>
        </a:solidFill>
      </dgm:spPr>
      <dgm:t>
        <a:bodyPr/>
        <a:lstStyle/>
        <a:p>
          <a:endParaRPr lang="en-US"/>
        </a:p>
      </dgm:t>
    </dgm:pt>
    <dgm:pt modelId="{D2B0D19B-8961-4BAC-8642-12ABDE171898}" type="pres">
      <dgm:prSet presAssocID="{93C437D7-4C5A-4CA4-8CE3-D1CC9F912055}" presName="text4" presStyleLbl="fgAcc4" presStyleIdx="21" presStyleCnt="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AD4893-9350-4DC8-AF2C-DDCA7300B389}" type="pres">
      <dgm:prSet presAssocID="{93C437D7-4C5A-4CA4-8CE3-D1CC9F912055}" presName="hierChild5" presStyleCnt="0"/>
      <dgm:spPr/>
    </dgm:pt>
  </dgm:ptLst>
  <dgm:cxnLst>
    <dgm:cxn modelId="{4B7675C6-DE85-406B-88DA-113695933437}" type="presOf" srcId="{A813E67F-83C0-4004-91B1-8970400949F1}" destId="{CF00587D-0385-4806-96FA-5A339D96D8C2}" srcOrd="0" destOrd="0" presId="urn:microsoft.com/office/officeart/2005/8/layout/hierarchy1"/>
    <dgm:cxn modelId="{062C302F-BE24-4C9A-AB19-0BCDB386C467}" type="presOf" srcId="{C2B019BF-3A39-4BEC-B443-E7424C338D9D}" destId="{E34AFE7F-553E-40BE-8940-4169F5483079}" srcOrd="0" destOrd="0" presId="urn:microsoft.com/office/officeart/2005/8/layout/hierarchy1"/>
    <dgm:cxn modelId="{23AE9FF1-DC0D-3A4F-9B2A-D53B0A3759A0}" srcId="{25C9F8CE-F3F9-7A4F-BCA5-526B11822CC0}" destId="{224AF175-C97A-DC45-99E7-BDD75421408A}" srcOrd="0" destOrd="0" parTransId="{84962A7E-DE8A-6C45-AB0D-5827A9F2C52D}" sibTransId="{2D7D7CFB-54DF-F648-A744-754DBF4C6F8E}"/>
    <dgm:cxn modelId="{A9154514-051C-4C6F-8B2E-99E5397282C1}" type="presOf" srcId="{547F7AC8-911A-6144-B713-4CED022B1B1B}" destId="{71EC7A43-6EA3-A94D-8634-22C0FD0364C9}" srcOrd="0" destOrd="0" presId="urn:microsoft.com/office/officeart/2005/8/layout/hierarchy1"/>
    <dgm:cxn modelId="{ED704489-FF38-4F84-8578-1AF4F51EF55B}" type="presOf" srcId="{002F29FB-20DC-0A4A-9065-044C90C7ECF4}" destId="{20C25F0B-4D37-3242-903C-BEC2DF36E1F6}" srcOrd="0" destOrd="0" presId="urn:microsoft.com/office/officeart/2005/8/layout/hierarchy1"/>
    <dgm:cxn modelId="{44B5A57B-C0C2-490A-9592-CE7066B08A19}" type="presOf" srcId="{0B10BF8E-4A26-4961-8E32-0612BFFC8C2E}" destId="{EE53F994-8104-40C3-957A-B8A0A18A4E4A}" srcOrd="0" destOrd="0" presId="urn:microsoft.com/office/officeart/2005/8/layout/hierarchy1"/>
    <dgm:cxn modelId="{35645AED-AC6B-44A7-B805-0150EA1317FA}" type="presOf" srcId="{02DD2980-3224-4E40-BF0B-4D11287B685B}" destId="{8FB51275-69A6-41E5-84AD-BCD305D2AC1F}" srcOrd="0" destOrd="0" presId="urn:microsoft.com/office/officeart/2005/8/layout/hierarchy1"/>
    <dgm:cxn modelId="{A59A421E-44BF-416A-8EC0-DB90A2570050}" type="presOf" srcId="{22A268EA-F9C2-A249-8A7C-89224C71902A}" destId="{F0126962-FDE0-B74C-99F0-59F4851BBC14}" srcOrd="0" destOrd="0" presId="urn:microsoft.com/office/officeart/2005/8/layout/hierarchy1"/>
    <dgm:cxn modelId="{1180DA1B-BEB3-4009-A02F-6F247C422A40}" type="presOf" srcId="{82338F09-91B9-EA4A-8FD6-0FFDFEB69732}" destId="{3799A760-FC59-E240-A8DF-8BD861099622}" srcOrd="0" destOrd="0" presId="urn:microsoft.com/office/officeart/2005/8/layout/hierarchy1"/>
    <dgm:cxn modelId="{DD978677-AE54-4C73-8595-356D32AB76C5}" type="presOf" srcId="{06D9A02E-BD38-41EE-AB42-2FDDBCC6D0E8}" destId="{505ACA6F-8559-4E87-A16B-B3D1CA70812F}" srcOrd="0" destOrd="0" presId="urn:microsoft.com/office/officeart/2005/8/layout/hierarchy1"/>
    <dgm:cxn modelId="{62DF832A-DFFB-4602-ADCA-B4F826B679A3}" type="presOf" srcId="{BC6FB19E-20A3-AA41-B483-FAF3E4278FCD}" destId="{E6C34EFC-F56B-E940-A3D6-F0A956F7F462}" srcOrd="0" destOrd="0" presId="urn:microsoft.com/office/officeart/2005/8/layout/hierarchy1"/>
    <dgm:cxn modelId="{0C8B408D-2EE8-4FA1-A4B3-6FCE47955B10}" type="presOf" srcId="{AC6FB2D4-5E17-DE4D-8D32-044900E32998}" destId="{33ABA585-9AFF-894D-8D1C-C9EB741142ED}" srcOrd="0" destOrd="0" presId="urn:microsoft.com/office/officeart/2005/8/layout/hierarchy1"/>
    <dgm:cxn modelId="{A4DBEB42-9015-485C-8D82-17156F2ABB37}" type="presOf" srcId="{84962A7E-DE8A-6C45-AB0D-5827A9F2C52D}" destId="{F7A36D28-3738-4F43-ABE6-E874E0A52CFC}" srcOrd="0" destOrd="0" presId="urn:microsoft.com/office/officeart/2005/8/layout/hierarchy1"/>
    <dgm:cxn modelId="{5F787F1D-DCF2-42D4-AC8E-782E329DB267}" type="presOf" srcId="{A917C1D4-6D8F-1A48-A4FC-F056BAC5A823}" destId="{FDF9E8A4-F083-2142-868C-A0BADC7EC5C1}" srcOrd="0" destOrd="0" presId="urn:microsoft.com/office/officeart/2005/8/layout/hierarchy1"/>
    <dgm:cxn modelId="{35C96512-75C4-5740-8091-20E5F19398E9}" srcId="{F9AB6CD9-596E-E347-92E8-12A219CF032E}" destId="{71442C98-30CC-A247-9125-6912FF141AD3}" srcOrd="0" destOrd="0" parTransId="{8092372B-1838-594A-A942-B500781AA214}" sibTransId="{62377B9B-D4BF-D340-83B7-5269815C3DB0}"/>
    <dgm:cxn modelId="{C210E4E8-C992-6A48-A245-E6B18D361A26}" srcId="{CCAEC16B-2C4E-9947-9484-4B741C4F0A33}" destId="{5B4AC015-4837-BA4C-AE2B-E9CDD839E524}" srcOrd="0" destOrd="0" parTransId="{B7E33F3B-EECC-DC43-A144-FD74540E44B3}" sibTransId="{3960063F-128D-1D47-8E2A-A8925B117668}"/>
    <dgm:cxn modelId="{02DFD3D5-4800-42EA-A668-309C76E869D4}" type="presOf" srcId="{DDDDE6DA-F5C4-A045-9CAA-B62D375D8FC6}" destId="{0A689EAA-8349-B141-82AE-D0594A07C2D1}" srcOrd="0" destOrd="0" presId="urn:microsoft.com/office/officeart/2005/8/layout/hierarchy1"/>
    <dgm:cxn modelId="{2E24C3E4-2907-4D8E-AF7C-69ED3C30EB51}" type="presOf" srcId="{FC9799A1-6069-414F-A1B3-092FEC5C21CE}" destId="{801D13B5-30E7-B547-809F-1F378DC6D620}" srcOrd="0" destOrd="0" presId="urn:microsoft.com/office/officeart/2005/8/layout/hierarchy1"/>
    <dgm:cxn modelId="{B19FE19D-3425-47EB-8624-5B499EAFDEC7}" type="presOf" srcId="{5B4AC015-4837-BA4C-AE2B-E9CDD839E524}" destId="{6E55EB96-8A55-B545-8BF6-9D3C23CFE1BB}" srcOrd="0" destOrd="0" presId="urn:microsoft.com/office/officeart/2005/8/layout/hierarchy1"/>
    <dgm:cxn modelId="{D5E90AAD-4294-4070-B7BF-057F083B5A5D}" srcId="{83ED91AB-ECA9-47BE-BDF0-ED99BADA93D4}" destId="{6B6A774B-30B8-4F29-A503-3E99CEF5E4FE}" srcOrd="0" destOrd="0" parTransId="{06D9A02E-BD38-41EE-AB42-2FDDBCC6D0E8}" sibTransId="{AFBEC51C-8F92-4B25-BD0A-8C5D6E79108D}"/>
    <dgm:cxn modelId="{201E783E-7BA7-4CB1-900D-F61F63302EA1}" type="presOf" srcId="{7BF76B62-CAF8-AA46-A05F-2D892F13B4D1}" destId="{A6501E72-6EC2-6C41-A83A-26B2AED1A021}" srcOrd="0" destOrd="0" presId="urn:microsoft.com/office/officeart/2005/8/layout/hierarchy1"/>
    <dgm:cxn modelId="{F2300C14-F004-48D9-8ACB-69D83D851116}" type="presOf" srcId="{CCAEC16B-2C4E-9947-9484-4B741C4F0A33}" destId="{9DA30BB2-0225-8A4E-8274-0E5B0CB2B61E}" srcOrd="0" destOrd="0" presId="urn:microsoft.com/office/officeart/2005/8/layout/hierarchy1"/>
    <dgm:cxn modelId="{459E2E48-F731-48DD-BCC8-4C07569858AF}" type="presOf" srcId="{B7E33F3B-EECC-DC43-A144-FD74540E44B3}" destId="{1A2327BA-8021-9842-81BD-41684B6A4CC4}" srcOrd="0" destOrd="0" presId="urn:microsoft.com/office/officeart/2005/8/layout/hierarchy1"/>
    <dgm:cxn modelId="{F413FFF9-4EA7-4750-8EB6-E197D8DE34AF}" type="presOf" srcId="{469AFC0D-83CA-6E4C-8ECE-B0212602521A}" destId="{16BF42A3-D3FB-7E4F-BD28-938BA37AFD3E}" srcOrd="0" destOrd="0" presId="urn:microsoft.com/office/officeart/2005/8/layout/hierarchy1"/>
    <dgm:cxn modelId="{B8C18A74-E1DE-428C-A83E-825FE2F6C9C6}" type="presOf" srcId="{3F2344BA-ACFA-A644-8821-38F5D4D673C9}" destId="{AC47574C-B209-E245-AE8A-36E1A6AC6017}" srcOrd="0" destOrd="0" presId="urn:microsoft.com/office/officeart/2005/8/layout/hierarchy1"/>
    <dgm:cxn modelId="{85E670A0-D601-4DD6-A5B5-28DE87409B6E}" type="presOf" srcId="{B903D79A-1E29-BC49-B708-2AA7C6309E90}" destId="{259ACDC0-366C-3848-91AB-FE077A0C4E78}" srcOrd="0" destOrd="0" presId="urn:microsoft.com/office/officeart/2005/8/layout/hierarchy1"/>
    <dgm:cxn modelId="{75BEA83A-3ADC-412D-A0AB-6E1ED1FDDB62}" type="presOf" srcId="{5444540D-0902-5E44-8879-D5F295C8DFB4}" destId="{D15C8770-51BD-D04F-8176-76CC5C0E6036}" srcOrd="0" destOrd="0" presId="urn:microsoft.com/office/officeart/2005/8/layout/hierarchy1"/>
    <dgm:cxn modelId="{00C85049-42BE-4649-8B7C-546CB9E125B3}" type="presOf" srcId="{25C9F8CE-F3F9-7A4F-BCA5-526B11822CC0}" destId="{BC71CF43-742E-7245-897A-B37CFF5F14D8}" srcOrd="0" destOrd="0" presId="urn:microsoft.com/office/officeart/2005/8/layout/hierarchy1"/>
    <dgm:cxn modelId="{AA9B0C94-993B-4065-B852-4662D59E3DDC}" type="presOf" srcId="{20B83B43-9C62-644B-84AA-A842986FD269}" destId="{C64A9E30-ECE0-0A4D-A6E6-E721D1A9FA3C}" srcOrd="0" destOrd="0" presId="urn:microsoft.com/office/officeart/2005/8/layout/hierarchy1"/>
    <dgm:cxn modelId="{FBC6D25E-1087-481A-A92A-B84A529CF061}" srcId="{B903D79A-1E29-BC49-B708-2AA7C6309E90}" destId="{DCD0B2E0-3E2B-478E-98AA-B24CE573884A}" srcOrd="0" destOrd="0" parTransId="{C2B019BF-3A39-4BEC-B443-E7424C338D9D}" sibTransId="{1E299D5A-D9AB-476D-83DD-31490F8E399A}"/>
    <dgm:cxn modelId="{84DF49F1-12CD-2F4C-9F7E-B36641DCCD36}" srcId="{AEE45BE4-F3CB-D144-9D0C-09EBCADDB409}" destId="{0E87FA04-9B96-0A42-869D-18C4A0232898}" srcOrd="6" destOrd="0" parTransId="{E3770A4F-CA67-9C4E-A06C-A8CB872A74F5}" sibTransId="{631D5EC8-273B-4D47-B970-799112A54A88}"/>
    <dgm:cxn modelId="{1CFB42ED-E23B-1E4C-98DD-F36F7B86943C}" srcId="{3EF4EE49-A5EA-114C-ACA9-62A5CC6B4E1F}" destId="{25C9F8CE-F3F9-7A4F-BCA5-526B11822CC0}" srcOrd="0" destOrd="0" parTransId="{82338F09-91B9-EA4A-8FD6-0FFDFEB69732}" sibTransId="{09FACC23-2196-2047-8A64-3078F29CCCA6}"/>
    <dgm:cxn modelId="{13DAD6C9-3408-45AC-BA41-681FE4505725}" type="presOf" srcId="{AEE45BE4-F3CB-D144-9D0C-09EBCADDB409}" destId="{B1C2F13A-DAA4-3542-AD68-C856FA864A59}" srcOrd="0" destOrd="0" presId="urn:microsoft.com/office/officeart/2005/8/layout/hierarchy1"/>
    <dgm:cxn modelId="{2B7DD4BD-1E71-42FA-8C9F-056BC03166AC}" type="presOf" srcId="{31F9F2BA-29A0-4F43-8F15-3B5F27F729D7}" destId="{30ADAEAF-98B2-314F-B658-CCD150BA103C}" srcOrd="0" destOrd="0" presId="urn:microsoft.com/office/officeart/2005/8/layout/hierarchy1"/>
    <dgm:cxn modelId="{63552A86-43DA-4E29-AC85-1719F221189C}" type="presOf" srcId="{8B38F6A8-F265-924B-A7A8-776F7E694D14}" destId="{0E34C089-6CDE-3240-81F9-960D783504F4}" srcOrd="0" destOrd="0" presId="urn:microsoft.com/office/officeart/2005/8/layout/hierarchy1"/>
    <dgm:cxn modelId="{A23D68FD-3427-45EB-94BD-0900B06225C1}" type="presOf" srcId="{3103DB4C-A257-BB4E-8CBB-72B66A13D0C1}" destId="{8E9DD268-31F8-0B42-9A46-26CCAC2AC808}" srcOrd="0" destOrd="0" presId="urn:microsoft.com/office/officeart/2005/8/layout/hierarchy1"/>
    <dgm:cxn modelId="{FCCD1E59-E497-E54B-B3F7-F47C0071FD07}" srcId="{7BB28E7E-BF85-C348-9B38-5C6964C96B14}" destId="{22A268EA-F9C2-A249-8A7C-89224C71902A}" srcOrd="0" destOrd="0" parTransId="{823B7227-0481-0D4A-AB69-9B9F1C967119}" sibTransId="{82847924-9DD8-824C-9E27-1168C91A026A}"/>
    <dgm:cxn modelId="{29568EFF-1CEB-4FA8-9EFB-8A240199A9C3}" type="presOf" srcId="{FF6D3C6E-C3AF-864A-9825-B23AFF69341C}" destId="{AB3580A5-D842-8A4D-9A71-9E0EAD75A138}" srcOrd="0" destOrd="0" presId="urn:microsoft.com/office/officeart/2005/8/layout/hierarchy1"/>
    <dgm:cxn modelId="{EC4166B4-8769-4C9F-A171-9F1965C5D452}" type="presOf" srcId="{C2FF56FA-6D8F-294F-B6AE-3CCD02594B78}" destId="{035916E4-0E22-8B4B-B6F7-08DD1AC9D7AF}" srcOrd="0" destOrd="0" presId="urn:microsoft.com/office/officeart/2005/8/layout/hierarchy1"/>
    <dgm:cxn modelId="{D2717851-65F0-419C-8F3C-482DBBF7E112}" type="presOf" srcId="{933BE80E-92E4-A04B-BC85-E44ADEADC5B3}" destId="{D71F9D83-F830-7B41-8673-EA1331E014EA}" srcOrd="0" destOrd="0" presId="urn:microsoft.com/office/officeart/2005/8/layout/hierarchy1"/>
    <dgm:cxn modelId="{72DAF7D2-0AD1-4BD1-BD81-5FC45DDC7322}" type="presOf" srcId="{224AF175-C97A-DC45-99E7-BDD75421408A}" destId="{035B8EEB-591D-324A-ACCD-9EF61F5C1499}" srcOrd="0" destOrd="0" presId="urn:microsoft.com/office/officeart/2005/8/layout/hierarchy1"/>
    <dgm:cxn modelId="{776E4326-FD5B-4A68-8E02-5AE7F8C4966F}" type="presOf" srcId="{823B7227-0481-0D4A-AB69-9B9F1C967119}" destId="{F8D3C99D-1E24-7B4D-BAAA-84AD4044AC31}" srcOrd="0" destOrd="0" presId="urn:microsoft.com/office/officeart/2005/8/layout/hierarchy1"/>
    <dgm:cxn modelId="{9122FA2B-FFC6-4AA4-BAFD-5870CB8BC346}" type="presOf" srcId="{CD780DC3-AF7E-364F-BC7A-32B098624C04}" destId="{AAE584BF-DC87-7848-BCAC-F4DEF7F038B9}" srcOrd="0" destOrd="0" presId="urn:microsoft.com/office/officeart/2005/8/layout/hierarchy1"/>
    <dgm:cxn modelId="{5A1AC1D3-A7E1-CC4B-80E9-A4CBC622151A}" srcId="{AEE45BE4-F3CB-D144-9D0C-09EBCADDB409}" destId="{352E9D49-C71E-8C49-8541-12EDC8CB2C8F}" srcOrd="0" destOrd="0" parTransId="{330D7D57-72E3-BB45-BB2C-15BF927D6BDE}" sibTransId="{46A1F03B-7FD7-EB49-8105-717465AC6729}"/>
    <dgm:cxn modelId="{32997E44-7F78-477F-A0C5-D3BC2E89D26D}" type="presOf" srcId="{352E9D49-C71E-8C49-8541-12EDC8CB2C8F}" destId="{A496082A-EF3B-8041-A006-FB9744034BBA}" srcOrd="0" destOrd="0" presId="urn:microsoft.com/office/officeart/2005/8/layout/hierarchy1"/>
    <dgm:cxn modelId="{19A6C002-12C5-CF40-8286-66FDA4D0B693}" srcId="{7BF76B62-CAF8-AA46-A05F-2D892F13B4D1}" destId="{8A6EC5B3-BA43-9D48-BA9C-D30B517BD739}" srcOrd="0" destOrd="0" parTransId="{44115D95-2D01-2A4C-A796-8B88C1AC25C2}" sibTransId="{7BA925C4-7389-3A4E-AC24-F592CAD1FD27}"/>
    <dgm:cxn modelId="{D976E558-A54F-4E60-BB9F-90BDE05CB396}" type="presOf" srcId="{0CEB798A-4BC5-DE44-A7E7-9CD86E6BE7D5}" destId="{862FB14D-EE9F-EE43-B45E-F1FC41B4F27A}" srcOrd="0" destOrd="0" presId="urn:microsoft.com/office/officeart/2005/8/layout/hierarchy1"/>
    <dgm:cxn modelId="{2304B37B-EFC3-44DE-91C0-17E588666883}" type="presOf" srcId="{FEDEEFDD-2503-DD45-9D19-E8EC319855C9}" destId="{7F63AE77-4710-B24C-A833-D7B61427450C}" srcOrd="0" destOrd="0" presId="urn:microsoft.com/office/officeart/2005/8/layout/hierarchy1"/>
    <dgm:cxn modelId="{F29C08B9-EFE0-4215-8173-6B51196D5C6B}" type="presOf" srcId="{58DF65B7-F4ED-FD47-9F48-93C473D6153A}" destId="{1B2B925C-8986-8F41-83CF-60CE60B6F88A}" srcOrd="0" destOrd="0" presId="urn:microsoft.com/office/officeart/2005/8/layout/hierarchy1"/>
    <dgm:cxn modelId="{D9F7C033-7981-4A46-9F6B-60704B0547FB}" type="presOf" srcId="{F9AB6CD9-596E-E347-92E8-12A219CF032E}" destId="{A01603EF-9E78-1547-9563-74F10F13331E}" srcOrd="0" destOrd="0" presId="urn:microsoft.com/office/officeart/2005/8/layout/hierarchy1"/>
    <dgm:cxn modelId="{97418459-30EF-4085-A033-437CD31021A5}" type="presOf" srcId="{17C20E51-64A6-4A31-A2FC-CB0444583C33}" destId="{1B30553B-1428-472C-8743-B0BD1E83D59F}" srcOrd="0" destOrd="0" presId="urn:microsoft.com/office/officeart/2005/8/layout/hierarchy1"/>
    <dgm:cxn modelId="{181878DB-B474-40FA-8347-54F08B1444F5}" type="presOf" srcId="{2A5D5F1C-0FE1-4D42-88EC-9EE3EFEE628C}" destId="{48111326-7AE3-7045-9D1F-B1A721B547C6}" srcOrd="0" destOrd="0" presId="urn:microsoft.com/office/officeart/2005/8/layout/hierarchy1"/>
    <dgm:cxn modelId="{0ADBF16C-AAC4-794A-867E-BAFA912289AD}" srcId="{C31773C0-E696-8E49-A705-64391AFA4B36}" destId="{710C5F0D-5626-BA4E-A23C-CE9C9D5EAA3B}" srcOrd="0" destOrd="0" parTransId="{BC6FB19E-20A3-AA41-B483-FAF3E4278FCD}" sibTransId="{B56D1E49-E5D9-8247-BD4C-FF010A7F5A7D}"/>
    <dgm:cxn modelId="{3094B208-45E3-4E73-8CFC-106952FC791C}" type="presOf" srcId="{71442C98-30CC-A247-9125-6912FF141AD3}" destId="{097D50D5-A2C7-3F41-8109-2C31602BB917}" srcOrd="0" destOrd="0" presId="urn:microsoft.com/office/officeart/2005/8/layout/hierarchy1"/>
    <dgm:cxn modelId="{EA996948-907E-4290-ADA6-6C0125471EB1}" type="presOf" srcId="{0E87FA04-9B96-0A42-869D-18C4A0232898}" destId="{02E2B94D-F1F1-0942-A68C-F4853AC8072E}" srcOrd="0" destOrd="0" presId="urn:microsoft.com/office/officeart/2005/8/layout/hierarchy1"/>
    <dgm:cxn modelId="{BE3ABFDA-FA8C-EE4C-8971-365AC6304E7E}" srcId="{710C5F0D-5626-BA4E-A23C-CE9C9D5EAA3B}" destId="{DDDDE6DA-F5C4-A045-9CAA-B62D375D8FC6}" srcOrd="0" destOrd="0" parTransId="{E9CECEEF-6229-D641-8E85-20F3C0D0BD81}" sibTransId="{7108C6D4-F9D5-7840-9EC7-96057AE09B42}"/>
    <dgm:cxn modelId="{80AC7AB4-A2F4-4732-80E1-7F60B61F3479}" type="presOf" srcId="{736BF34F-F6C2-3043-96A0-B8887E65AECB}" destId="{0C4B9782-AEAB-5842-B2C4-438217826371}" srcOrd="0" destOrd="0" presId="urn:microsoft.com/office/officeart/2005/8/layout/hierarchy1"/>
    <dgm:cxn modelId="{B0A4423C-5C94-6740-AF58-70789198BF51}" srcId="{AEE45BE4-F3CB-D144-9D0C-09EBCADDB409}" destId="{7BF76B62-CAF8-AA46-A05F-2D892F13B4D1}" srcOrd="5" destOrd="0" parTransId="{A917C1D4-6D8F-1A48-A4FC-F056BAC5A823}" sibTransId="{36F251E2-4FE5-EC45-8AF3-7EA90A2EFD48}"/>
    <dgm:cxn modelId="{42EFC6FC-AA8F-E545-9247-60A378EC0E05}" srcId="{2A5D5F1C-0FE1-4D42-88EC-9EE3EFEE628C}" destId="{3EF4EE49-A5EA-114C-ACA9-62A5CC6B4E1F}" srcOrd="0" destOrd="0" parTransId="{C62F279F-A127-6947-A7D6-DD3B5DC3D991}" sibTransId="{54D69682-D84B-0541-8091-25ED77BA08A2}"/>
    <dgm:cxn modelId="{9298E5F8-C1D0-40ED-AE42-6B4C683E27D3}" type="presOf" srcId="{330D7D57-72E3-BB45-BB2C-15BF927D6BDE}" destId="{2D7D3B2E-B284-8041-9DE2-2630AACB1D8E}" srcOrd="0" destOrd="0" presId="urn:microsoft.com/office/officeart/2005/8/layout/hierarchy1"/>
    <dgm:cxn modelId="{3C929ADA-2495-43A5-BA08-8AA8A1347D16}" type="presOf" srcId="{4D6C5AAA-1A17-4255-851A-D81B465559D6}" destId="{4E86249C-D2EC-4DD4-93DC-1732664137CB}" srcOrd="0" destOrd="0" presId="urn:microsoft.com/office/officeart/2005/8/layout/hierarchy1"/>
    <dgm:cxn modelId="{56A3FBDE-43EC-426B-9E07-03B4DE33BAA5}" type="presOf" srcId="{710C5F0D-5626-BA4E-A23C-CE9C9D5EAA3B}" destId="{9F0467C6-ECC2-AB49-908E-776639564A01}" srcOrd="0" destOrd="0" presId="urn:microsoft.com/office/officeart/2005/8/layout/hierarchy1"/>
    <dgm:cxn modelId="{14081C89-940A-9F40-A67C-7ADF1B0EB069}" srcId="{8A6EC5B3-BA43-9D48-BA9C-D30B517BD739}" destId="{CCAEC16B-2C4E-9947-9484-4B741C4F0A33}" srcOrd="0" destOrd="0" parTransId="{FF6D3C6E-C3AF-864A-9825-B23AFF69341C}" sibTransId="{6F03D8FB-BB5B-724D-AEB4-15E8FB82312C}"/>
    <dgm:cxn modelId="{2F3BABC7-5F4E-439E-9957-679BCD0BCB68}" type="presOf" srcId="{C31773C0-E696-8E49-A705-64391AFA4B36}" destId="{68BB7EFA-E701-A44F-9628-D370EA6B7121}" srcOrd="0" destOrd="0" presId="urn:microsoft.com/office/officeart/2005/8/layout/hierarchy1"/>
    <dgm:cxn modelId="{7DD8D5C7-0D10-CB43-AC20-1776EB76A2AC}" srcId="{0E87FA04-9B96-0A42-869D-18C4A0232898}" destId="{F9AB6CD9-596E-E347-92E8-12A219CF032E}" srcOrd="0" destOrd="0" parTransId="{3F2344BA-ACFA-A644-8821-38F5D4D673C9}" sibTransId="{8C361C31-1006-E840-9E80-7C30E1EF1448}"/>
    <dgm:cxn modelId="{BCC53449-0A58-A44B-96C2-D39385F18200}" srcId="{AEE45BE4-F3CB-D144-9D0C-09EBCADDB409}" destId="{9DD8F6DE-2F89-2445-9251-852488EC3ED9}" srcOrd="3" destOrd="0" parTransId="{736BF34F-F6C2-3043-96A0-B8887E65AECB}" sibTransId="{82DC4C5F-FE62-C34E-9CF6-22FE3F602CA6}"/>
    <dgm:cxn modelId="{CC529B79-7E8C-4308-BFF2-977BE9BA4043}" type="presOf" srcId="{57D55CB6-4531-C44F-926E-263B91875743}" destId="{B4BA22B7-BD70-AC4E-B7D5-AD087BB38FF7}" srcOrd="0" destOrd="0" presId="urn:microsoft.com/office/officeart/2005/8/layout/hierarchy1"/>
    <dgm:cxn modelId="{0ABEF481-5939-4EDB-A3C0-42D41CF06E92}" type="presOf" srcId="{E9CECEEF-6229-D641-8E85-20F3C0D0BD81}" destId="{25934D13-4531-8348-A9D7-F47387FC1E7A}" srcOrd="0" destOrd="0" presId="urn:microsoft.com/office/officeart/2005/8/layout/hierarchy1"/>
    <dgm:cxn modelId="{5AB10E7C-B028-4E78-B932-B31DD9D35219}" type="presOf" srcId="{572A8893-73ED-4E4F-84B9-487EA8DBFA4E}" destId="{A4495737-AC0A-A840-B5D7-5BDA840947EA}" srcOrd="0" destOrd="0" presId="urn:microsoft.com/office/officeart/2005/8/layout/hierarchy1"/>
    <dgm:cxn modelId="{216EC5D0-D5F7-DA4B-8459-576C65EB8E67}" srcId="{A0A9E601-624C-D346-9133-D59968E7D44C}" destId="{C2FF56FA-6D8F-294F-B6AE-3CCD02594B78}" srcOrd="0" destOrd="0" parTransId="{933BE80E-92E4-A04B-BC85-E44ADEADC5B3}" sibTransId="{31F5A2A6-DF72-0F40-94E7-5607C2C51408}"/>
    <dgm:cxn modelId="{6B0DB311-3D66-3F44-ADBD-543358FE706F}" srcId="{FEDEEFDD-2503-DD45-9D19-E8EC319855C9}" destId="{58DF65B7-F4ED-FD47-9F48-93C473D6153A}" srcOrd="0" destOrd="0" parTransId="{31F9F2BA-29A0-4F43-8F15-3B5F27F729D7}" sibTransId="{E438CFD6-B773-9443-9AB8-D65EBC201624}"/>
    <dgm:cxn modelId="{E2F44EF1-B4A6-4464-856B-61F22BDE1006}" type="presOf" srcId="{7BB28E7E-BF85-C348-9B38-5C6964C96B14}" destId="{70680742-8B99-9E4C-99B4-43A29EDC4865}" srcOrd="0" destOrd="0" presId="urn:microsoft.com/office/officeart/2005/8/layout/hierarchy1"/>
    <dgm:cxn modelId="{1046B422-4F5C-4805-BE7A-61FF83B5FED8}" type="presOf" srcId="{71B21046-34D6-46DB-A081-FE9BFDA4F3B6}" destId="{5D8A3C8C-F2B8-40DA-B143-A6358A8D458B}" srcOrd="0" destOrd="0" presId="urn:microsoft.com/office/officeart/2005/8/layout/hierarchy1"/>
    <dgm:cxn modelId="{1BB2E200-EDED-1449-8585-B4A804B27142}" srcId="{AEE45BE4-F3CB-D144-9D0C-09EBCADDB409}" destId="{2A5D5F1C-0FE1-4D42-88EC-9EE3EFEE628C}" srcOrd="1" destOrd="0" parTransId="{CD780DC3-AF7E-364F-BC7A-32B098624C04}" sibTransId="{AC992557-CCD2-1644-BEAF-7C3EF2A6D409}"/>
    <dgm:cxn modelId="{9AE80DC0-C297-4CCA-A54C-0142FE9068D0}" type="presOf" srcId="{DCD0B2E0-3E2B-478E-98AA-B24CE573884A}" destId="{5EB7CE24-9FAD-46F6-97B7-E5FD0AEC77D4}" srcOrd="0" destOrd="0" presId="urn:microsoft.com/office/officeart/2005/8/layout/hierarchy1"/>
    <dgm:cxn modelId="{95BFAC0A-AEA4-4E12-B638-4E6A51FA8031}" type="presOf" srcId="{EE16820D-2541-354B-A528-0B56096DDBC5}" destId="{E510CFEF-845A-0748-AA50-7139E1FC7887}" srcOrd="0" destOrd="0" presId="urn:microsoft.com/office/officeart/2005/8/layout/hierarchy1"/>
    <dgm:cxn modelId="{5E26A876-B3AF-4F41-9E42-96487AD26734}" srcId="{AEE45BE4-F3CB-D144-9D0C-09EBCADDB409}" destId="{C3A9FE86-EBD1-6549-B10E-65C67D833EA1}" srcOrd="7" destOrd="0" parTransId="{3103DB4C-A257-BB4E-8CBB-72B66A13D0C1}" sibTransId="{33AE7588-9629-5347-88C2-680D4DBF7CA2}"/>
    <dgm:cxn modelId="{9E2FC73B-C51B-4CBF-8B16-84AB10AE9443}" type="presOf" srcId="{4D8756FF-99E8-49F5-9F2A-A2B7D077E153}" destId="{B8A440CA-3EDF-46B2-80FC-3982CD59D650}" srcOrd="0" destOrd="0" presId="urn:microsoft.com/office/officeart/2005/8/layout/hierarchy1"/>
    <dgm:cxn modelId="{9B66565D-50E0-4CE0-AFEB-8FF63B6A4239}" type="presOf" srcId="{8A6EC5B3-BA43-9D48-BA9C-D30B517BD739}" destId="{F70EB96E-FC4B-884C-9D36-1AED19A45970}" srcOrd="0" destOrd="0" presId="urn:microsoft.com/office/officeart/2005/8/layout/hierarchy1"/>
    <dgm:cxn modelId="{C49C4C54-703D-43CA-9C22-04D63D437CDE}" type="presOf" srcId="{8092372B-1838-594A-A942-B500781AA214}" destId="{803D8603-BBDC-D14A-AF8E-37FDA2C1DB4F}" srcOrd="0" destOrd="0" presId="urn:microsoft.com/office/officeart/2005/8/layout/hierarchy1"/>
    <dgm:cxn modelId="{332387B4-C3A1-7B46-9EEF-0A1D306A95F1}" srcId="{A033C674-BE80-EF43-889C-67EB81F88B8B}" destId="{5444540D-0902-5E44-8879-D5F295C8DFB4}" srcOrd="0" destOrd="0" parTransId="{EE16820D-2541-354B-A528-0B56096DDBC5}" sibTransId="{AF56FC8B-FDB2-574B-89C2-FA4B2BB8D54A}"/>
    <dgm:cxn modelId="{F9E6F73D-B337-4DA8-B8FE-5EA2E0DDAC84}" type="presOf" srcId="{C62F279F-A127-6947-A7D6-DD3B5DC3D991}" destId="{9A4FC530-F068-584C-8363-B60DA22FD8C4}" srcOrd="0" destOrd="0" presId="urn:microsoft.com/office/officeart/2005/8/layout/hierarchy1"/>
    <dgm:cxn modelId="{45DE4716-5907-4D89-BBFF-DBF79EB2204D}" type="presOf" srcId="{268D98AD-1AAD-9C40-9A10-7BCAB4491C79}" destId="{ABB5203F-0581-4745-9B02-999039ACFCE4}" srcOrd="0" destOrd="0" presId="urn:microsoft.com/office/officeart/2005/8/layout/hierarchy1"/>
    <dgm:cxn modelId="{E57DD7F8-E0DE-6B40-A9B4-DC04F8F67D0B}" srcId="{58DF65B7-F4ED-FD47-9F48-93C473D6153A}" destId="{B903D79A-1E29-BC49-B708-2AA7C6309E90}" srcOrd="0" destOrd="0" parTransId="{DEE0D410-D177-7240-9423-44764929A8D6}" sibTransId="{BE350339-2901-764B-B65B-BF66499DC2AE}"/>
    <dgm:cxn modelId="{0B455BE3-F45C-6C4B-B309-72A19C5725A2}" srcId="{20B83B43-9C62-644B-84AA-A842986FD269}" destId="{A033C674-BE80-EF43-889C-67EB81F88B8B}" srcOrd="0" destOrd="0" parTransId="{572A8893-73ED-4E4F-84B9-487EA8DBFA4E}" sibTransId="{56FF4089-F80C-3445-B61C-796562E7616E}"/>
    <dgm:cxn modelId="{E3F74F73-5046-4469-AC9F-26A8EBFB844D}" type="presOf" srcId="{EE356299-3875-AA41-905D-7EEC58F2A82A}" destId="{BF0C26DD-BBC8-8F45-B411-EBE0255B42CD}" srcOrd="0" destOrd="0" presId="urn:microsoft.com/office/officeart/2005/8/layout/hierarchy1"/>
    <dgm:cxn modelId="{A9B55ECA-1FC3-4D34-9398-6476A4ECC4AA}" type="presOf" srcId="{4F1750D0-A743-1147-A23B-49BBD13AC22F}" destId="{F7523F1B-15EE-8D4D-A17B-E93C79006863}" srcOrd="0" destOrd="0" presId="urn:microsoft.com/office/officeart/2005/8/layout/hierarchy1"/>
    <dgm:cxn modelId="{1F8F2097-A1EC-4E00-B238-FDAB00DF9238}" type="presOf" srcId="{295ECAAE-A643-3841-816E-C15456FF9CD0}" destId="{BB867BDA-2967-DC4E-9400-B248E36AA0E1}" srcOrd="0" destOrd="0" presId="urn:microsoft.com/office/officeart/2005/8/layout/hierarchy1"/>
    <dgm:cxn modelId="{97E3D316-8B0C-0041-A47E-FDC6D7EA4D55}" srcId="{71442C98-30CC-A247-9125-6912FF141AD3}" destId="{57D55CB6-4531-C44F-926E-263B91875743}" srcOrd="0" destOrd="0" parTransId="{AC6FB2D4-5E17-DE4D-8D32-044900E32998}" sibTransId="{6E77AAE5-B140-8D46-A4D3-3E0364C94894}"/>
    <dgm:cxn modelId="{1AAE00E8-5D0A-40E9-A41C-7E2DA427C858}" srcId="{5B4AC015-4837-BA4C-AE2B-E9CDD839E524}" destId="{A813E67F-83C0-4004-91B1-8970400949F1}" srcOrd="0" destOrd="0" parTransId="{4D8756FF-99E8-49F5-9F2A-A2B7D077E153}" sibTransId="{38312AF4-B805-48E8-89D5-024FF6E10CBA}"/>
    <dgm:cxn modelId="{426420A1-277A-4909-A53A-788F568A61C4}" type="presOf" srcId="{E3770A4F-CA67-9C4E-A06C-A8CB872A74F5}" destId="{EEA74BB8-423A-9944-A7B7-BCC5620D3D79}" srcOrd="0" destOrd="0" presId="urn:microsoft.com/office/officeart/2005/8/layout/hierarchy1"/>
    <dgm:cxn modelId="{54A5659E-8341-E14F-973A-F50D8330DCA0}" srcId="{268D98AD-1AAD-9C40-9A10-7BCAB4491C79}" destId="{20B83B43-9C62-644B-84AA-A842986FD269}" srcOrd="0" destOrd="0" parTransId="{002F29FB-20DC-0A4A-9065-044C90C7ECF4}" sibTransId="{CFC1843E-AFB7-9348-A7E2-3A1A62A7B8E8}"/>
    <dgm:cxn modelId="{19697940-7E94-4928-97BC-5342A5CF0FE1}" srcId="{6B6A774B-30B8-4F29-A503-3E99CEF5E4FE}" destId="{5862DDD3-68E1-48A8-87FA-279635A568BA}" srcOrd="0" destOrd="0" parTransId="{71B21046-34D6-46DB-A081-FE9BFDA4F3B6}" sibTransId="{6453BACC-307C-4F3F-A425-E92447A5C86A}"/>
    <dgm:cxn modelId="{106C763A-8DD5-43A4-A06B-C46522DB73E8}" srcId="{57D55CB6-4531-C44F-926E-263B91875743}" destId="{0A74382C-D099-4C58-AA99-EA15ED98C5CA}" srcOrd="0" destOrd="0" parTransId="{17C20E51-64A6-4A31-A2FC-CB0444583C33}" sibTransId="{FDA49635-02AD-473F-B5BD-0EFBFB671F7A}"/>
    <dgm:cxn modelId="{F9D7507F-53F7-A747-AFF3-8A3A5E4D82D9}" srcId="{AEE45BE4-F3CB-D144-9D0C-09EBCADDB409}" destId="{A0A9E601-624C-D346-9133-D59968E7D44C}" srcOrd="2" destOrd="0" parTransId="{23E3001D-3FDF-254D-B8E7-43E7C5932FF6}" sibTransId="{4A82AA23-12F6-7840-A267-30047475C8D4}"/>
    <dgm:cxn modelId="{227A1D01-7F90-4404-A707-3CB24E8914F1}" type="presOf" srcId="{DEE0D410-D177-7240-9423-44764929A8D6}" destId="{1FA0A034-6550-9242-9595-F4C0447D700D}" srcOrd="0" destOrd="0" presId="urn:microsoft.com/office/officeart/2005/8/layout/hierarchy1"/>
    <dgm:cxn modelId="{B8E90FD4-FCF0-48C2-B7B0-D47A44DB2EBD}" srcId="{02DD2980-3224-4E40-BF0B-4D11287B685B}" destId="{83ED91AB-ECA9-47BE-BDF0-ED99BADA93D4}" srcOrd="0" destOrd="0" parTransId="{0B10BF8E-4A26-4961-8E32-0612BFFC8C2E}" sibTransId="{DB7C36A2-3B32-49AD-8398-4D3AC94A71A3}"/>
    <dgm:cxn modelId="{CD9112BE-18D1-0F43-AB34-1508677B1313}" srcId="{C2FF56FA-6D8F-294F-B6AE-3CCD02594B78}" destId="{4F1750D0-A743-1147-A23B-49BBD13AC22F}" srcOrd="0" destOrd="0" parTransId="{1452E79C-E48C-854F-A84A-766A939CBD4B}" sibTransId="{94461F52-035C-0C4A-8AE9-A84D2DAE687F}"/>
    <dgm:cxn modelId="{2014F9B6-36D8-AD4E-A83F-707FE193BF9A}" srcId="{C3A9FE86-EBD1-6549-B10E-65C67D833EA1}" destId="{FEDEEFDD-2503-DD45-9D19-E8EC319855C9}" srcOrd="0" destOrd="0" parTransId="{FC9799A1-6069-414F-A1B3-092FEC5C21CE}" sibTransId="{855D2585-CAD1-C145-9567-3EB52C94B161}"/>
    <dgm:cxn modelId="{9422EF57-290D-4023-948F-D0E5D360453A}" srcId="{5862DDD3-68E1-48A8-87FA-279635A568BA}" destId="{93C437D7-4C5A-4CA4-8CE3-D1CC9F912055}" srcOrd="0" destOrd="0" parTransId="{7EE72813-7EB5-4853-A4F3-D12DBF03AE4D}" sibTransId="{90F8A5CD-8331-4FFF-96BA-834487727856}"/>
    <dgm:cxn modelId="{AD6972F6-6EB1-4BC5-9D1B-EDCCFC056AD5}" type="presOf" srcId="{0A74382C-D099-4C58-AA99-EA15ED98C5CA}" destId="{A29AEF8A-2D48-4EA3-AF8A-5C20E2263C0A}" srcOrd="0" destOrd="0" presId="urn:microsoft.com/office/officeart/2005/8/layout/hierarchy1"/>
    <dgm:cxn modelId="{6383AD22-65CE-4E40-8BC8-159F6B61DD46}" type="presOf" srcId="{44115D95-2D01-2A4C-A796-8B88C1AC25C2}" destId="{C11BA804-181F-7F45-B95E-00FE35C2EDE6}" srcOrd="0" destOrd="0" presId="urn:microsoft.com/office/officeart/2005/8/layout/hierarchy1"/>
    <dgm:cxn modelId="{39DB3D60-30B6-AA48-BD46-F3B08BDBDB93}" srcId="{352E9D49-C71E-8C49-8541-12EDC8CB2C8F}" destId="{7BB28E7E-BF85-C348-9B38-5C6964C96B14}" srcOrd="0" destOrd="0" parTransId="{8B38F6A8-F265-924B-A7A8-776F7E694D14}" sibTransId="{217AF373-22BB-C64B-A94F-7B30B5F01C9B}"/>
    <dgm:cxn modelId="{1A42D496-496F-4B89-917C-9B454417BBB6}" type="presOf" srcId="{812AFB15-C01A-3944-96EA-1012B62FB4C3}" destId="{844F21DF-8F87-CB42-ACC7-34C71DFDBA4D}" srcOrd="0" destOrd="0" presId="urn:microsoft.com/office/officeart/2005/8/layout/hierarchy1"/>
    <dgm:cxn modelId="{00A8AA03-B3F7-43E6-9739-837ACE5143DD}" type="presOf" srcId="{1452E79C-E48C-854F-A84A-766A939CBD4B}" destId="{15E847EA-812C-014A-A6EA-917142112CBA}" srcOrd="0" destOrd="0" presId="urn:microsoft.com/office/officeart/2005/8/layout/hierarchy1"/>
    <dgm:cxn modelId="{E5AB93EA-A391-4682-8C75-AE86DF2DC30D}" type="presOf" srcId="{A033C674-BE80-EF43-889C-67EB81F88B8B}" destId="{120E10E4-97FC-A445-9468-6A13895BE673}" srcOrd="0" destOrd="0" presId="urn:microsoft.com/office/officeart/2005/8/layout/hierarchy1"/>
    <dgm:cxn modelId="{D87E538C-8907-45A9-9D6A-A879A2BD99C5}" type="presOf" srcId="{6B6A774B-30B8-4F29-A503-3E99CEF5E4FE}" destId="{71790148-4BF9-4548-8D64-2F1B3B56A909}" srcOrd="0" destOrd="0" presId="urn:microsoft.com/office/officeart/2005/8/layout/hierarchy1"/>
    <dgm:cxn modelId="{B5EAE152-9D13-440C-AFC9-23F42FAF48E2}" type="presOf" srcId="{5862DDD3-68E1-48A8-87FA-279635A568BA}" destId="{AD49B3E0-C67D-4AFA-B943-5E91429199F3}" srcOrd="0" destOrd="0" presId="urn:microsoft.com/office/officeart/2005/8/layout/hierarchy1"/>
    <dgm:cxn modelId="{EF78290E-3E64-428B-8FEA-865E6ABB5193}" type="presOf" srcId="{23E3001D-3FDF-254D-B8E7-43E7C5932FF6}" destId="{2E3F5055-6D00-6C46-86CB-23B504A307D7}" srcOrd="0" destOrd="0" presId="urn:microsoft.com/office/officeart/2005/8/layout/hierarchy1"/>
    <dgm:cxn modelId="{266D6968-2771-464A-BE2E-985F55814E4D}" type="presOf" srcId="{9DD8F6DE-2F89-2445-9251-852488EC3ED9}" destId="{47E7FFF7-D041-1545-8BFF-50E4812186F7}" srcOrd="0" destOrd="0" presId="urn:microsoft.com/office/officeart/2005/8/layout/hierarchy1"/>
    <dgm:cxn modelId="{81920BA3-FBCB-4B19-AEC0-6738CE1C8707}" srcId="{AEE45BE4-F3CB-D144-9D0C-09EBCADDB409}" destId="{02DD2980-3224-4E40-BF0B-4D11287B685B}" srcOrd="8" destOrd="0" parTransId="{4D6C5AAA-1A17-4255-851A-D81B465559D6}" sibTransId="{6E7CB9F5-E329-457C-9E23-ABD6C6294D8C}"/>
    <dgm:cxn modelId="{977DECE7-F1F9-4AD3-B9AA-C4A062D6411B}" type="presOf" srcId="{7EE72813-7EB5-4853-A4F3-D12DBF03AE4D}" destId="{1A493A84-DFE0-4383-A98F-DB6B49F5D205}" srcOrd="0" destOrd="0" presId="urn:microsoft.com/office/officeart/2005/8/layout/hierarchy1"/>
    <dgm:cxn modelId="{27CB82BE-DF55-431E-903E-50D08A293225}" type="presOf" srcId="{93C437D7-4C5A-4CA4-8CE3-D1CC9F912055}" destId="{D2B0D19B-8961-4BAC-8642-12ABDE171898}" srcOrd="0" destOrd="0" presId="urn:microsoft.com/office/officeart/2005/8/layout/hierarchy1"/>
    <dgm:cxn modelId="{5AD6B42D-C84F-A349-B9A3-D964153E82CF}" srcId="{65857786-3A54-8745-88A6-81EF8876C601}" destId="{AEE45BE4-F3CB-D144-9D0C-09EBCADDB409}" srcOrd="0" destOrd="0" parTransId="{FF1FE405-7E5E-5949-839E-738C8FDAD9C2}" sibTransId="{767211E5-8A2A-074B-92E6-D39AB78004BB}"/>
    <dgm:cxn modelId="{975BC35B-F0EC-2046-A952-0D72212B1ED1}" srcId="{22A268EA-F9C2-A249-8A7C-89224C71902A}" destId="{0CEB798A-4BC5-DE44-A7E7-9CD86E6BE7D5}" srcOrd="0" destOrd="0" parTransId="{295ECAAE-A643-3841-816E-C15456FF9CD0}" sibTransId="{25ADDCB9-A3D9-C840-B9CD-8D511C7A8D3D}"/>
    <dgm:cxn modelId="{17DAD27B-F9B5-421F-816C-BF7166A651DB}" type="presOf" srcId="{A0A9E601-624C-D346-9133-D59968E7D44C}" destId="{48E710AF-0B90-3D44-8979-75F3B42E1071}" srcOrd="0" destOrd="0" presId="urn:microsoft.com/office/officeart/2005/8/layout/hierarchy1"/>
    <dgm:cxn modelId="{6D045089-08A5-2C40-A046-F31536E83A39}" srcId="{4F1750D0-A743-1147-A23B-49BBD13AC22F}" destId="{469AFC0D-83CA-6E4C-8ECE-B0212602521A}" srcOrd="0" destOrd="0" parTransId="{547F7AC8-911A-6144-B713-4CED022B1B1B}" sibTransId="{F9D5F188-6FD7-3E4A-8195-708AA35D00D3}"/>
    <dgm:cxn modelId="{D26D660F-307E-B841-AFE7-D378D7DC1F15}" srcId="{AEE45BE4-F3CB-D144-9D0C-09EBCADDB409}" destId="{268D98AD-1AAD-9C40-9A10-7BCAB4491C79}" srcOrd="4" destOrd="0" parTransId="{EE356299-3875-AA41-905D-7EEC58F2A82A}" sibTransId="{BF09C8AA-64D8-344A-9C70-E434AA2F89EA}"/>
    <dgm:cxn modelId="{DB88C8E8-216B-4B5D-96B6-5F57B68B1626}" type="presOf" srcId="{C3A9FE86-EBD1-6549-B10E-65C67D833EA1}" destId="{5F966C22-4C0B-314E-A279-48000672AC91}" srcOrd="0" destOrd="0" presId="urn:microsoft.com/office/officeart/2005/8/layout/hierarchy1"/>
    <dgm:cxn modelId="{D9028542-F3D6-4899-B7B1-4855560ACA8B}" type="presOf" srcId="{3EF4EE49-A5EA-114C-ACA9-62A5CC6B4E1F}" destId="{36DE8A0F-B2F7-604F-BCD2-33BAF465C919}" srcOrd="0" destOrd="0" presId="urn:microsoft.com/office/officeart/2005/8/layout/hierarchy1"/>
    <dgm:cxn modelId="{C62142CA-A105-634B-8E5A-59D6F4C11424}" srcId="{9DD8F6DE-2F89-2445-9251-852488EC3ED9}" destId="{C31773C0-E696-8E49-A705-64391AFA4B36}" srcOrd="0" destOrd="0" parTransId="{812AFB15-C01A-3944-96EA-1012B62FB4C3}" sibTransId="{2F1C74FD-B210-2A46-A8BE-8FBF6BC5C225}"/>
    <dgm:cxn modelId="{2BF8716C-7FB7-46D4-AD7F-CD60A2C8BF50}" type="presOf" srcId="{83ED91AB-ECA9-47BE-BDF0-ED99BADA93D4}" destId="{6A9C41CF-8726-4517-9BF2-BA4F943287EF}" srcOrd="0" destOrd="0" presId="urn:microsoft.com/office/officeart/2005/8/layout/hierarchy1"/>
    <dgm:cxn modelId="{427FA9F4-1044-4A25-B5F0-DA1EB9A24C9A}" type="presOf" srcId="{65857786-3A54-8745-88A6-81EF8876C601}" destId="{AC268281-45D5-9042-9F78-A7BDA5FB36EE}" srcOrd="0" destOrd="0" presId="urn:microsoft.com/office/officeart/2005/8/layout/hierarchy1"/>
    <dgm:cxn modelId="{85D92FEC-1941-42AB-A385-2E30CED7423F}" type="presParOf" srcId="{AC268281-45D5-9042-9F78-A7BDA5FB36EE}" destId="{320782E4-DEB3-904F-BCB6-CD6E1406D914}" srcOrd="0" destOrd="0" presId="urn:microsoft.com/office/officeart/2005/8/layout/hierarchy1"/>
    <dgm:cxn modelId="{63EE3C25-EC49-4D53-BA32-2C10FA185555}" type="presParOf" srcId="{320782E4-DEB3-904F-BCB6-CD6E1406D914}" destId="{61EFEF04-C531-8E49-8C1E-1D601BB93830}" srcOrd="0" destOrd="0" presId="urn:microsoft.com/office/officeart/2005/8/layout/hierarchy1"/>
    <dgm:cxn modelId="{FC803B05-1C2D-4136-850A-4C14811A69EF}" type="presParOf" srcId="{61EFEF04-C531-8E49-8C1E-1D601BB93830}" destId="{3F9DF374-C84F-4D49-B008-FDE1382CBB37}" srcOrd="0" destOrd="0" presId="urn:microsoft.com/office/officeart/2005/8/layout/hierarchy1"/>
    <dgm:cxn modelId="{6694E6C3-61A4-4783-BEA5-94E0062B294A}" type="presParOf" srcId="{61EFEF04-C531-8E49-8C1E-1D601BB93830}" destId="{B1C2F13A-DAA4-3542-AD68-C856FA864A59}" srcOrd="1" destOrd="0" presId="urn:microsoft.com/office/officeart/2005/8/layout/hierarchy1"/>
    <dgm:cxn modelId="{9EB7B861-E52F-4B7C-85B4-02D9499F1F22}" type="presParOf" srcId="{320782E4-DEB3-904F-BCB6-CD6E1406D914}" destId="{53DE8CE1-DB92-D34B-ACDC-3A5ED8BF0228}" srcOrd="1" destOrd="0" presId="urn:microsoft.com/office/officeart/2005/8/layout/hierarchy1"/>
    <dgm:cxn modelId="{65D31901-8D7F-45B0-AD24-734439141F80}" type="presParOf" srcId="{53DE8CE1-DB92-D34B-ACDC-3A5ED8BF0228}" destId="{2D7D3B2E-B284-8041-9DE2-2630AACB1D8E}" srcOrd="0" destOrd="0" presId="urn:microsoft.com/office/officeart/2005/8/layout/hierarchy1"/>
    <dgm:cxn modelId="{481CBFCE-3209-4724-94AE-7AACC0C32486}" type="presParOf" srcId="{53DE8CE1-DB92-D34B-ACDC-3A5ED8BF0228}" destId="{F93CD12C-5DEC-524A-8865-32967CC6E1B4}" srcOrd="1" destOrd="0" presId="urn:microsoft.com/office/officeart/2005/8/layout/hierarchy1"/>
    <dgm:cxn modelId="{1140F684-4DF9-45EE-A01B-43BE22478AAC}" type="presParOf" srcId="{F93CD12C-5DEC-524A-8865-32967CC6E1B4}" destId="{9705FED8-C35A-C94B-BA05-8D3C480DE352}" srcOrd="0" destOrd="0" presId="urn:microsoft.com/office/officeart/2005/8/layout/hierarchy1"/>
    <dgm:cxn modelId="{18725315-027F-49A7-AA41-860686C75E13}" type="presParOf" srcId="{9705FED8-C35A-C94B-BA05-8D3C480DE352}" destId="{D0691605-5FC3-234B-B458-C01CA0A9D3A2}" srcOrd="0" destOrd="0" presId="urn:microsoft.com/office/officeart/2005/8/layout/hierarchy1"/>
    <dgm:cxn modelId="{AB6DF6A0-9E5B-43A6-8C2B-2C1883492FE9}" type="presParOf" srcId="{9705FED8-C35A-C94B-BA05-8D3C480DE352}" destId="{A496082A-EF3B-8041-A006-FB9744034BBA}" srcOrd="1" destOrd="0" presId="urn:microsoft.com/office/officeart/2005/8/layout/hierarchy1"/>
    <dgm:cxn modelId="{A649C9F9-CE62-4568-9D46-B109340C2CC2}" type="presParOf" srcId="{F93CD12C-5DEC-524A-8865-32967CC6E1B4}" destId="{EADA15CF-B809-DE40-8F0E-46EE3C4F86C0}" srcOrd="1" destOrd="0" presId="urn:microsoft.com/office/officeart/2005/8/layout/hierarchy1"/>
    <dgm:cxn modelId="{DB89BA52-589E-4489-9374-207D20050ED5}" type="presParOf" srcId="{EADA15CF-B809-DE40-8F0E-46EE3C4F86C0}" destId="{0E34C089-6CDE-3240-81F9-960D783504F4}" srcOrd="0" destOrd="0" presId="urn:microsoft.com/office/officeart/2005/8/layout/hierarchy1"/>
    <dgm:cxn modelId="{D06C2511-1CDC-404C-B09C-DE242EF28A13}" type="presParOf" srcId="{EADA15CF-B809-DE40-8F0E-46EE3C4F86C0}" destId="{18F7B5FB-C280-7D4B-A7DD-EAAD83E1B66E}" srcOrd="1" destOrd="0" presId="urn:microsoft.com/office/officeart/2005/8/layout/hierarchy1"/>
    <dgm:cxn modelId="{C396515D-F3F1-470F-98F6-9FAB77B300F6}" type="presParOf" srcId="{18F7B5FB-C280-7D4B-A7DD-EAAD83E1B66E}" destId="{BE3733F2-ADE7-3D4A-BAF4-3CE719E4EBD9}" srcOrd="0" destOrd="0" presId="urn:microsoft.com/office/officeart/2005/8/layout/hierarchy1"/>
    <dgm:cxn modelId="{1C5829B3-90D1-48C5-98B4-CFE55E8BF771}" type="presParOf" srcId="{BE3733F2-ADE7-3D4A-BAF4-3CE719E4EBD9}" destId="{A04F4710-57E1-294F-9FCB-95F5F5B8672B}" srcOrd="0" destOrd="0" presId="urn:microsoft.com/office/officeart/2005/8/layout/hierarchy1"/>
    <dgm:cxn modelId="{39F59FB3-04EB-472D-BF89-4F8AC4629DB9}" type="presParOf" srcId="{BE3733F2-ADE7-3D4A-BAF4-3CE719E4EBD9}" destId="{70680742-8B99-9E4C-99B4-43A29EDC4865}" srcOrd="1" destOrd="0" presId="urn:microsoft.com/office/officeart/2005/8/layout/hierarchy1"/>
    <dgm:cxn modelId="{EDDB9ADB-F554-4E67-A259-C739AE4DFBEA}" type="presParOf" srcId="{18F7B5FB-C280-7D4B-A7DD-EAAD83E1B66E}" destId="{25D1F1C2-9019-0E4C-B88E-E81AFDA54BC1}" srcOrd="1" destOrd="0" presId="urn:microsoft.com/office/officeart/2005/8/layout/hierarchy1"/>
    <dgm:cxn modelId="{8D3C6EA2-A125-4126-957A-8D5A4D52E89D}" type="presParOf" srcId="{25D1F1C2-9019-0E4C-B88E-E81AFDA54BC1}" destId="{F8D3C99D-1E24-7B4D-BAAA-84AD4044AC31}" srcOrd="0" destOrd="0" presId="urn:microsoft.com/office/officeart/2005/8/layout/hierarchy1"/>
    <dgm:cxn modelId="{5C91C0B5-94A9-4420-925C-7EA4A44B2D8E}" type="presParOf" srcId="{25D1F1C2-9019-0E4C-B88E-E81AFDA54BC1}" destId="{707C17BA-9C88-AA41-B2AB-F26E52792DF5}" srcOrd="1" destOrd="0" presId="urn:microsoft.com/office/officeart/2005/8/layout/hierarchy1"/>
    <dgm:cxn modelId="{11EC4507-0F07-4FF7-A213-66CDBBCA0EAE}" type="presParOf" srcId="{707C17BA-9C88-AA41-B2AB-F26E52792DF5}" destId="{70042606-79E9-5047-81B0-34F76F276509}" srcOrd="0" destOrd="0" presId="urn:microsoft.com/office/officeart/2005/8/layout/hierarchy1"/>
    <dgm:cxn modelId="{A5A89887-B722-4BA9-87CD-76E0ED79A5E9}" type="presParOf" srcId="{70042606-79E9-5047-81B0-34F76F276509}" destId="{EA2FA24E-A267-5348-B810-762205BF9CC8}" srcOrd="0" destOrd="0" presId="urn:microsoft.com/office/officeart/2005/8/layout/hierarchy1"/>
    <dgm:cxn modelId="{A56F9C76-B727-4694-8C22-003781534E2E}" type="presParOf" srcId="{70042606-79E9-5047-81B0-34F76F276509}" destId="{F0126962-FDE0-B74C-99F0-59F4851BBC14}" srcOrd="1" destOrd="0" presId="urn:microsoft.com/office/officeart/2005/8/layout/hierarchy1"/>
    <dgm:cxn modelId="{75B35643-5ED1-4122-AAEB-3EC385467F99}" type="presParOf" srcId="{707C17BA-9C88-AA41-B2AB-F26E52792DF5}" destId="{6295CF79-7DB4-2742-B27F-65A72901AD17}" srcOrd="1" destOrd="0" presId="urn:microsoft.com/office/officeart/2005/8/layout/hierarchy1"/>
    <dgm:cxn modelId="{B8080DA4-484D-4AB2-A42F-6A78252B40E6}" type="presParOf" srcId="{6295CF79-7DB4-2742-B27F-65A72901AD17}" destId="{BB867BDA-2967-DC4E-9400-B248E36AA0E1}" srcOrd="0" destOrd="0" presId="urn:microsoft.com/office/officeart/2005/8/layout/hierarchy1"/>
    <dgm:cxn modelId="{8F4B074B-059B-4C9F-83D6-B356D19ED674}" type="presParOf" srcId="{6295CF79-7DB4-2742-B27F-65A72901AD17}" destId="{1B717EF5-01FD-FB44-9FCB-3C93EF02B7A4}" srcOrd="1" destOrd="0" presId="urn:microsoft.com/office/officeart/2005/8/layout/hierarchy1"/>
    <dgm:cxn modelId="{45291594-835E-4C52-A8E5-69E488B47A50}" type="presParOf" srcId="{1B717EF5-01FD-FB44-9FCB-3C93EF02B7A4}" destId="{491614BF-B600-C94D-AD38-DFF0B75878A8}" srcOrd="0" destOrd="0" presId="urn:microsoft.com/office/officeart/2005/8/layout/hierarchy1"/>
    <dgm:cxn modelId="{99A9898E-AB5F-4C15-918B-0BAA88258C7A}" type="presParOf" srcId="{491614BF-B600-C94D-AD38-DFF0B75878A8}" destId="{58B043A3-2507-7041-A98A-9EB87D8AE631}" srcOrd="0" destOrd="0" presId="urn:microsoft.com/office/officeart/2005/8/layout/hierarchy1"/>
    <dgm:cxn modelId="{81F41973-70F3-4FD8-A66C-F9C24D598E74}" type="presParOf" srcId="{491614BF-B600-C94D-AD38-DFF0B75878A8}" destId="{862FB14D-EE9F-EE43-B45E-F1FC41B4F27A}" srcOrd="1" destOrd="0" presId="urn:microsoft.com/office/officeart/2005/8/layout/hierarchy1"/>
    <dgm:cxn modelId="{DE418E13-232C-46F2-891A-9D246728B1AB}" type="presParOf" srcId="{1B717EF5-01FD-FB44-9FCB-3C93EF02B7A4}" destId="{DB5D9D25-2864-8043-B419-94C1CE952E71}" srcOrd="1" destOrd="0" presId="urn:microsoft.com/office/officeart/2005/8/layout/hierarchy1"/>
    <dgm:cxn modelId="{C4C60301-8C23-45BF-9B4A-D9CBBA703289}" type="presParOf" srcId="{53DE8CE1-DB92-D34B-ACDC-3A5ED8BF0228}" destId="{AAE584BF-DC87-7848-BCAC-F4DEF7F038B9}" srcOrd="2" destOrd="0" presId="urn:microsoft.com/office/officeart/2005/8/layout/hierarchy1"/>
    <dgm:cxn modelId="{C21C7F82-82E9-4AED-AF1D-7828214CD8D6}" type="presParOf" srcId="{53DE8CE1-DB92-D34B-ACDC-3A5ED8BF0228}" destId="{60F3271E-B44C-D24E-A885-E6982F9B184F}" srcOrd="3" destOrd="0" presId="urn:microsoft.com/office/officeart/2005/8/layout/hierarchy1"/>
    <dgm:cxn modelId="{B45591AE-2CF4-498C-A381-1092804B5C01}" type="presParOf" srcId="{60F3271E-B44C-D24E-A885-E6982F9B184F}" destId="{3D207B1C-A308-B64A-ACC0-BC277F32FC9E}" srcOrd="0" destOrd="0" presId="urn:microsoft.com/office/officeart/2005/8/layout/hierarchy1"/>
    <dgm:cxn modelId="{FD60874E-3171-43D2-8ECC-92390D3473F9}" type="presParOf" srcId="{3D207B1C-A308-B64A-ACC0-BC277F32FC9E}" destId="{CA7B63FA-B08E-6949-87BA-53CF0C15FDBA}" srcOrd="0" destOrd="0" presId="urn:microsoft.com/office/officeart/2005/8/layout/hierarchy1"/>
    <dgm:cxn modelId="{D740E0D5-0236-4E17-8F6E-F64B6297BD2A}" type="presParOf" srcId="{3D207B1C-A308-B64A-ACC0-BC277F32FC9E}" destId="{48111326-7AE3-7045-9D1F-B1A721B547C6}" srcOrd="1" destOrd="0" presId="urn:microsoft.com/office/officeart/2005/8/layout/hierarchy1"/>
    <dgm:cxn modelId="{85F7AD8D-77FA-4A63-9DAF-A5AD0E9898EC}" type="presParOf" srcId="{60F3271E-B44C-D24E-A885-E6982F9B184F}" destId="{FD6F9992-9E58-284B-8D51-F9459F0DD228}" srcOrd="1" destOrd="0" presId="urn:microsoft.com/office/officeart/2005/8/layout/hierarchy1"/>
    <dgm:cxn modelId="{AF387F16-D4D3-4122-B3B1-F638B8C16C67}" type="presParOf" srcId="{FD6F9992-9E58-284B-8D51-F9459F0DD228}" destId="{9A4FC530-F068-584C-8363-B60DA22FD8C4}" srcOrd="0" destOrd="0" presId="urn:microsoft.com/office/officeart/2005/8/layout/hierarchy1"/>
    <dgm:cxn modelId="{8585825D-4934-47A5-AC57-07CFF4098C37}" type="presParOf" srcId="{FD6F9992-9E58-284B-8D51-F9459F0DD228}" destId="{A3635D85-EF46-AD44-BB5E-3A0CA13299EE}" srcOrd="1" destOrd="0" presId="urn:microsoft.com/office/officeart/2005/8/layout/hierarchy1"/>
    <dgm:cxn modelId="{D27523CF-C79F-401C-B30F-C766965F52A0}" type="presParOf" srcId="{A3635D85-EF46-AD44-BB5E-3A0CA13299EE}" destId="{8DE95552-0F55-874B-A8D1-B079CBB63F18}" srcOrd="0" destOrd="0" presId="urn:microsoft.com/office/officeart/2005/8/layout/hierarchy1"/>
    <dgm:cxn modelId="{4A7EE5E8-A7DD-488F-9C1C-D10AAD996086}" type="presParOf" srcId="{8DE95552-0F55-874B-A8D1-B079CBB63F18}" destId="{05C82488-75C3-AE49-80C0-19DB624ED9E0}" srcOrd="0" destOrd="0" presId="urn:microsoft.com/office/officeart/2005/8/layout/hierarchy1"/>
    <dgm:cxn modelId="{ACCC6CFA-A615-4940-B3BC-DD4EAD9DDEBA}" type="presParOf" srcId="{8DE95552-0F55-874B-A8D1-B079CBB63F18}" destId="{36DE8A0F-B2F7-604F-BCD2-33BAF465C919}" srcOrd="1" destOrd="0" presId="urn:microsoft.com/office/officeart/2005/8/layout/hierarchy1"/>
    <dgm:cxn modelId="{34EA7E19-9BC2-4C8B-91D0-4AEB8A16849A}" type="presParOf" srcId="{A3635D85-EF46-AD44-BB5E-3A0CA13299EE}" destId="{901A6752-747E-0246-A44A-62766FAF2F7F}" srcOrd="1" destOrd="0" presId="urn:microsoft.com/office/officeart/2005/8/layout/hierarchy1"/>
    <dgm:cxn modelId="{1A3A7FAD-53A6-4212-83FF-6555DE2A2562}" type="presParOf" srcId="{901A6752-747E-0246-A44A-62766FAF2F7F}" destId="{3799A760-FC59-E240-A8DF-8BD861099622}" srcOrd="0" destOrd="0" presId="urn:microsoft.com/office/officeart/2005/8/layout/hierarchy1"/>
    <dgm:cxn modelId="{28EA78F6-FA9F-4363-B9CD-630BD25B9F12}" type="presParOf" srcId="{901A6752-747E-0246-A44A-62766FAF2F7F}" destId="{C8213BB9-7DA8-5A44-AEDF-51A99C2071E1}" srcOrd="1" destOrd="0" presId="urn:microsoft.com/office/officeart/2005/8/layout/hierarchy1"/>
    <dgm:cxn modelId="{D19C96EE-41C4-493D-96FF-3CA1E2FB05B6}" type="presParOf" srcId="{C8213BB9-7DA8-5A44-AEDF-51A99C2071E1}" destId="{2F5455CC-910B-5541-8807-74D320428310}" srcOrd="0" destOrd="0" presId="urn:microsoft.com/office/officeart/2005/8/layout/hierarchy1"/>
    <dgm:cxn modelId="{91F9EAB8-110A-47CB-A707-31933A50470C}" type="presParOf" srcId="{2F5455CC-910B-5541-8807-74D320428310}" destId="{0C83D716-17E4-434B-8542-0BF9203ECFE7}" srcOrd="0" destOrd="0" presId="urn:microsoft.com/office/officeart/2005/8/layout/hierarchy1"/>
    <dgm:cxn modelId="{2EF18C0B-993E-424A-8328-D49B243D5B6F}" type="presParOf" srcId="{2F5455CC-910B-5541-8807-74D320428310}" destId="{BC71CF43-742E-7245-897A-B37CFF5F14D8}" srcOrd="1" destOrd="0" presId="urn:microsoft.com/office/officeart/2005/8/layout/hierarchy1"/>
    <dgm:cxn modelId="{E07709F6-E3E9-4131-A167-C8ED9D9885E9}" type="presParOf" srcId="{C8213BB9-7DA8-5A44-AEDF-51A99C2071E1}" destId="{6AAFE801-E949-4949-8F2C-0F50A28CC545}" srcOrd="1" destOrd="0" presId="urn:microsoft.com/office/officeart/2005/8/layout/hierarchy1"/>
    <dgm:cxn modelId="{439D4461-F341-4046-B88E-80F5F3C2B5A3}" type="presParOf" srcId="{6AAFE801-E949-4949-8F2C-0F50A28CC545}" destId="{F7A36D28-3738-4F43-ABE6-E874E0A52CFC}" srcOrd="0" destOrd="0" presId="urn:microsoft.com/office/officeart/2005/8/layout/hierarchy1"/>
    <dgm:cxn modelId="{00A2A6A1-957F-4A38-9155-8A9B0F21BFFA}" type="presParOf" srcId="{6AAFE801-E949-4949-8F2C-0F50A28CC545}" destId="{A5984088-821E-A44A-AF17-CF6A1EE13040}" srcOrd="1" destOrd="0" presId="urn:microsoft.com/office/officeart/2005/8/layout/hierarchy1"/>
    <dgm:cxn modelId="{0FFB9CA8-1DC7-41D5-9220-26B9619895D2}" type="presParOf" srcId="{A5984088-821E-A44A-AF17-CF6A1EE13040}" destId="{12EA2CFF-648F-4F4C-9510-5F2E1A254FB4}" srcOrd="0" destOrd="0" presId="urn:microsoft.com/office/officeart/2005/8/layout/hierarchy1"/>
    <dgm:cxn modelId="{680E4B18-D19A-4378-8BD9-D111177E7526}" type="presParOf" srcId="{12EA2CFF-648F-4F4C-9510-5F2E1A254FB4}" destId="{6DFCBCD0-F059-8A48-9A7C-A163D34412DC}" srcOrd="0" destOrd="0" presId="urn:microsoft.com/office/officeart/2005/8/layout/hierarchy1"/>
    <dgm:cxn modelId="{21CC39CF-224A-4AE4-8189-292EC4CBB7B1}" type="presParOf" srcId="{12EA2CFF-648F-4F4C-9510-5F2E1A254FB4}" destId="{035B8EEB-591D-324A-ACCD-9EF61F5C1499}" srcOrd="1" destOrd="0" presId="urn:microsoft.com/office/officeart/2005/8/layout/hierarchy1"/>
    <dgm:cxn modelId="{C25C9517-5474-478B-AF71-C6576C1C4EC7}" type="presParOf" srcId="{A5984088-821E-A44A-AF17-CF6A1EE13040}" destId="{4FC57EE2-9FDE-CB4A-8D7C-E7C9463B933B}" srcOrd="1" destOrd="0" presId="urn:microsoft.com/office/officeart/2005/8/layout/hierarchy1"/>
    <dgm:cxn modelId="{9C804F7E-0DF7-4AD9-9A63-632B163CCF3E}" type="presParOf" srcId="{53DE8CE1-DB92-D34B-ACDC-3A5ED8BF0228}" destId="{2E3F5055-6D00-6C46-86CB-23B504A307D7}" srcOrd="4" destOrd="0" presId="urn:microsoft.com/office/officeart/2005/8/layout/hierarchy1"/>
    <dgm:cxn modelId="{489253E9-4F45-4FFD-8C4A-9DD7EA1A1B2E}" type="presParOf" srcId="{53DE8CE1-DB92-D34B-ACDC-3A5ED8BF0228}" destId="{DC5D9CE4-8AB0-024B-9202-D5B7A6EB90B3}" srcOrd="5" destOrd="0" presId="urn:microsoft.com/office/officeart/2005/8/layout/hierarchy1"/>
    <dgm:cxn modelId="{F2EF6E71-3E91-44FB-9698-21DA53009769}" type="presParOf" srcId="{DC5D9CE4-8AB0-024B-9202-D5B7A6EB90B3}" destId="{131F0C47-DCC7-9645-A3F2-885F4CA8A710}" srcOrd="0" destOrd="0" presId="urn:microsoft.com/office/officeart/2005/8/layout/hierarchy1"/>
    <dgm:cxn modelId="{8A3AAA4E-B402-45EC-A7CD-32FCCD8074CF}" type="presParOf" srcId="{131F0C47-DCC7-9645-A3F2-885F4CA8A710}" destId="{23B62AF3-526B-C14A-8A54-19AAEF38471F}" srcOrd="0" destOrd="0" presId="urn:microsoft.com/office/officeart/2005/8/layout/hierarchy1"/>
    <dgm:cxn modelId="{4195DFAA-D4B0-41E3-8E39-BD6D1C883C5C}" type="presParOf" srcId="{131F0C47-DCC7-9645-A3F2-885F4CA8A710}" destId="{48E710AF-0B90-3D44-8979-75F3B42E1071}" srcOrd="1" destOrd="0" presId="urn:microsoft.com/office/officeart/2005/8/layout/hierarchy1"/>
    <dgm:cxn modelId="{2916A595-1236-4DB7-A4F9-7E85EBFE65B7}" type="presParOf" srcId="{DC5D9CE4-8AB0-024B-9202-D5B7A6EB90B3}" destId="{BBDD1A5E-D6F1-294B-95C8-21403E3C240E}" srcOrd="1" destOrd="0" presId="urn:microsoft.com/office/officeart/2005/8/layout/hierarchy1"/>
    <dgm:cxn modelId="{C8C58DF2-4534-4FE0-97F6-7965E2308D84}" type="presParOf" srcId="{BBDD1A5E-D6F1-294B-95C8-21403E3C240E}" destId="{D71F9D83-F830-7B41-8673-EA1331E014EA}" srcOrd="0" destOrd="0" presId="urn:microsoft.com/office/officeart/2005/8/layout/hierarchy1"/>
    <dgm:cxn modelId="{86792263-86AE-4B59-AF79-AA01597B4B95}" type="presParOf" srcId="{BBDD1A5E-D6F1-294B-95C8-21403E3C240E}" destId="{544C43EC-5265-FD4A-9962-8BAB9308A30A}" srcOrd="1" destOrd="0" presId="urn:microsoft.com/office/officeart/2005/8/layout/hierarchy1"/>
    <dgm:cxn modelId="{69519C90-8B10-42F1-A3FA-BCDFDB823E29}" type="presParOf" srcId="{544C43EC-5265-FD4A-9962-8BAB9308A30A}" destId="{5586E833-5941-4C4E-9419-B7878FD1EE68}" srcOrd="0" destOrd="0" presId="urn:microsoft.com/office/officeart/2005/8/layout/hierarchy1"/>
    <dgm:cxn modelId="{36F0EF50-7053-4697-A403-CEB6F4175C1F}" type="presParOf" srcId="{5586E833-5941-4C4E-9419-B7878FD1EE68}" destId="{1D94E523-99B1-4E48-8994-C9A8061B151B}" srcOrd="0" destOrd="0" presId="urn:microsoft.com/office/officeart/2005/8/layout/hierarchy1"/>
    <dgm:cxn modelId="{6791D352-10FC-4E3C-BC35-33D29D8C9757}" type="presParOf" srcId="{5586E833-5941-4C4E-9419-B7878FD1EE68}" destId="{035916E4-0E22-8B4B-B6F7-08DD1AC9D7AF}" srcOrd="1" destOrd="0" presId="urn:microsoft.com/office/officeart/2005/8/layout/hierarchy1"/>
    <dgm:cxn modelId="{2B8567AF-CDDA-455C-9838-459FF8AFE2CC}" type="presParOf" srcId="{544C43EC-5265-FD4A-9962-8BAB9308A30A}" destId="{636276E4-C1CF-9140-B627-05EB4D38F11F}" srcOrd="1" destOrd="0" presId="urn:microsoft.com/office/officeart/2005/8/layout/hierarchy1"/>
    <dgm:cxn modelId="{0BA71731-3B0A-4CEA-88C4-1B3CECEB5A52}" type="presParOf" srcId="{636276E4-C1CF-9140-B627-05EB4D38F11F}" destId="{15E847EA-812C-014A-A6EA-917142112CBA}" srcOrd="0" destOrd="0" presId="urn:microsoft.com/office/officeart/2005/8/layout/hierarchy1"/>
    <dgm:cxn modelId="{107D74B5-7623-41CB-81E7-5D5C8F4E9E86}" type="presParOf" srcId="{636276E4-C1CF-9140-B627-05EB4D38F11F}" destId="{A47F536B-1251-1840-8F42-B27CD43C8C8E}" srcOrd="1" destOrd="0" presId="urn:microsoft.com/office/officeart/2005/8/layout/hierarchy1"/>
    <dgm:cxn modelId="{8B9A7D6D-96B3-4DBB-9309-E795E8DCFA0F}" type="presParOf" srcId="{A47F536B-1251-1840-8F42-B27CD43C8C8E}" destId="{0CD6C934-9CB9-9148-9521-A4681CF14322}" srcOrd="0" destOrd="0" presId="urn:microsoft.com/office/officeart/2005/8/layout/hierarchy1"/>
    <dgm:cxn modelId="{C03596DA-C35E-4FEF-BF30-AA05A2E8AA86}" type="presParOf" srcId="{0CD6C934-9CB9-9148-9521-A4681CF14322}" destId="{C9EFF552-4102-C04B-A1F8-877600E686FA}" srcOrd="0" destOrd="0" presId="urn:microsoft.com/office/officeart/2005/8/layout/hierarchy1"/>
    <dgm:cxn modelId="{E6B1C041-DE69-436B-932E-7C64A0476811}" type="presParOf" srcId="{0CD6C934-9CB9-9148-9521-A4681CF14322}" destId="{F7523F1B-15EE-8D4D-A17B-E93C79006863}" srcOrd="1" destOrd="0" presId="urn:microsoft.com/office/officeart/2005/8/layout/hierarchy1"/>
    <dgm:cxn modelId="{307A63D0-E92E-40E6-8EC3-CB7E6226E984}" type="presParOf" srcId="{A47F536B-1251-1840-8F42-B27CD43C8C8E}" destId="{FA78F9A5-C1A3-D14D-B9F7-4CC00BAA0FB6}" srcOrd="1" destOrd="0" presId="urn:microsoft.com/office/officeart/2005/8/layout/hierarchy1"/>
    <dgm:cxn modelId="{89FD5EC7-375F-4E41-8DA7-284ECA2DD2AA}" type="presParOf" srcId="{FA78F9A5-C1A3-D14D-B9F7-4CC00BAA0FB6}" destId="{71EC7A43-6EA3-A94D-8634-22C0FD0364C9}" srcOrd="0" destOrd="0" presId="urn:microsoft.com/office/officeart/2005/8/layout/hierarchy1"/>
    <dgm:cxn modelId="{A26A1604-7D8D-49A2-A19C-61481D3D4672}" type="presParOf" srcId="{FA78F9A5-C1A3-D14D-B9F7-4CC00BAA0FB6}" destId="{10363C2C-1E51-4442-924F-5715B61CEC83}" srcOrd="1" destOrd="0" presId="urn:microsoft.com/office/officeart/2005/8/layout/hierarchy1"/>
    <dgm:cxn modelId="{D8F8894C-ACDE-4967-9A62-E5F9ECC20253}" type="presParOf" srcId="{10363C2C-1E51-4442-924F-5715B61CEC83}" destId="{CE07CBC6-DD9B-C341-B7C5-AFE561CD2174}" srcOrd="0" destOrd="0" presId="urn:microsoft.com/office/officeart/2005/8/layout/hierarchy1"/>
    <dgm:cxn modelId="{679B9285-403B-46BB-B813-4BF3AFE420C7}" type="presParOf" srcId="{CE07CBC6-DD9B-C341-B7C5-AFE561CD2174}" destId="{9F8DE5E9-0CC3-E343-9E84-03034FDFD93C}" srcOrd="0" destOrd="0" presId="urn:microsoft.com/office/officeart/2005/8/layout/hierarchy1"/>
    <dgm:cxn modelId="{EE4CD4D3-0631-4A33-99E1-A045A1A522C4}" type="presParOf" srcId="{CE07CBC6-DD9B-C341-B7C5-AFE561CD2174}" destId="{16BF42A3-D3FB-7E4F-BD28-938BA37AFD3E}" srcOrd="1" destOrd="0" presId="urn:microsoft.com/office/officeart/2005/8/layout/hierarchy1"/>
    <dgm:cxn modelId="{C005D745-5C1B-4AAE-99D9-316FFA780B95}" type="presParOf" srcId="{10363C2C-1E51-4442-924F-5715B61CEC83}" destId="{A040FACE-AA0D-1F44-84FB-1F742360CCD8}" srcOrd="1" destOrd="0" presId="urn:microsoft.com/office/officeart/2005/8/layout/hierarchy1"/>
    <dgm:cxn modelId="{A04339EF-B8F1-4CDA-80CA-C1E4EEBEC160}" type="presParOf" srcId="{53DE8CE1-DB92-D34B-ACDC-3A5ED8BF0228}" destId="{0C4B9782-AEAB-5842-B2C4-438217826371}" srcOrd="6" destOrd="0" presId="urn:microsoft.com/office/officeart/2005/8/layout/hierarchy1"/>
    <dgm:cxn modelId="{74907002-C8CD-4E09-B901-3B27041E7154}" type="presParOf" srcId="{53DE8CE1-DB92-D34B-ACDC-3A5ED8BF0228}" destId="{670D0A4E-7255-AE47-B9BB-ABDE5783E1D0}" srcOrd="7" destOrd="0" presId="urn:microsoft.com/office/officeart/2005/8/layout/hierarchy1"/>
    <dgm:cxn modelId="{6A8891A2-71D2-4430-85D1-C8076CC37677}" type="presParOf" srcId="{670D0A4E-7255-AE47-B9BB-ABDE5783E1D0}" destId="{76A17A97-DB2C-0C4D-8DCC-D0497683AB62}" srcOrd="0" destOrd="0" presId="urn:microsoft.com/office/officeart/2005/8/layout/hierarchy1"/>
    <dgm:cxn modelId="{7D77EF53-AD2D-4895-A4FC-B902FF179F9A}" type="presParOf" srcId="{76A17A97-DB2C-0C4D-8DCC-D0497683AB62}" destId="{D04C1F87-10C1-2748-A488-C0E6208CF641}" srcOrd="0" destOrd="0" presId="urn:microsoft.com/office/officeart/2005/8/layout/hierarchy1"/>
    <dgm:cxn modelId="{7D8E0FB0-2AB5-445F-A09E-8D6FBEC0B4E3}" type="presParOf" srcId="{76A17A97-DB2C-0C4D-8DCC-D0497683AB62}" destId="{47E7FFF7-D041-1545-8BFF-50E4812186F7}" srcOrd="1" destOrd="0" presId="urn:microsoft.com/office/officeart/2005/8/layout/hierarchy1"/>
    <dgm:cxn modelId="{EAE66F43-33EC-4B3E-B03F-7A7A6395EEAC}" type="presParOf" srcId="{670D0A4E-7255-AE47-B9BB-ABDE5783E1D0}" destId="{957F0F50-5789-5744-8DB3-F7074AC4749E}" srcOrd="1" destOrd="0" presId="urn:microsoft.com/office/officeart/2005/8/layout/hierarchy1"/>
    <dgm:cxn modelId="{2F349A06-A92B-4057-83D6-225AED462741}" type="presParOf" srcId="{957F0F50-5789-5744-8DB3-F7074AC4749E}" destId="{844F21DF-8F87-CB42-ACC7-34C71DFDBA4D}" srcOrd="0" destOrd="0" presId="urn:microsoft.com/office/officeart/2005/8/layout/hierarchy1"/>
    <dgm:cxn modelId="{504193C6-93B5-431E-B192-4AA48D9480A6}" type="presParOf" srcId="{957F0F50-5789-5744-8DB3-F7074AC4749E}" destId="{5D0485A2-759F-5842-9345-E2DDA334D34D}" srcOrd="1" destOrd="0" presId="urn:microsoft.com/office/officeart/2005/8/layout/hierarchy1"/>
    <dgm:cxn modelId="{417BC318-4F78-464B-B377-ADC4FF440BC3}" type="presParOf" srcId="{5D0485A2-759F-5842-9345-E2DDA334D34D}" destId="{45789D12-291B-0848-83A7-1B99A31179B8}" srcOrd="0" destOrd="0" presId="urn:microsoft.com/office/officeart/2005/8/layout/hierarchy1"/>
    <dgm:cxn modelId="{F657F990-C7FA-45B0-A66B-D61044B242F9}" type="presParOf" srcId="{45789D12-291B-0848-83A7-1B99A31179B8}" destId="{8EE4BB85-2875-4E4B-99C2-3CEE7B2D169A}" srcOrd="0" destOrd="0" presId="urn:microsoft.com/office/officeart/2005/8/layout/hierarchy1"/>
    <dgm:cxn modelId="{02A7746B-4FF4-4BF4-B320-619E57821DA9}" type="presParOf" srcId="{45789D12-291B-0848-83A7-1B99A31179B8}" destId="{68BB7EFA-E701-A44F-9628-D370EA6B7121}" srcOrd="1" destOrd="0" presId="urn:microsoft.com/office/officeart/2005/8/layout/hierarchy1"/>
    <dgm:cxn modelId="{9BD1A714-734D-473B-B121-FB43C48BA368}" type="presParOf" srcId="{5D0485A2-759F-5842-9345-E2DDA334D34D}" destId="{A42360E0-DA97-0746-9B2D-9BF4EB9D20D5}" srcOrd="1" destOrd="0" presId="urn:microsoft.com/office/officeart/2005/8/layout/hierarchy1"/>
    <dgm:cxn modelId="{8B1C2F74-BAC9-4AF7-9FD4-E25FD0B78BC8}" type="presParOf" srcId="{A42360E0-DA97-0746-9B2D-9BF4EB9D20D5}" destId="{E6C34EFC-F56B-E940-A3D6-F0A956F7F462}" srcOrd="0" destOrd="0" presId="urn:microsoft.com/office/officeart/2005/8/layout/hierarchy1"/>
    <dgm:cxn modelId="{1389DDBF-3CD4-4492-A803-128B58F2128F}" type="presParOf" srcId="{A42360E0-DA97-0746-9B2D-9BF4EB9D20D5}" destId="{8BC16334-CA98-0440-B5F6-BF1D681FA234}" srcOrd="1" destOrd="0" presId="urn:microsoft.com/office/officeart/2005/8/layout/hierarchy1"/>
    <dgm:cxn modelId="{7B8B70F1-D110-453F-A2FB-FD395966D24D}" type="presParOf" srcId="{8BC16334-CA98-0440-B5F6-BF1D681FA234}" destId="{74107C9E-E678-0142-9B88-0388CAF925BB}" srcOrd="0" destOrd="0" presId="urn:microsoft.com/office/officeart/2005/8/layout/hierarchy1"/>
    <dgm:cxn modelId="{F6AB20B9-EA2D-4CB4-A57D-2DF4FBC04F22}" type="presParOf" srcId="{74107C9E-E678-0142-9B88-0388CAF925BB}" destId="{BC4F8DAC-97C9-5542-A721-D7B14FA92C49}" srcOrd="0" destOrd="0" presId="urn:microsoft.com/office/officeart/2005/8/layout/hierarchy1"/>
    <dgm:cxn modelId="{341D47BA-C821-4EE4-AC9B-52C11AC21301}" type="presParOf" srcId="{74107C9E-E678-0142-9B88-0388CAF925BB}" destId="{9F0467C6-ECC2-AB49-908E-776639564A01}" srcOrd="1" destOrd="0" presId="urn:microsoft.com/office/officeart/2005/8/layout/hierarchy1"/>
    <dgm:cxn modelId="{1EED8B4A-8CD9-46B7-BB28-B8E78AD2B6CF}" type="presParOf" srcId="{8BC16334-CA98-0440-B5F6-BF1D681FA234}" destId="{E81415B7-31A5-5C4B-AC4F-D57BB5558FF9}" srcOrd="1" destOrd="0" presId="urn:microsoft.com/office/officeart/2005/8/layout/hierarchy1"/>
    <dgm:cxn modelId="{CC9C76F6-3894-49BC-BCB5-DA19A882B706}" type="presParOf" srcId="{E81415B7-31A5-5C4B-AC4F-D57BB5558FF9}" destId="{25934D13-4531-8348-A9D7-F47387FC1E7A}" srcOrd="0" destOrd="0" presId="urn:microsoft.com/office/officeart/2005/8/layout/hierarchy1"/>
    <dgm:cxn modelId="{704C78AB-64A8-48B7-8B3A-9A01166F99B4}" type="presParOf" srcId="{E81415B7-31A5-5C4B-AC4F-D57BB5558FF9}" destId="{C14BA084-4AC6-9147-AD64-BD2DE0E52403}" srcOrd="1" destOrd="0" presId="urn:microsoft.com/office/officeart/2005/8/layout/hierarchy1"/>
    <dgm:cxn modelId="{198CD554-93D7-43ED-BF5A-9743E8076F74}" type="presParOf" srcId="{C14BA084-4AC6-9147-AD64-BD2DE0E52403}" destId="{942EFF70-006B-FC45-92DA-ED75947FA718}" srcOrd="0" destOrd="0" presId="urn:microsoft.com/office/officeart/2005/8/layout/hierarchy1"/>
    <dgm:cxn modelId="{E8ACE1FB-2199-4067-9903-C003069FDC4A}" type="presParOf" srcId="{942EFF70-006B-FC45-92DA-ED75947FA718}" destId="{04AF9EC1-DC25-AD43-BC0F-1CD65EFFCB2E}" srcOrd="0" destOrd="0" presId="urn:microsoft.com/office/officeart/2005/8/layout/hierarchy1"/>
    <dgm:cxn modelId="{A1069E55-21E3-45F2-A495-C10D3ACB5D81}" type="presParOf" srcId="{942EFF70-006B-FC45-92DA-ED75947FA718}" destId="{0A689EAA-8349-B141-82AE-D0594A07C2D1}" srcOrd="1" destOrd="0" presId="urn:microsoft.com/office/officeart/2005/8/layout/hierarchy1"/>
    <dgm:cxn modelId="{15AD769D-EB68-4BF7-A257-20ACD504CA33}" type="presParOf" srcId="{C14BA084-4AC6-9147-AD64-BD2DE0E52403}" destId="{5DB0E72A-3E1A-9C4C-807F-246D1660FE23}" srcOrd="1" destOrd="0" presId="urn:microsoft.com/office/officeart/2005/8/layout/hierarchy1"/>
    <dgm:cxn modelId="{0750C39D-53F9-4EB8-A00A-F765D1950644}" type="presParOf" srcId="{53DE8CE1-DB92-D34B-ACDC-3A5ED8BF0228}" destId="{BF0C26DD-BBC8-8F45-B411-EBE0255B42CD}" srcOrd="8" destOrd="0" presId="urn:microsoft.com/office/officeart/2005/8/layout/hierarchy1"/>
    <dgm:cxn modelId="{D8DAE95F-A354-4DC9-92CB-1EE3A2E83796}" type="presParOf" srcId="{53DE8CE1-DB92-D34B-ACDC-3A5ED8BF0228}" destId="{EC6C9CE0-2F67-6F40-83FB-9A8900D2F8E8}" srcOrd="9" destOrd="0" presId="urn:microsoft.com/office/officeart/2005/8/layout/hierarchy1"/>
    <dgm:cxn modelId="{AA95636F-A5F5-4783-B344-60F5D7D2A01C}" type="presParOf" srcId="{EC6C9CE0-2F67-6F40-83FB-9A8900D2F8E8}" destId="{5FCCD92F-0379-EC48-95D4-36CCE27774CA}" srcOrd="0" destOrd="0" presId="urn:microsoft.com/office/officeart/2005/8/layout/hierarchy1"/>
    <dgm:cxn modelId="{6307828E-2F4B-450F-9386-C349BF58263E}" type="presParOf" srcId="{5FCCD92F-0379-EC48-95D4-36CCE27774CA}" destId="{9F4193C1-768B-054A-8517-86575BE9A534}" srcOrd="0" destOrd="0" presId="urn:microsoft.com/office/officeart/2005/8/layout/hierarchy1"/>
    <dgm:cxn modelId="{CC4C9376-A6D0-4503-AD9C-DF9070DC7570}" type="presParOf" srcId="{5FCCD92F-0379-EC48-95D4-36CCE27774CA}" destId="{ABB5203F-0581-4745-9B02-999039ACFCE4}" srcOrd="1" destOrd="0" presId="urn:microsoft.com/office/officeart/2005/8/layout/hierarchy1"/>
    <dgm:cxn modelId="{F8F0D784-A603-4547-94ED-1C8F6D7C8946}" type="presParOf" srcId="{EC6C9CE0-2F67-6F40-83FB-9A8900D2F8E8}" destId="{497DE6A0-6DC8-1548-ACD0-D9F0CB66C85E}" srcOrd="1" destOrd="0" presId="urn:microsoft.com/office/officeart/2005/8/layout/hierarchy1"/>
    <dgm:cxn modelId="{2A97768F-7868-4D91-B3F8-39508C48F3C9}" type="presParOf" srcId="{497DE6A0-6DC8-1548-ACD0-D9F0CB66C85E}" destId="{20C25F0B-4D37-3242-903C-BEC2DF36E1F6}" srcOrd="0" destOrd="0" presId="urn:microsoft.com/office/officeart/2005/8/layout/hierarchy1"/>
    <dgm:cxn modelId="{812E306F-0EE4-462A-9702-DCEA3C436F82}" type="presParOf" srcId="{497DE6A0-6DC8-1548-ACD0-D9F0CB66C85E}" destId="{5D92505C-5782-3B44-9F71-3071606D1D7E}" srcOrd="1" destOrd="0" presId="urn:microsoft.com/office/officeart/2005/8/layout/hierarchy1"/>
    <dgm:cxn modelId="{976A1FF1-C092-4C08-80A0-EAAD7CDD7B74}" type="presParOf" srcId="{5D92505C-5782-3B44-9F71-3071606D1D7E}" destId="{57A1E824-7BF8-D541-B50C-EDBB02B819DC}" srcOrd="0" destOrd="0" presId="urn:microsoft.com/office/officeart/2005/8/layout/hierarchy1"/>
    <dgm:cxn modelId="{EAE211C3-9980-4B58-A93A-E2B21C332318}" type="presParOf" srcId="{57A1E824-7BF8-D541-B50C-EDBB02B819DC}" destId="{78810AE6-F605-6F4E-B067-1212BE2B6EF8}" srcOrd="0" destOrd="0" presId="urn:microsoft.com/office/officeart/2005/8/layout/hierarchy1"/>
    <dgm:cxn modelId="{17BEEA74-1F01-4A87-9E92-B2123C98CB91}" type="presParOf" srcId="{57A1E824-7BF8-D541-B50C-EDBB02B819DC}" destId="{C64A9E30-ECE0-0A4D-A6E6-E721D1A9FA3C}" srcOrd="1" destOrd="0" presId="urn:microsoft.com/office/officeart/2005/8/layout/hierarchy1"/>
    <dgm:cxn modelId="{AA30A133-84B8-45EC-BE52-D4BCA4623E2D}" type="presParOf" srcId="{5D92505C-5782-3B44-9F71-3071606D1D7E}" destId="{20CC7866-EA22-5646-9D29-3B9BB5148141}" srcOrd="1" destOrd="0" presId="urn:microsoft.com/office/officeart/2005/8/layout/hierarchy1"/>
    <dgm:cxn modelId="{46FD3460-59CE-4551-8CE5-5AA8B1D79ACA}" type="presParOf" srcId="{20CC7866-EA22-5646-9D29-3B9BB5148141}" destId="{A4495737-AC0A-A840-B5D7-5BDA840947EA}" srcOrd="0" destOrd="0" presId="urn:microsoft.com/office/officeart/2005/8/layout/hierarchy1"/>
    <dgm:cxn modelId="{E65576D6-61FB-4F4F-8F77-3EC2A40C9BAB}" type="presParOf" srcId="{20CC7866-EA22-5646-9D29-3B9BB5148141}" destId="{152E7208-4750-5340-9B5C-9CC10B97FC78}" srcOrd="1" destOrd="0" presId="urn:microsoft.com/office/officeart/2005/8/layout/hierarchy1"/>
    <dgm:cxn modelId="{33F40A62-959A-433B-96FA-B7C7EF04C8A9}" type="presParOf" srcId="{152E7208-4750-5340-9B5C-9CC10B97FC78}" destId="{DC750382-FD5D-B248-8BFC-A68088D0DD54}" srcOrd="0" destOrd="0" presId="urn:microsoft.com/office/officeart/2005/8/layout/hierarchy1"/>
    <dgm:cxn modelId="{EFC5587F-8760-40D1-99F2-356E9A8F7A09}" type="presParOf" srcId="{DC750382-FD5D-B248-8BFC-A68088D0DD54}" destId="{FB8A7D33-32A0-9C44-B84D-53BE07304A88}" srcOrd="0" destOrd="0" presId="urn:microsoft.com/office/officeart/2005/8/layout/hierarchy1"/>
    <dgm:cxn modelId="{4BBB1840-CF77-4A0E-AECD-02621AC85D34}" type="presParOf" srcId="{DC750382-FD5D-B248-8BFC-A68088D0DD54}" destId="{120E10E4-97FC-A445-9468-6A13895BE673}" srcOrd="1" destOrd="0" presId="urn:microsoft.com/office/officeart/2005/8/layout/hierarchy1"/>
    <dgm:cxn modelId="{EE3A032D-6FE2-4393-8615-71BF56C4DA30}" type="presParOf" srcId="{152E7208-4750-5340-9B5C-9CC10B97FC78}" destId="{66FA1825-DE7A-0E4E-BBBA-D79B9F40F433}" srcOrd="1" destOrd="0" presId="urn:microsoft.com/office/officeart/2005/8/layout/hierarchy1"/>
    <dgm:cxn modelId="{CE94F3BA-9723-4169-9A4A-107E7309090F}" type="presParOf" srcId="{66FA1825-DE7A-0E4E-BBBA-D79B9F40F433}" destId="{E510CFEF-845A-0748-AA50-7139E1FC7887}" srcOrd="0" destOrd="0" presId="urn:microsoft.com/office/officeart/2005/8/layout/hierarchy1"/>
    <dgm:cxn modelId="{AE1FBEFC-38C7-4226-8FA3-1E59FB6F04AB}" type="presParOf" srcId="{66FA1825-DE7A-0E4E-BBBA-D79B9F40F433}" destId="{CB067DEC-4727-7B49-B149-4C7ED2FC301A}" srcOrd="1" destOrd="0" presId="urn:microsoft.com/office/officeart/2005/8/layout/hierarchy1"/>
    <dgm:cxn modelId="{20F7C0D5-27BD-434B-88A4-7BAC87B33ACF}" type="presParOf" srcId="{CB067DEC-4727-7B49-B149-4C7ED2FC301A}" destId="{F7AFAFA2-BD1E-2746-B230-2CB2698D8FEC}" srcOrd="0" destOrd="0" presId="urn:microsoft.com/office/officeart/2005/8/layout/hierarchy1"/>
    <dgm:cxn modelId="{936AAC6F-3A77-466C-B559-95E24C0DDFAC}" type="presParOf" srcId="{F7AFAFA2-BD1E-2746-B230-2CB2698D8FEC}" destId="{D20B26EF-3C23-354E-8121-992FE5B447E9}" srcOrd="0" destOrd="0" presId="urn:microsoft.com/office/officeart/2005/8/layout/hierarchy1"/>
    <dgm:cxn modelId="{68C11ADE-6BE6-4B23-8614-4B867305A034}" type="presParOf" srcId="{F7AFAFA2-BD1E-2746-B230-2CB2698D8FEC}" destId="{D15C8770-51BD-D04F-8176-76CC5C0E6036}" srcOrd="1" destOrd="0" presId="urn:microsoft.com/office/officeart/2005/8/layout/hierarchy1"/>
    <dgm:cxn modelId="{7BF1C9BF-5BE5-4FB4-BF0C-DE2FC0F089FE}" type="presParOf" srcId="{CB067DEC-4727-7B49-B149-4C7ED2FC301A}" destId="{020CA02A-771F-4847-8F9D-9E7A4C968993}" srcOrd="1" destOrd="0" presId="urn:microsoft.com/office/officeart/2005/8/layout/hierarchy1"/>
    <dgm:cxn modelId="{3BB2250D-CFDE-4B90-8D33-025C1606F3F2}" type="presParOf" srcId="{53DE8CE1-DB92-D34B-ACDC-3A5ED8BF0228}" destId="{FDF9E8A4-F083-2142-868C-A0BADC7EC5C1}" srcOrd="10" destOrd="0" presId="urn:microsoft.com/office/officeart/2005/8/layout/hierarchy1"/>
    <dgm:cxn modelId="{0B71C483-447B-47F0-8D82-1441FE52375C}" type="presParOf" srcId="{53DE8CE1-DB92-D34B-ACDC-3A5ED8BF0228}" destId="{50226C3C-F3D9-AB48-BCE4-5678603424CC}" srcOrd="11" destOrd="0" presId="urn:microsoft.com/office/officeart/2005/8/layout/hierarchy1"/>
    <dgm:cxn modelId="{571779F2-9F3B-449F-955F-B2F404AD14EA}" type="presParOf" srcId="{50226C3C-F3D9-AB48-BCE4-5678603424CC}" destId="{95C69DDA-66B1-9840-BCC4-D5A6A0C5D47B}" srcOrd="0" destOrd="0" presId="urn:microsoft.com/office/officeart/2005/8/layout/hierarchy1"/>
    <dgm:cxn modelId="{43A4DEB5-A934-4216-926A-23C87516CC22}" type="presParOf" srcId="{95C69DDA-66B1-9840-BCC4-D5A6A0C5D47B}" destId="{23680CA6-71BB-5C45-8DA0-704E56FF9003}" srcOrd="0" destOrd="0" presId="urn:microsoft.com/office/officeart/2005/8/layout/hierarchy1"/>
    <dgm:cxn modelId="{E998A5A9-425E-419E-A9D4-9A05EF313A8C}" type="presParOf" srcId="{95C69DDA-66B1-9840-BCC4-D5A6A0C5D47B}" destId="{A6501E72-6EC2-6C41-A83A-26B2AED1A021}" srcOrd="1" destOrd="0" presId="urn:microsoft.com/office/officeart/2005/8/layout/hierarchy1"/>
    <dgm:cxn modelId="{9234E8FC-18EC-4A7B-B3F4-7075CBCED422}" type="presParOf" srcId="{50226C3C-F3D9-AB48-BCE4-5678603424CC}" destId="{1B24ECD4-8C43-A243-8BA8-FBD3DB154F2C}" srcOrd="1" destOrd="0" presId="urn:microsoft.com/office/officeart/2005/8/layout/hierarchy1"/>
    <dgm:cxn modelId="{5BB8746E-84FC-48FD-90B4-CDFBC47AE12C}" type="presParOf" srcId="{1B24ECD4-8C43-A243-8BA8-FBD3DB154F2C}" destId="{C11BA804-181F-7F45-B95E-00FE35C2EDE6}" srcOrd="0" destOrd="0" presId="urn:microsoft.com/office/officeart/2005/8/layout/hierarchy1"/>
    <dgm:cxn modelId="{35CA084F-D20D-4DD0-B2DB-1423BAC42A75}" type="presParOf" srcId="{1B24ECD4-8C43-A243-8BA8-FBD3DB154F2C}" destId="{6AA36B05-A4B0-4D45-941A-D14675498417}" srcOrd="1" destOrd="0" presId="urn:microsoft.com/office/officeart/2005/8/layout/hierarchy1"/>
    <dgm:cxn modelId="{1EFC8401-C2D4-42D9-9FC4-6248D824C768}" type="presParOf" srcId="{6AA36B05-A4B0-4D45-941A-D14675498417}" destId="{A900EA02-2003-B24C-B066-0D5DD2086714}" srcOrd="0" destOrd="0" presId="urn:microsoft.com/office/officeart/2005/8/layout/hierarchy1"/>
    <dgm:cxn modelId="{1D116F2D-3124-4CD5-A3E0-2A2066CF4288}" type="presParOf" srcId="{A900EA02-2003-B24C-B066-0D5DD2086714}" destId="{0473C790-2AF2-E84E-B857-521E86E93872}" srcOrd="0" destOrd="0" presId="urn:microsoft.com/office/officeart/2005/8/layout/hierarchy1"/>
    <dgm:cxn modelId="{41D13F08-6EB9-4C3C-A3BD-3A000D3B87F5}" type="presParOf" srcId="{A900EA02-2003-B24C-B066-0D5DD2086714}" destId="{F70EB96E-FC4B-884C-9D36-1AED19A45970}" srcOrd="1" destOrd="0" presId="urn:microsoft.com/office/officeart/2005/8/layout/hierarchy1"/>
    <dgm:cxn modelId="{2C78BB65-7235-4421-B845-303E30AB3F65}" type="presParOf" srcId="{6AA36B05-A4B0-4D45-941A-D14675498417}" destId="{DCB7E33D-9CFA-8F46-BB59-2EF4107554CF}" srcOrd="1" destOrd="0" presId="urn:microsoft.com/office/officeart/2005/8/layout/hierarchy1"/>
    <dgm:cxn modelId="{304341A6-6990-447E-ADDD-D201C1B2CD08}" type="presParOf" srcId="{DCB7E33D-9CFA-8F46-BB59-2EF4107554CF}" destId="{AB3580A5-D842-8A4D-9A71-9E0EAD75A138}" srcOrd="0" destOrd="0" presId="urn:microsoft.com/office/officeart/2005/8/layout/hierarchy1"/>
    <dgm:cxn modelId="{C9ACAC90-4668-4BB5-A18E-8F92A7351303}" type="presParOf" srcId="{DCB7E33D-9CFA-8F46-BB59-2EF4107554CF}" destId="{800F7576-FCFE-A847-9C8A-6064EF43B2E4}" srcOrd="1" destOrd="0" presId="urn:microsoft.com/office/officeart/2005/8/layout/hierarchy1"/>
    <dgm:cxn modelId="{359B3364-2AE8-4F98-85B7-003483656D9B}" type="presParOf" srcId="{800F7576-FCFE-A847-9C8A-6064EF43B2E4}" destId="{EAB0DA86-1E01-7F49-8024-31054B3CDAB8}" srcOrd="0" destOrd="0" presId="urn:microsoft.com/office/officeart/2005/8/layout/hierarchy1"/>
    <dgm:cxn modelId="{AE46A21E-5552-48E4-B022-3BC209C5660D}" type="presParOf" srcId="{EAB0DA86-1E01-7F49-8024-31054B3CDAB8}" destId="{28121834-AAD6-DA43-9408-653CB3BBA4C8}" srcOrd="0" destOrd="0" presId="urn:microsoft.com/office/officeart/2005/8/layout/hierarchy1"/>
    <dgm:cxn modelId="{B368755A-8770-4194-B23E-B4A506C7218C}" type="presParOf" srcId="{EAB0DA86-1E01-7F49-8024-31054B3CDAB8}" destId="{9DA30BB2-0225-8A4E-8274-0E5B0CB2B61E}" srcOrd="1" destOrd="0" presId="urn:microsoft.com/office/officeart/2005/8/layout/hierarchy1"/>
    <dgm:cxn modelId="{5FBB162A-2D30-4529-B55A-5F8BB0B5815E}" type="presParOf" srcId="{800F7576-FCFE-A847-9C8A-6064EF43B2E4}" destId="{47DA0214-1AAC-0349-B297-832DD7CEDD41}" srcOrd="1" destOrd="0" presId="urn:microsoft.com/office/officeart/2005/8/layout/hierarchy1"/>
    <dgm:cxn modelId="{8776095F-DE75-4206-BC84-E2AE2521FD5E}" type="presParOf" srcId="{47DA0214-1AAC-0349-B297-832DD7CEDD41}" destId="{1A2327BA-8021-9842-81BD-41684B6A4CC4}" srcOrd="0" destOrd="0" presId="urn:microsoft.com/office/officeart/2005/8/layout/hierarchy1"/>
    <dgm:cxn modelId="{B2E71F89-D7C7-414B-89C2-DF4652E65A29}" type="presParOf" srcId="{47DA0214-1AAC-0349-B297-832DD7CEDD41}" destId="{78DBC6B1-51B5-C041-A68C-4F7603DD4E61}" srcOrd="1" destOrd="0" presId="urn:microsoft.com/office/officeart/2005/8/layout/hierarchy1"/>
    <dgm:cxn modelId="{852D6E61-6E9E-441A-A055-D3D3BBAE8BDC}" type="presParOf" srcId="{78DBC6B1-51B5-C041-A68C-4F7603DD4E61}" destId="{8E40A7DF-A067-1041-894C-82488B099DAB}" srcOrd="0" destOrd="0" presId="urn:microsoft.com/office/officeart/2005/8/layout/hierarchy1"/>
    <dgm:cxn modelId="{77590D52-8468-4270-B4C9-9B8C112B867D}" type="presParOf" srcId="{8E40A7DF-A067-1041-894C-82488B099DAB}" destId="{553F28DD-55EA-7648-9661-B90A58BA907C}" srcOrd="0" destOrd="0" presId="urn:microsoft.com/office/officeart/2005/8/layout/hierarchy1"/>
    <dgm:cxn modelId="{112DEBF5-5029-4F0C-AD39-5CE3AEA88AB6}" type="presParOf" srcId="{8E40A7DF-A067-1041-894C-82488B099DAB}" destId="{6E55EB96-8A55-B545-8BF6-9D3C23CFE1BB}" srcOrd="1" destOrd="0" presId="urn:microsoft.com/office/officeart/2005/8/layout/hierarchy1"/>
    <dgm:cxn modelId="{1425A0FB-FEEF-4910-9E28-855400430627}" type="presParOf" srcId="{78DBC6B1-51B5-C041-A68C-4F7603DD4E61}" destId="{150F44E2-CD88-1840-9742-59AFA882B0F0}" srcOrd="1" destOrd="0" presId="urn:microsoft.com/office/officeart/2005/8/layout/hierarchy1"/>
    <dgm:cxn modelId="{352B449A-F3D2-4B70-B225-FE6A5B742D66}" type="presParOf" srcId="{150F44E2-CD88-1840-9742-59AFA882B0F0}" destId="{B8A440CA-3EDF-46B2-80FC-3982CD59D650}" srcOrd="0" destOrd="0" presId="urn:microsoft.com/office/officeart/2005/8/layout/hierarchy1"/>
    <dgm:cxn modelId="{17AF8649-942B-4202-9F25-C0CE57E491C0}" type="presParOf" srcId="{150F44E2-CD88-1840-9742-59AFA882B0F0}" destId="{F59DF1EF-D4B9-4B1F-84E5-902C7645FFC4}" srcOrd="1" destOrd="0" presId="urn:microsoft.com/office/officeart/2005/8/layout/hierarchy1"/>
    <dgm:cxn modelId="{1D37D115-9507-46F1-9E85-FEEBBDEBF3F1}" type="presParOf" srcId="{F59DF1EF-D4B9-4B1F-84E5-902C7645FFC4}" destId="{5BF96A26-6090-445A-9735-A8C772C6EE46}" srcOrd="0" destOrd="0" presId="urn:microsoft.com/office/officeart/2005/8/layout/hierarchy1"/>
    <dgm:cxn modelId="{AB0BA927-3303-4DA4-919D-8A36E5334C2E}" type="presParOf" srcId="{5BF96A26-6090-445A-9735-A8C772C6EE46}" destId="{EC6CA877-6E5E-4E54-9A7A-7D35187B1FE7}" srcOrd="0" destOrd="0" presId="urn:microsoft.com/office/officeart/2005/8/layout/hierarchy1"/>
    <dgm:cxn modelId="{C0768F47-2ECB-4533-B9C3-DF1E6F058EA1}" type="presParOf" srcId="{5BF96A26-6090-445A-9735-A8C772C6EE46}" destId="{CF00587D-0385-4806-96FA-5A339D96D8C2}" srcOrd="1" destOrd="0" presId="urn:microsoft.com/office/officeart/2005/8/layout/hierarchy1"/>
    <dgm:cxn modelId="{9DDD11CA-553F-40D5-9051-0A927E1D99CA}" type="presParOf" srcId="{F59DF1EF-D4B9-4B1F-84E5-902C7645FFC4}" destId="{E6368054-2003-4A1E-BA97-1EAE93273A98}" srcOrd="1" destOrd="0" presId="urn:microsoft.com/office/officeart/2005/8/layout/hierarchy1"/>
    <dgm:cxn modelId="{E07C7126-C56F-4CCC-A44C-D365D4888710}" type="presParOf" srcId="{53DE8CE1-DB92-D34B-ACDC-3A5ED8BF0228}" destId="{EEA74BB8-423A-9944-A7B7-BCC5620D3D79}" srcOrd="12" destOrd="0" presId="urn:microsoft.com/office/officeart/2005/8/layout/hierarchy1"/>
    <dgm:cxn modelId="{AD88FB6E-FE8D-467E-8643-984E8B1CBD6C}" type="presParOf" srcId="{53DE8CE1-DB92-D34B-ACDC-3A5ED8BF0228}" destId="{DCB424CD-A44E-EE42-B524-1F0FB214B7F3}" srcOrd="13" destOrd="0" presId="urn:microsoft.com/office/officeart/2005/8/layout/hierarchy1"/>
    <dgm:cxn modelId="{9132EF9E-9EF9-43A4-895D-F44827F5001C}" type="presParOf" srcId="{DCB424CD-A44E-EE42-B524-1F0FB214B7F3}" destId="{357292B9-71B5-F94D-A52B-20C0FD0A2B38}" srcOrd="0" destOrd="0" presId="urn:microsoft.com/office/officeart/2005/8/layout/hierarchy1"/>
    <dgm:cxn modelId="{6680C377-4E89-499D-82B3-38EBEE43439E}" type="presParOf" srcId="{357292B9-71B5-F94D-A52B-20C0FD0A2B38}" destId="{1E819DFD-A364-1943-98E2-84DA5C82CED4}" srcOrd="0" destOrd="0" presId="urn:microsoft.com/office/officeart/2005/8/layout/hierarchy1"/>
    <dgm:cxn modelId="{F00FB8D6-3F1B-4981-984C-89B986A92E0F}" type="presParOf" srcId="{357292B9-71B5-F94D-A52B-20C0FD0A2B38}" destId="{02E2B94D-F1F1-0942-A68C-F4853AC8072E}" srcOrd="1" destOrd="0" presId="urn:microsoft.com/office/officeart/2005/8/layout/hierarchy1"/>
    <dgm:cxn modelId="{E15BC313-70B2-48F3-A0DA-853346022E02}" type="presParOf" srcId="{DCB424CD-A44E-EE42-B524-1F0FB214B7F3}" destId="{FB2DA9CA-84F3-544E-9656-66C9F1A06725}" srcOrd="1" destOrd="0" presId="urn:microsoft.com/office/officeart/2005/8/layout/hierarchy1"/>
    <dgm:cxn modelId="{C3E15ADC-B652-4DFA-A4E5-523610BA9E26}" type="presParOf" srcId="{FB2DA9CA-84F3-544E-9656-66C9F1A06725}" destId="{AC47574C-B209-E245-AE8A-36E1A6AC6017}" srcOrd="0" destOrd="0" presId="urn:microsoft.com/office/officeart/2005/8/layout/hierarchy1"/>
    <dgm:cxn modelId="{7E3256D1-3BFF-4941-9AEA-2BA0EC9D0EFF}" type="presParOf" srcId="{FB2DA9CA-84F3-544E-9656-66C9F1A06725}" destId="{0420CA0C-7A00-774E-B6AB-90C46CFEFF77}" srcOrd="1" destOrd="0" presId="urn:microsoft.com/office/officeart/2005/8/layout/hierarchy1"/>
    <dgm:cxn modelId="{8E0F4E34-E06F-4E63-8DF3-096096115F66}" type="presParOf" srcId="{0420CA0C-7A00-774E-B6AB-90C46CFEFF77}" destId="{4E8510F7-CC84-4E40-BC59-2F93BF036E04}" srcOrd="0" destOrd="0" presId="urn:microsoft.com/office/officeart/2005/8/layout/hierarchy1"/>
    <dgm:cxn modelId="{A33CEA30-9FA8-4BE3-8B19-2DDF8FA23341}" type="presParOf" srcId="{4E8510F7-CC84-4E40-BC59-2F93BF036E04}" destId="{BDE1AA0A-0733-0A4E-8A52-9E2DA0AC5DA6}" srcOrd="0" destOrd="0" presId="urn:microsoft.com/office/officeart/2005/8/layout/hierarchy1"/>
    <dgm:cxn modelId="{D6E6C58C-1D49-410A-95F9-D8E950AD30C7}" type="presParOf" srcId="{4E8510F7-CC84-4E40-BC59-2F93BF036E04}" destId="{A01603EF-9E78-1547-9563-74F10F13331E}" srcOrd="1" destOrd="0" presId="urn:microsoft.com/office/officeart/2005/8/layout/hierarchy1"/>
    <dgm:cxn modelId="{9B66A47E-D2A9-4405-B475-A970938C753B}" type="presParOf" srcId="{0420CA0C-7A00-774E-B6AB-90C46CFEFF77}" destId="{D7E8B1BF-BCA4-6B46-977A-3E7155BF7DA4}" srcOrd="1" destOrd="0" presId="urn:microsoft.com/office/officeart/2005/8/layout/hierarchy1"/>
    <dgm:cxn modelId="{CE3D0F80-3FD2-4BDE-8650-374394B66A92}" type="presParOf" srcId="{D7E8B1BF-BCA4-6B46-977A-3E7155BF7DA4}" destId="{803D8603-BBDC-D14A-AF8E-37FDA2C1DB4F}" srcOrd="0" destOrd="0" presId="urn:microsoft.com/office/officeart/2005/8/layout/hierarchy1"/>
    <dgm:cxn modelId="{1B874537-4100-4DBA-9BC6-30B56FE376F5}" type="presParOf" srcId="{D7E8B1BF-BCA4-6B46-977A-3E7155BF7DA4}" destId="{93C78FAF-D3FD-B04D-88A2-313D21FEF168}" srcOrd="1" destOrd="0" presId="urn:microsoft.com/office/officeart/2005/8/layout/hierarchy1"/>
    <dgm:cxn modelId="{44720634-9E34-4836-B97F-709A4EE93747}" type="presParOf" srcId="{93C78FAF-D3FD-B04D-88A2-313D21FEF168}" destId="{F064D61A-B660-7F48-A580-73DCC4A5C13A}" srcOrd="0" destOrd="0" presId="urn:microsoft.com/office/officeart/2005/8/layout/hierarchy1"/>
    <dgm:cxn modelId="{84E2B9C4-1B88-4C56-ADA6-BAA7EAFFDBA4}" type="presParOf" srcId="{F064D61A-B660-7F48-A580-73DCC4A5C13A}" destId="{B3621DEF-F690-A141-A156-6A2B260B20F1}" srcOrd="0" destOrd="0" presId="urn:microsoft.com/office/officeart/2005/8/layout/hierarchy1"/>
    <dgm:cxn modelId="{18E2257F-293D-4172-8BA7-5D90B191A27E}" type="presParOf" srcId="{F064D61A-B660-7F48-A580-73DCC4A5C13A}" destId="{097D50D5-A2C7-3F41-8109-2C31602BB917}" srcOrd="1" destOrd="0" presId="urn:microsoft.com/office/officeart/2005/8/layout/hierarchy1"/>
    <dgm:cxn modelId="{CD7DDC2C-9BF1-4BE5-95F5-89CD73F8060B}" type="presParOf" srcId="{93C78FAF-D3FD-B04D-88A2-313D21FEF168}" destId="{AF562CF6-FB30-7543-A68F-A2C4EEEA2930}" srcOrd="1" destOrd="0" presId="urn:microsoft.com/office/officeart/2005/8/layout/hierarchy1"/>
    <dgm:cxn modelId="{D01528BA-C619-4269-8A27-B051F32FDD44}" type="presParOf" srcId="{AF562CF6-FB30-7543-A68F-A2C4EEEA2930}" destId="{33ABA585-9AFF-894D-8D1C-C9EB741142ED}" srcOrd="0" destOrd="0" presId="urn:microsoft.com/office/officeart/2005/8/layout/hierarchy1"/>
    <dgm:cxn modelId="{F1AB6326-93E6-45AB-92D7-D737C27A2A2C}" type="presParOf" srcId="{AF562CF6-FB30-7543-A68F-A2C4EEEA2930}" destId="{E2E1112B-5438-4342-930A-38EB006903D9}" srcOrd="1" destOrd="0" presId="urn:microsoft.com/office/officeart/2005/8/layout/hierarchy1"/>
    <dgm:cxn modelId="{0AF24FDF-A5A6-4C11-9866-93F4B769BFF0}" type="presParOf" srcId="{E2E1112B-5438-4342-930A-38EB006903D9}" destId="{398DB760-737F-8E4D-91BB-2BB8D35E0D79}" srcOrd="0" destOrd="0" presId="urn:microsoft.com/office/officeart/2005/8/layout/hierarchy1"/>
    <dgm:cxn modelId="{1D490442-8486-4323-A4C5-7AC488AE659C}" type="presParOf" srcId="{398DB760-737F-8E4D-91BB-2BB8D35E0D79}" destId="{C884018D-10FE-E14A-9FA0-0A93CB8D447F}" srcOrd="0" destOrd="0" presId="urn:microsoft.com/office/officeart/2005/8/layout/hierarchy1"/>
    <dgm:cxn modelId="{25B9F2BB-FB85-46E0-82E2-2EEEED757811}" type="presParOf" srcId="{398DB760-737F-8E4D-91BB-2BB8D35E0D79}" destId="{B4BA22B7-BD70-AC4E-B7D5-AD087BB38FF7}" srcOrd="1" destOrd="0" presId="urn:microsoft.com/office/officeart/2005/8/layout/hierarchy1"/>
    <dgm:cxn modelId="{4E04807B-A6AB-4944-B34B-01ACAE98CA16}" type="presParOf" srcId="{E2E1112B-5438-4342-930A-38EB006903D9}" destId="{03695C66-B5CB-794F-A735-7DA5FA0A42FB}" srcOrd="1" destOrd="0" presId="urn:microsoft.com/office/officeart/2005/8/layout/hierarchy1"/>
    <dgm:cxn modelId="{1EFB66B3-56D1-497D-9C7C-6FBA8CFF8F1A}" type="presParOf" srcId="{03695C66-B5CB-794F-A735-7DA5FA0A42FB}" destId="{1B30553B-1428-472C-8743-B0BD1E83D59F}" srcOrd="0" destOrd="0" presId="urn:microsoft.com/office/officeart/2005/8/layout/hierarchy1"/>
    <dgm:cxn modelId="{75E134B9-3B22-40B1-A891-416B6AFA6325}" type="presParOf" srcId="{03695C66-B5CB-794F-A735-7DA5FA0A42FB}" destId="{2137B15A-B57E-42F2-A699-7F7F4496CB50}" srcOrd="1" destOrd="0" presId="urn:microsoft.com/office/officeart/2005/8/layout/hierarchy1"/>
    <dgm:cxn modelId="{C9371320-1F39-4CAF-BDE0-AFF1950371AE}" type="presParOf" srcId="{2137B15A-B57E-42F2-A699-7F7F4496CB50}" destId="{B04F072C-F2DA-4097-9DF9-CA1F53F416B0}" srcOrd="0" destOrd="0" presId="urn:microsoft.com/office/officeart/2005/8/layout/hierarchy1"/>
    <dgm:cxn modelId="{CAFF42E9-1B42-4C17-A3FC-7D46802AFB65}" type="presParOf" srcId="{B04F072C-F2DA-4097-9DF9-CA1F53F416B0}" destId="{76C2D55C-68D2-423D-ADF0-FC367C68F293}" srcOrd="0" destOrd="0" presId="urn:microsoft.com/office/officeart/2005/8/layout/hierarchy1"/>
    <dgm:cxn modelId="{0A420823-99B7-45D3-91AE-37B2489F3F49}" type="presParOf" srcId="{B04F072C-F2DA-4097-9DF9-CA1F53F416B0}" destId="{A29AEF8A-2D48-4EA3-AF8A-5C20E2263C0A}" srcOrd="1" destOrd="0" presId="urn:microsoft.com/office/officeart/2005/8/layout/hierarchy1"/>
    <dgm:cxn modelId="{723A4654-FA47-4410-8CB3-6D45DF3F6104}" type="presParOf" srcId="{2137B15A-B57E-42F2-A699-7F7F4496CB50}" destId="{11A90AA0-0E79-434C-ADE1-CEA0F7B46279}" srcOrd="1" destOrd="0" presId="urn:microsoft.com/office/officeart/2005/8/layout/hierarchy1"/>
    <dgm:cxn modelId="{044825E6-927A-4CDE-87F4-578BBA0A02F7}" type="presParOf" srcId="{53DE8CE1-DB92-D34B-ACDC-3A5ED8BF0228}" destId="{8E9DD268-31F8-0B42-9A46-26CCAC2AC808}" srcOrd="14" destOrd="0" presId="urn:microsoft.com/office/officeart/2005/8/layout/hierarchy1"/>
    <dgm:cxn modelId="{A2B03EED-EF90-4053-890E-FC4AF63B7675}" type="presParOf" srcId="{53DE8CE1-DB92-D34B-ACDC-3A5ED8BF0228}" destId="{ABB5E49A-6FFC-F74C-B5CF-1C703C9DC21C}" srcOrd="15" destOrd="0" presId="urn:microsoft.com/office/officeart/2005/8/layout/hierarchy1"/>
    <dgm:cxn modelId="{C1106D50-10C8-4F32-869D-DABE4B3544C0}" type="presParOf" srcId="{ABB5E49A-6FFC-F74C-B5CF-1C703C9DC21C}" destId="{6E4783B5-0CAF-CF42-8696-50413954055D}" srcOrd="0" destOrd="0" presId="urn:microsoft.com/office/officeart/2005/8/layout/hierarchy1"/>
    <dgm:cxn modelId="{51CB426F-8EE8-460B-AC6E-0761A8AEA03A}" type="presParOf" srcId="{6E4783B5-0CAF-CF42-8696-50413954055D}" destId="{D9D1A1FE-5AFF-014B-B6E1-9D974A037852}" srcOrd="0" destOrd="0" presId="urn:microsoft.com/office/officeart/2005/8/layout/hierarchy1"/>
    <dgm:cxn modelId="{05CBBBC3-7DA6-4841-93E7-663110B57873}" type="presParOf" srcId="{6E4783B5-0CAF-CF42-8696-50413954055D}" destId="{5F966C22-4C0B-314E-A279-48000672AC91}" srcOrd="1" destOrd="0" presId="urn:microsoft.com/office/officeart/2005/8/layout/hierarchy1"/>
    <dgm:cxn modelId="{CFC99371-EF0A-4B18-9670-02C7FCC106AB}" type="presParOf" srcId="{ABB5E49A-6FFC-F74C-B5CF-1C703C9DC21C}" destId="{A37F0CBE-61D7-644A-95DE-3CC275BEAFC3}" srcOrd="1" destOrd="0" presId="urn:microsoft.com/office/officeart/2005/8/layout/hierarchy1"/>
    <dgm:cxn modelId="{F7FA656E-01D2-4F91-B98B-6FD14F91FE30}" type="presParOf" srcId="{A37F0CBE-61D7-644A-95DE-3CC275BEAFC3}" destId="{801D13B5-30E7-B547-809F-1F378DC6D620}" srcOrd="0" destOrd="0" presId="urn:microsoft.com/office/officeart/2005/8/layout/hierarchy1"/>
    <dgm:cxn modelId="{B1086097-31C6-4B11-BAEE-330D34D86210}" type="presParOf" srcId="{A37F0CBE-61D7-644A-95DE-3CC275BEAFC3}" destId="{5F307288-3F25-E747-B1BB-DA015EDD3F7C}" srcOrd="1" destOrd="0" presId="urn:microsoft.com/office/officeart/2005/8/layout/hierarchy1"/>
    <dgm:cxn modelId="{D0922752-4FB0-4B9F-A28E-D6C8C49F9A07}" type="presParOf" srcId="{5F307288-3F25-E747-B1BB-DA015EDD3F7C}" destId="{0BAB284A-81F8-D448-BF9E-1BC24715F67A}" srcOrd="0" destOrd="0" presId="urn:microsoft.com/office/officeart/2005/8/layout/hierarchy1"/>
    <dgm:cxn modelId="{9A1B4F5F-0260-4CC2-9B4E-6EF5A84AC11D}" type="presParOf" srcId="{0BAB284A-81F8-D448-BF9E-1BC24715F67A}" destId="{5F610F9B-1849-E443-B7FB-5B2C263F1C05}" srcOrd="0" destOrd="0" presId="urn:microsoft.com/office/officeart/2005/8/layout/hierarchy1"/>
    <dgm:cxn modelId="{75603C1C-BCC0-458E-8DEC-28B125CF7747}" type="presParOf" srcId="{0BAB284A-81F8-D448-BF9E-1BC24715F67A}" destId="{7F63AE77-4710-B24C-A833-D7B61427450C}" srcOrd="1" destOrd="0" presId="urn:microsoft.com/office/officeart/2005/8/layout/hierarchy1"/>
    <dgm:cxn modelId="{8E51DA11-2130-4F04-AE9C-468BE8A268B6}" type="presParOf" srcId="{5F307288-3F25-E747-B1BB-DA015EDD3F7C}" destId="{C3AAA7EA-D0DD-FF4E-B014-F99FEAF76B6A}" srcOrd="1" destOrd="0" presId="urn:microsoft.com/office/officeart/2005/8/layout/hierarchy1"/>
    <dgm:cxn modelId="{66FC2ADD-5483-470B-B7F5-AAF12DEB032A}" type="presParOf" srcId="{C3AAA7EA-D0DD-FF4E-B014-F99FEAF76B6A}" destId="{30ADAEAF-98B2-314F-B658-CCD150BA103C}" srcOrd="0" destOrd="0" presId="urn:microsoft.com/office/officeart/2005/8/layout/hierarchy1"/>
    <dgm:cxn modelId="{4E6F6B3C-3F2D-4615-A16D-72CB201AD1AA}" type="presParOf" srcId="{C3AAA7EA-D0DD-FF4E-B014-F99FEAF76B6A}" destId="{95799824-3309-0645-8F63-D975FD839E97}" srcOrd="1" destOrd="0" presId="urn:microsoft.com/office/officeart/2005/8/layout/hierarchy1"/>
    <dgm:cxn modelId="{0F77308A-B712-4F26-8CCD-EEAAD15D43E4}" type="presParOf" srcId="{95799824-3309-0645-8F63-D975FD839E97}" destId="{0729458C-76DC-284B-A487-C2805B30A561}" srcOrd="0" destOrd="0" presId="urn:microsoft.com/office/officeart/2005/8/layout/hierarchy1"/>
    <dgm:cxn modelId="{5FD201D1-9D0C-49CA-BDB8-A9ADE12FA7CD}" type="presParOf" srcId="{0729458C-76DC-284B-A487-C2805B30A561}" destId="{10CA6621-1ACD-9747-85DA-BDA617871413}" srcOrd="0" destOrd="0" presId="urn:microsoft.com/office/officeart/2005/8/layout/hierarchy1"/>
    <dgm:cxn modelId="{31DCB0D8-CB76-46C0-8DB4-FAFC45E54E8F}" type="presParOf" srcId="{0729458C-76DC-284B-A487-C2805B30A561}" destId="{1B2B925C-8986-8F41-83CF-60CE60B6F88A}" srcOrd="1" destOrd="0" presId="urn:microsoft.com/office/officeart/2005/8/layout/hierarchy1"/>
    <dgm:cxn modelId="{45DC7668-5BC9-49E2-A1E2-54BD20DC0ADB}" type="presParOf" srcId="{95799824-3309-0645-8F63-D975FD839E97}" destId="{4775DA8E-F437-8C40-97C2-78D19B7A270A}" srcOrd="1" destOrd="0" presId="urn:microsoft.com/office/officeart/2005/8/layout/hierarchy1"/>
    <dgm:cxn modelId="{1449D746-8E22-453C-BB8E-E4B65BD4C3E6}" type="presParOf" srcId="{4775DA8E-F437-8C40-97C2-78D19B7A270A}" destId="{1FA0A034-6550-9242-9595-F4C0447D700D}" srcOrd="0" destOrd="0" presId="urn:microsoft.com/office/officeart/2005/8/layout/hierarchy1"/>
    <dgm:cxn modelId="{DF33A006-6431-4DC0-BCF0-C2908D6F08C5}" type="presParOf" srcId="{4775DA8E-F437-8C40-97C2-78D19B7A270A}" destId="{73AE8322-64A0-3644-8FAB-5072BA72150A}" srcOrd="1" destOrd="0" presId="urn:microsoft.com/office/officeart/2005/8/layout/hierarchy1"/>
    <dgm:cxn modelId="{5B03A516-8D80-43C0-B08F-D5E517B6EA4E}" type="presParOf" srcId="{73AE8322-64A0-3644-8FAB-5072BA72150A}" destId="{17D0F57F-102B-6744-A76C-2D7EE6D8655A}" srcOrd="0" destOrd="0" presId="urn:microsoft.com/office/officeart/2005/8/layout/hierarchy1"/>
    <dgm:cxn modelId="{4278003F-07DA-4894-809E-8F65701C972B}" type="presParOf" srcId="{17D0F57F-102B-6744-A76C-2D7EE6D8655A}" destId="{8B44E5BB-BE03-5C44-A376-2F30B75D18FF}" srcOrd="0" destOrd="0" presId="urn:microsoft.com/office/officeart/2005/8/layout/hierarchy1"/>
    <dgm:cxn modelId="{11B34909-E93C-467E-A221-8808A4CBB247}" type="presParOf" srcId="{17D0F57F-102B-6744-A76C-2D7EE6D8655A}" destId="{259ACDC0-366C-3848-91AB-FE077A0C4E78}" srcOrd="1" destOrd="0" presId="urn:microsoft.com/office/officeart/2005/8/layout/hierarchy1"/>
    <dgm:cxn modelId="{FDAC49A9-7B50-417B-B0C6-2C468B88CE2C}" type="presParOf" srcId="{73AE8322-64A0-3644-8FAB-5072BA72150A}" destId="{A8A18118-2EED-C044-8EBA-7EE523DFD428}" srcOrd="1" destOrd="0" presId="urn:microsoft.com/office/officeart/2005/8/layout/hierarchy1"/>
    <dgm:cxn modelId="{D2638595-8DF8-42CC-A16A-DA99B13CCB7E}" type="presParOf" srcId="{A8A18118-2EED-C044-8EBA-7EE523DFD428}" destId="{E34AFE7F-553E-40BE-8940-4169F5483079}" srcOrd="0" destOrd="0" presId="urn:microsoft.com/office/officeart/2005/8/layout/hierarchy1"/>
    <dgm:cxn modelId="{7E5B7559-ABEE-43AA-8425-73D07CBB5C63}" type="presParOf" srcId="{A8A18118-2EED-C044-8EBA-7EE523DFD428}" destId="{09753256-01EB-45CC-9E9A-9019EADE5B46}" srcOrd="1" destOrd="0" presId="urn:microsoft.com/office/officeart/2005/8/layout/hierarchy1"/>
    <dgm:cxn modelId="{DC056953-C27B-4E75-B7F1-DC50A5E8B934}" type="presParOf" srcId="{09753256-01EB-45CC-9E9A-9019EADE5B46}" destId="{BD564476-B1F2-4F5A-9BCA-3D8F42158305}" srcOrd="0" destOrd="0" presId="urn:microsoft.com/office/officeart/2005/8/layout/hierarchy1"/>
    <dgm:cxn modelId="{63FF7920-71A7-43EC-9515-173F40AC5CFA}" type="presParOf" srcId="{BD564476-B1F2-4F5A-9BCA-3D8F42158305}" destId="{BC94BD49-62D7-4F77-B149-57698FE30915}" srcOrd="0" destOrd="0" presId="urn:microsoft.com/office/officeart/2005/8/layout/hierarchy1"/>
    <dgm:cxn modelId="{CAB8AECD-B603-48C9-8148-446F2F8F1811}" type="presParOf" srcId="{BD564476-B1F2-4F5A-9BCA-3D8F42158305}" destId="{5EB7CE24-9FAD-46F6-97B7-E5FD0AEC77D4}" srcOrd="1" destOrd="0" presId="urn:microsoft.com/office/officeart/2005/8/layout/hierarchy1"/>
    <dgm:cxn modelId="{DB51FE1E-F43A-484A-B482-0C28EF2BAEEA}" type="presParOf" srcId="{09753256-01EB-45CC-9E9A-9019EADE5B46}" destId="{D7458586-34BF-4FAE-ACCA-4C07D7226728}" srcOrd="1" destOrd="0" presId="urn:microsoft.com/office/officeart/2005/8/layout/hierarchy1"/>
    <dgm:cxn modelId="{94693318-D117-4389-82C2-E094AA862542}" type="presParOf" srcId="{53DE8CE1-DB92-D34B-ACDC-3A5ED8BF0228}" destId="{4E86249C-D2EC-4DD4-93DC-1732664137CB}" srcOrd="16" destOrd="0" presId="urn:microsoft.com/office/officeart/2005/8/layout/hierarchy1"/>
    <dgm:cxn modelId="{9C165A5F-FC95-42C6-B1B8-82711397B2E3}" type="presParOf" srcId="{53DE8CE1-DB92-D34B-ACDC-3A5ED8BF0228}" destId="{86DBD7B9-452D-4D66-A352-5DEEF6E695D1}" srcOrd="17" destOrd="0" presId="urn:microsoft.com/office/officeart/2005/8/layout/hierarchy1"/>
    <dgm:cxn modelId="{EB8626D5-0753-4109-9D88-7398C9B8F8A6}" type="presParOf" srcId="{86DBD7B9-452D-4D66-A352-5DEEF6E695D1}" destId="{AF1173C8-542C-4D4A-92C4-FAD620BEB3A8}" srcOrd="0" destOrd="0" presId="urn:microsoft.com/office/officeart/2005/8/layout/hierarchy1"/>
    <dgm:cxn modelId="{FE6F8408-F040-4252-AE70-82F2A5D31BD3}" type="presParOf" srcId="{AF1173C8-542C-4D4A-92C4-FAD620BEB3A8}" destId="{C449FD6C-488E-4024-844E-4F90335F19BC}" srcOrd="0" destOrd="0" presId="urn:microsoft.com/office/officeart/2005/8/layout/hierarchy1"/>
    <dgm:cxn modelId="{578309BC-AF55-49E3-B398-7D99574A9BDB}" type="presParOf" srcId="{AF1173C8-542C-4D4A-92C4-FAD620BEB3A8}" destId="{8FB51275-69A6-41E5-84AD-BCD305D2AC1F}" srcOrd="1" destOrd="0" presId="urn:microsoft.com/office/officeart/2005/8/layout/hierarchy1"/>
    <dgm:cxn modelId="{02373B55-9D0E-4251-999D-BC8958F07BB5}" type="presParOf" srcId="{86DBD7B9-452D-4D66-A352-5DEEF6E695D1}" destId="{2B71E42A-7A34-46D4-9103-2F86C2013BAE}" srcOrd="1" destOrd="0" presId="urn:microsoft.com/office/officeart/2005/8/layout/hierarchy1"/>
    <dgm:cxn modelId="{FC99901D-AF0B-4D82-980D-AAA570996FFE}" type="presParOf" srcId="{2B71E42A-7A34-46D4-9103-2F86C2013BAE}" destId="{EE53F994-8104-40C3-957A-B8A0A18A4E4A}" srcOrd="0" destOrd="0" presId="urn:microsoft.com/office/officeart/2005/8/layout/hierarchy1"/>
    <dgm:cxn modelId="{E9D52D84-7A4A-4025-9954-622CA3337283}" type="presParOf" srcId="{2B71E42A-7A34-46D4-9103-2F86C2013BAE}" destId="{741C9F1D-447D-4E7F-A411-3F0E16079C17}" srcOrd="1" destOrd="0" presId="urn:microsoft.com/office/officeart/2005/8/layout/hierarchy1"/>
    <dgm:cxn modelId="{F74DA08A-03B6-4858-9817-5FE4155DE599}" type="presParOf" srcId="{741C9F1D-447D-4E7F-A411-3F0E16079C17}" destId="{4B64ACCA-4CB5-4C12-8924-FADE20870ABB}" srcOrd="0" destOrd="0" presId="urn:microsoft.com/office/officeart/2005/8/layout/hierarchy1"/>
    <dgm:cxn modelId="{A68A7793-5EFF-4F44-AB2D-1CDC6C3DE068}" type="presParOf" srcId="{4B64ACCA-4CB5-4C12-8924-FADE20870ABB}" destId="{B09BEF80-B519-40D2-A8DC-4BC7E9D79FB4}" srcOrd="0" destOrd="0" presId="urn:microsoft.com/office/officeart/2005/8/layout/hierarchy1"/>
    <dgm:cxn modelId="{4D93FC3B-2B6F-45D5-AAE0-9BB2592135D8}" type="presParOf" srcId="{4B64ACCA-4CB5-4C12-8924-FADE20870ABB}" destId="{6A9C41CF-8726-4517-9BF2-BA4F943287EF}" srcOrd="1" destOrd="0" presId="urn:microsoft.com/office/officeart/2005/8/layout/hierarchy1"/>
    <dgm:cxn modelId="{5BCCD45B-1004-4B62-9C23-30AA4862DA48}" type="presParOf" srcId="{741C9F1D-447D-4E7F-A411-3F0E16079C17}" destId="{C8F7CA2B-8AAB-4C31-A141-984FF259F223}" srcOrd="1" destOrd="0" presId="urn:microsoft.com/office/officeart/2005/8/layout/hierarchy1"/>
    <dgm:cxn modelId="{CC0EB1D8-30AA-46B2-9A52-C7028E96B428}" type="presParOf" srcId="{C8F7CA2B-8AAB-4C31-A141-984FF259F223}" destId="{505ACA6F-8559-4E87-A16B-B3D1CA70812F}" srcOrd="0" destOrd="0" presId="urn:microsoft.com/office/officeart/2005/8/layout/hierarchy1"/>
    <dgm:cxn modelId="{2A0C6E1E-6962-4ED1-A1BC-41B5B470AAC0}" type="presParOf" srcId="{C8F7CA2B-8AAB-4C31-A141-984FF259F223}" destId="{32E56E8E-5B0C-4D2C-B044-58B464276EA4}" srcOrd="1" destOrd="0" presId="urn:microsoft.com/office/officeart/2005/8/layout/hierarchy1"/>
    <dgm:cxn modelId="{28EB4F5B-4856-4631-90FA-1423837E0ED8}" type="presParOf" srcId="{32E56E8E-5B0C-4D2C-B044-58B464276EA4}" destId="{07752900-9E44-47C1-AF23-F5D18ED42AC6}" srcOrd="0" destOrd="0" presId="urn:microsoft.com/office/officeart/2005/8/layout/hierarchy1"/>
    <dgm:cxn modelId="{103F6749-61EE-48A9-826C-DE318A169355}" type="presParOf" srcId="{07752900-9E44-47C1-AF23-F5D18ED42AC6}" destId="{71CB2F4F-181A-4713-91D7-7361D432BFD0}" srcOrd="0" destOrd="0" presId="urn:microsoft.com/office/officeart/2005/8/layout/hierarchy1"/>
    <dgm:cxn modelId="{837C17B8-9AE7-4664-AE86-D5E713000BE0}" type="presParOf" srcId="{07752900-9E44-47C1-AF23-F5D18ED42AC6}" destId="{71790148-4BF9-4548-8D64-2F1B3B56A909}" srcOrd="1" destOrd="0" presId="urn:microsoft.com/office/officeart/2005/8/layout/hierarchy1"/>
    <dgm:cxn modelId="{D91263F4-3C32-48EC-8B9A-F346EF0E4874}" type="presParOf" srcId="{32E56E8E-5B0C-4D2C-B044-58B464276EA4}" destId="{02285D4B-3AF3-4C3F-A5D1-4445965C17E5}" srcOrd="1" destOrd="0" presId="urn:microsoft.com/office/officeart/2005/8/layout/hierarchy1"/>
    <dgm:cxn modelId="{EFBB18BD-CE07-4028-8DBC-D526436F403D}" type="presParOf" srcId="{02285D4B-3AF3-4C3F-A5D1-4445965C17E5}" destId="{5D8A3C8C-F2B8-40DA-B143-A6358A8D458B}" srcOrd="0" destOrd="0" presId="urn:microsoft.com/office/officeart/2005/8/layout/hierarchy1"/>
    <dgm:cxn modelId="{D0067335-3FCA-43BD-8379-2BA992DE8C4C}" type="presParOf" srcId="{02285D4B-3AF3-4C3F-A5D1-4445965C17E5}" destId="{D107314B-393C-4557-AAEE-5C668115E526}" srcOrd="1" destOrd="0" presId="urn:microsoft.com/office/officeart/2005/8/layout/hierarchy1"/>
    <dgm:cxn modelId="{CD9CB824-1976-4B5B-B74B-1DC7F28AFA04}" type="presParOf" srcId="{D107314B-393C-4557-AAEE-5C668115E526}" destId="{DB122FC9-D3C0-42B8-A5C5-E7A2966C5B70}" srcOrd="0" destOrd="0" presId="urn:microsoft.com/office/officeart/2005/8/layout/hierarchy1"/>
    <dgm:cxn modelId="{F1D254FC-6AE9-4E28-8A39-DBC9A00E350E}" type="presParOf" srcId="{DB122FC9-D3C0-42B8-A5C5-E7A2966C5B70}" destId="{E3F26E52-9CCD-4788-BD24-D8AD32825A5E}" srcOrd="0" destOrd="0" presId="urn:microsoft.com/office/officeart/2005/8/layout/hierarchy1"/>
    <dgm:cxn modelId="{8D50CF43-D619-4014-A5C8-73F85383F3BD}" type="presParOf" srcId="{DB122FC9-D3C0-42B8-A5C5-E7A2966C5B70}" destId="{AD49B3E0-C67D-4AFA-B943-5E91429199F3}" srcOrd="1" destOrd="0" presId="urn:microsoft.com/office/officeart/2005/8/layout/hierarchy1"/>
    <dgm:cxn modelId="{AACF7507-3BF7-44F3-8B31-C1697FFE76B5}" type="presParOf" srcId="{D107314B-393C-4557-AAEE-5C668115E526}" destId="{17F0514D-2C33-4A72-BCA2-3CE60059D3C7}" srcOrd="1" destOrd="0" presId="urn:microsoft.com/office/officeart/2005/8/layout/hierarchy1"/>
    <dgm:cxn modelId="{94ED626D-D526-45DB-9636-728BF1C5F498}" type="presParOf" srcId="{17F0514D-2C33-4A72-BCA2-3CE60059D3C7}" destId="{1A493A84-DFE0-4383-A98F-DB6B49F5D205}" srcOrd="0" destOrd="0" presId="urn:microsoft.com/office/officeart/2005/8/layout/hierarchy1"/>
    <dgm:cxn modelId="{455917DA-E1A4-4853-9D5F-797D2101C835}" type="presParOf" srcId="{17F0514D-2C33-4A72-BCA2-3CE60059D3C7}" destId="{D18FF5B8-FFC0-49D4-A674-BBC842AA9652}" srcOrd="1" destOrd="0" presId="urn:microsoft.com/office/officeart/2005/8/layout/hierarchy1"/>
    <dgm:cxn modelId="{9FE04FF1-F7ED-4AD0-973C-7F7201E35C59}" type="presParOf" srcId="{D18FF5B8-FFC0-49D4-A674-BBC842AA9652}" destId="{2C64D3E9-290C-474F-846D-204719E31A01}" srcOrd="0" destOrd="0" presId="urn:microsoft.com/office/officeart/2005/8/layout/hierarchy1"/>
    <dgm:cxn modelId="{91FB3023-291D-49AB-8732-FA91AF4DE7DF}" type="presParOf" srcId="{2C64D3E9-290C-474F-846D-204719E31A01}" destId="{B7AED728-CD62-41BD-9988-7A03E540B103}" srcOrd="0" destOrd="0" presId="urn:microsoft.com/office/officeart/2005/8/layout/hierarchy1"/>
    <dgm:cxn modelId="{A6239862-128B-40F1-853D-50274B07A09C}" type="presParOf" srcId="{2C64D3E9-290C-474F-846D-204719E31A01}" destId="{D2B0D19B-8961-4BAC-8642-12ABDE171898}" srcOrd="1" destOrd="0" presId="urn:microsoft.com/office/officeart/2005/8/layout/hierarchy1"/>
    <dgm:cxn modelId="{8F75970A-8F2E-4CDF-BD57-7C7457CA36D4}" type="presParOf" srcId="{D18FF5B8-FFC0-49D4-A674-BBC842AA9652}" destId="{DAAD4893-9350-4DC8-AF2C-DDCA7300B38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A38A0-4CD6-4864-80B0-44381123C78E}">
      <dsp:nvSpPr>
        <dsp:cNvPr id="0" name=""/>
        <dsp:cNvSpPr/>
      </dsp:nvSpPr>
      <dsp:spPr>
        <a:xfrm>
          <a:off x="2414" y="1431863"/>
          <a:ext cx="1070474" cy="535237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Read</a:t>
          </a:r>
          <a:endParaRPr lang="en-US" sz="3000" kern="1200" dirty="0"/>
        </a:p>
      </dsp:txBody>
      <dsp:txXfrm>
        <a:off x="18091" y="1447540"/>
        <a:ext cx="1039120" cy="503883"/>
      </dsp:txXfrm>
    </dsp:sp>
    <dsp:sp modelId="{CE89D476-7636-4116-9E1D-F3392E3DCA7C}">
      <dsp:nvSpPr>
        <dsp:cNvPr id="0" name=""/>
        <dsp:cNvSpPr/>
      </dsp:nvSpPr>
      <dsp:spPr>
        <a:xfrm rot="20265062">
          <a:off x="1042631" y="1531429"/>
          <a:ext cx="812825" cy="28344"/>
        </a:xfrm>
        <a:custGeom>
          <a:avLst/>
          <a:gdLst/>
          <a:ahLst/>
          <a:cxnLst/>
          <a:rect l="0" t="0" r="0" b="0"/>
          <a:pathLst>
            <a:path>
              <a:moveTo>
                <a:pt x="0" y="14172"/>
              </a:moveTo>
              <a:lnTo>
                <a:pt x="812825" y="14172"/>
              </a:lnTo>
            </a:path>
          </a:pathLst>
        </a:custGeom>
        <a:noFill/>
        <a:ln w="3810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28723" y="1525281"/>
        <a:ext cx="40641" cy="40641"/>
      </dsp:txXfrm>
    </dsp:sp>
    <dsp:sp modelId="{5249DF91-D59B-406B-A9C9-2EDB0A275CA2}">
      <dsp:nvSpPr>
        <dsp:cNvPr id="0" name=""/>
        <dsp:cNvSpPr/>
      </dsp:nvSpPr>
      <dsp:spPr>
        <a:xfrm>
          <a:off x="1825197" y="1124102"/>
          <a:ext cx="1070474" cy="535237"/>
        </a:xfrm>
        <a:prstGeom prst="roundRect">
          <a:avLst>
            <a:gd name="adj" fmla="val 10000"/>
          </a:avLst>
        </a:prstGeom>
        <a:solidFill>
          <a:srgbClr val="66FF6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432FF"/>
              </a:solidFill>
            </a:rPr>
            <a:t>Read</a:t>
          </a:r>
          <a:endParaRPr lang="en-US" sz="3000" kern="1200" dirty="0">
            <a:solidFill>
              <a:srgbClr val="0432FF"/>
            </a:solidFill>
          </a:endParaRPr>
        </a:p>
      </dsp:txBody>
      <dsp:txXfrm>
        <a:off x="1840874" y="1139779"/>
        <a:ext cx="1039120" cy="503883"/>
      </dsp:txXfrm>
    </dsp:sp>
    <dsp:sp modelId="{55C8678A-07AE-4986-B7A1-A2D7662CF7D1}">
      <dsp:nvSpPr>
        <dsp:cNvPr id="0" name=""/>
        <dsp:cNvSpPr/>
      </dsp:nvSpPr>
      <dsp:spPr>
        <a:xfrm>
          <a:off x="2895672" y="1377548"/>
          <a:ext cx="106486" cy="28344"/>
        </a:xfrm>
        <a:custGeom>
          <a:avLst/>
          <a:gdLst/>
          <a:ahLst/>
          <a:cxnLst/>
          <a:rect l="0" t="0" r="0" b="0"/>
          <a:pathLst>
            <a:path>
              <a:moveTo>
                <a:pt x="0" y="14172"/>
              </a:moveTo>
              <a:lnTo>
                <a:pt x="106486" y="1417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46253" y="1389058"/>
        <a:ext cx="5324" cy="5324"/>
      </dsp:txXfrm>
    </dsp:sp>
    <dsp:sp modelId="{9147BB55-0813-4BB2-805B-F4DE2CA3EA33}">
      <dsp:nvSpPr>
        <dsp:cNvPr id="0" name=""/>
        <dsp:cNvSpPr/>
      </dsp:nvSpPr>
      <dsp:spPr>
        <a:xfrm>
          <a:off x="3002159" y="1124102"/>
          <a:ext cx="1070474" cy="535237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432FF"/>
              </a:solidFill>
            </a:rPr>
            <a:t>RAR</a:t>
          </a:r>
          <a:endParaRPr lang="en-US" sz="3000" kern="1200" dirty="0">
            <a:solidFill>
              <a:srgbClr val="0432FF"/>
            </a:solidFill>
          </a:endParaRPr>
        </a:p>
      </dsp:txBody>
      <dsp:txXfrm>
        <a:off x="3017836" y="1139779"/>
        <a:ext cx="1039120" cy="503883"/>
      </dsp:txXfrm>
    </dsp:sp>
    <dsp:sp modelId="{7E4B0E93-3659-48A6-92F6-1AFEA32CEA76}">
      <dsp:nvSpPr>
        <dsp:cNvPr id="0" name=""/>
        <dsp:cNvSpPr/>
      </dsp:nvSpPr>
      <dsp:spPr>
        <a:xfrm rot="1343683">
          <a:off x="1042427" y="1839190"/>
          <a:ext cx="807804" cy="28344"/>
        </a:xfrm>
        <a:custGeom>
          <a:avLst/>
          <a:gdLst/>
          <a:ahLst/>
          <a:cxnLst/>
          <a:rect l="0" t="0" r="0" b="0"/>
          <a:pathLst>
            <a:path>
              <a:moveTo>
                <a:pt x="0" y="14172"/>
              </a:moveTo>
              <a:lnTo>
                <a:pt x="807804" y="14172"/>
              </a:lnTo>
            </a:path>
          </a:pathLst>
        </a:custGeom>
        <a:noFill/>
        <a:ln w="3810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26135" y="1833168"/>
        <a:ext cx="40390" cy="40390"/>
      </dsp:txXfrm>
    </dsp:sp>
    <dsp:sp modelId="{49DC2F27-3891-429D-AE8D-424EA2A69AAF}">
      <dsp:nvSpPr>
        <dsp:cNvPr id="0" name=""/>
        <dsp:cNvSpPr/>
      </dsp:nvSpPr>
      <dsp:spPr>
        <a:xfrm>
          <a:off x="1819770" y="1739625"/>
          <a:ext cx="1070474" cy="535237"/>
        </a:xfrm>
        <a:prstGeom prst="roundRect">
          <a:avLst>
            <a:gd name="adj" fmla="val 10000"/>
          </a:avLst>
        </a:prstGeom>
        <a:solidFill>
          <a:srgbClr val="66FF6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0432FF"/>
              </a:solidFill>
            </a:rPr>
            <a:t>Write</a:t>
          </a:r>
          <a:endParaRPr lang="en-US" sz="3000" kern="1200" dirty="0">
            <a:solidFill>
              <a:srgbClr val="0432FF"/>
            </a:solidFill>
          </a:endParaRPr>
        </a:p>
      </dsp:txBody>
      <dsp:txXfrm>
        <a:off x="1835447" y="1755302"/>
        <a:ext cx="1039120" cy="503883"/>
      </dsp:txXfrm>
    </dsp:sp>
    <dsp:sp modelId="{419E962F-0F41-4DFB-8438-164E8E237451}">
      <dsp:nvSpPr>
        <dsp:cNvPr id="0" name=""/>
        <dsp:cNvSpPr/>
      </dsp:nvSpPr>
      <dsp:spPr>
        <a:xfrm>
          <a:off x="2890245" y="1993071"/>
          <a:ext cx="109498" cy="28344"/>
        </a:xfrm>
        <a:custGeom>
          <a:avLst/>
          <a:gdLst/>
          <a:ahLst/>
          <a:cxnLst/>
          <a:rect l="0" t="0" r="0" b="0"/>
          <a:pathLst>
            <a:path>
              <a:moveTo>
                <a:pt x="0" y="14172"/>
              </a:moveTo>
              <a:lnTo>
                <a:pt x="109498" y="14172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42257" y="2004506"/>
        <a:ext cx="5474" cy="5474"/>
      </dsp:txXfrm>
    </dsp:sp>
    <dsp:sp modelId="{E63E8416-683F-45F6-AD7B-FFEAA9CFBA24}">
      <dsp:nvSpPr>
        <dsp:cNvPr id="0" name=""/>
        <dsp:cNvSpPr/>
      </dsp:nvSpPr>
      <dsp:spPr>
        <a:xfrm>
          <a:off x="2999744" y="1739625"/>
          <a:ext cx="1070474" cy="535237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>
              <a:solidFill>
                <a:srgbClr val="FF0000"/>
              </a:solidFill>
            </a:rPr>
            <a:t>WAR</a:t>
          </a:r>
          <a:endParaRPr lang="en-US" sz="3000" kern="1200" dirty="0">
            <a:solidFill>
              <a:srgbClr val="FF0000"/>
            </a:solidFill>
          </a:endParaRPr>
        </a:p>
      </dsp:txBody>
      <dsp:txXfrm>
        <a:off x="3015421" y="1755302"/>
        <a:ext cx="1039120" cy="503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A38A0-4CD6-4864-80B0-44381123C78E}">
      <dsp:nvSpPr>
        <dsp:cNvPr id="0" name=""/>
        <dsp:cNvSpPr/>
      </dsp:nvSpPr>
      <dsp:spPr>
        <a:xfrm>
          <a:off x="2" y="1431033"/>
          <a:ext cx="1073794" cy="536897"/>
        </a:xfrm>
        <a:prstGeom prst="roundRect">
          <a:avLst>
            <a:gd name="adj" fmla="val 10000"/>
          </a:avLst>
        </a:prstGeom>
        <a:solidFill>
          <a:srgbClr val="00206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Write</a:t>
          </a:r>
          <a:endParaRPr lang="en-US" sz="2900" kern="1200" dirty="0"/>
        </a:p>
      </dsp:txBody>
      <dsp:txXfrm>
        <a:off x="15727" y="1446758"/>
        <a:ext cx="1042344" cy="505447"/>
      </dsp:txXfrm>
    </dsp:sp>
    <dsp:sp modelId="{CE89D476-7636-4116-9E1D-F3392E3DCA7C}">
      <dsp:nvSpPr>
        <dsp:cNvPr id="0" name=""/>
        <dsp:cNvSpPr/>
      </dsp:nvSpPr>
      <dsp:spPr>
        <a:xfrm rot="20247638">
          <a:off x="1043037" y="1530908"/>
          <a:ext cx="805377" cy="28432"/>
        </a:xfrm>
        <a:custGeom>
          <a:avLst/>
          <a:gdLst/>
          <a:ahLst/>
          <a:cxnLst/>
          <a:rect l="0" t="0" r="0" b="0"/>
          <a:pathLst>
            <a:path>
              <a:moveTo>
                <a:pt x="0" y="14216"/>
              </a:moveTo>
              <a:lnTo>
                <a:pt x="805377" y="14216"/>
              </a:lnTo>
            </a:path>
          </a:pathLst>
        </a:custGeom>
        <a:noFill/>
        <a:ln w="3810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25591" y="1524990"/>
        <a:ext cx="40268" cy="40268"/>
      </dsp:txXfrm>
    </dsp:sp>
    <dsp:sp modelId="{5249DF91-D59B-406B-A9C9-2EDB0A275CA2}">
      <dsp:nvSpPr>
        <dsp:cNvPr id="0" name=""/>
        <dsp:cNvSpPr/>
      </dsp:nvSpPr>
      <dsp:spPr>
        <a:xfrm>
          <a:off x="1817656" y="1122318"/>
          <a:ext cx="1073794" cy="536897"/>
        </a:xfrm>
        <a:prstGeom prst="roundRect">
          <a:avLst>
            <a:gd name="adj" fmla="val 10000"/>
          </a:avLst>
        </a:prstGeom>
        <a:solidFill>
          <a:srgbClr val="66FF6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432FF"/>
              </a:solidFill>
            </a:rPr>
            <a:t>Read</a:t>
          </a:r>
          <a:endParaRPr lang="en-US" sz="2900" kern="1200" dirty="0">
            <a:solidFill>
              <a:srgbClr val="0432FF"/>
            </a:solidFill>
          </a:endParaRPr>
        </a:p>
      </dsp:txBody>
      <dsp:txXfrm>
        <a:off x="1833381" y="1138043"/>
        <a:ext cx="1042344" cy="505447"/>
      </dsp:txXfrm>
    </dsp:sp>
    <dsp:sp modelId="{55C8678A-07AE-4986-B7A1-A2D7662CF7D1}">
      <dsp:nvSpPr>
        <dsp:cNvPr id="0" name=""/>
        <dsp:cNvSpPr/>
      </dsp:nvSpPr>
      <dsp:spPr>
        <a:xfrm>
          <a:off x="2891450" y="1376550"/>
          <a:ext cx="115175" cy="28432"/>
        </a:xfrm>
        <a:custGeom>
          <a:avLst/>
          <a:gdLst/>
          <a:ahLst/>
          <a:cxnLst/>
          <a:rect l="0" t="0" r="0" b="0"/>
          <a:pathLst>
            <a:path>
              <a:moveTo>
                <a:pt x="0" y="14216"/>
              </a:moveTo>
              <a:lnTo>
                <a:pt x="115175" y="14216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46158" y="1387887"/>
        <a:ext cx="5758" cy="5758"/>
      </dsp:txXfrm>
    </dsp:sp>
    <dsp:sp modelId="{9147BB55-0813-4BB2-805B-F4DE2CA3EA33}">
      <dsp:nvSpPr>
        <dsp:cNvPr id="0" name=""/>
        <dsp:cNvSpPr/>
      </dsp:nvSpPr>
      <dsp:spPr>
        <a:xfrm>
          <a:off x="3006625" y="1122318"/>
          <a:ext cx="1073794" cy="536897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432FF"/>
              </a:solidFill>
            </a:rPr>
            <a:t>RAW</a:t>
          </a:r>
          <a:endParaRPr lang="en-US" sz="2900" kern="1200" dirty="0">
            <a:solidFill>
              <a:srgbClr val="0432FF"/>
            </a:solidFill>
          </a:endParaRPr>
        </a:p>
      </dsp:txBody>
      <dsp:txXfrm>
        <a:off x="3022350" y="1138043"/>
        <a:ext cx="1042344" cy="505447"/>
      </dsp:txXfrm>
    </dsp:sp>
    <dsp:sp modelId="{7E4B0E93-3659-48A6-92F6-1AFEA32CEA76}">
      <dsp:nvSpPr>
        <dsp:cNvPr id="0" name=""/>
        <dsp:cNvSpPr/>
      </dsp:nvSpPr>
      <dsp:spPr>
        <a:xfrm rot="1398070">
          <a:off x="1041969" y="1839624"/>
          <a:ext cx="780444" cy="28432"/>
        </a:xfrm>
        <a:custGeom>
          <a:avLst/>
          <a:gdLst/>
          <a:ahLst/>
          <a:cxnLst/>
          <a:rect l="0" t="0" r="0" b="0"/>
          <a:pathLst>
            <a:path>
              <a:moveTo>
                <a:pt x="0" y="14216"/>
              </a:moveTo>
              <a:lnTo>
                <a:pt x="780444" y="14216"/>
              </a:lnTo>
            </a:path>
          </a:pathLst>
        </a:custGeom>
        <a:noFill/>
        <a:ln w="3810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412680" y="1834329"/>
        <a:ext cx="39022" cy="39022"/>
      </dsp:txXfrm>
    </dsp:sp>
    <dsp:sp modelId="{49DC2F27-3891-429D-AE8D-424EA2A69AAF}">
      <dsp:nvSpPr>
        <dsp:cNvPr id="0" name=""/>
        <dsp:cNvSpPr/>
      </dsp:nvSpPr>
      <dsp:spPr>
        <a:xfrm>
          <a:off x="1790586" y="1739749"/>
          <a:ext cx="1073794" cy="536897"/>
        </a:xfrm>
        <a:prstGeom prst="roundRect">
          <a:avLst>
            <a:gd name="adj" fmla="val 10000"/>
          </a:avLst>
        </a:prstGeom>
        <a:solidFill>
          <a:srgbClr val="66FF6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432FF"/>
              </a:solidFill>
            </a:rPr>
            <a:t>Write</a:t>
          </a:r>
          <a:endParaRPr lang="en-US" sz="2900" kern="1200" dirty="0">
            <a:solidFill>
              <a:srgbClr val="0432FF"/>
            </a:solidFill>
          </a:endParaRPr>
        </a:p>
      </dsp:txBody>
      <dsp:txXfrm>
        <a:off x="1806311" y="1755474"/>
        <a:ext cx="1042344" cy="505447"/>
      </dsp:txXfrm>
    </dsp:sp>
    <dsp:sp modelId="{419E962F-0F41-4DFB-8438-164E8E237451}">
      <dsp:nvSpPr>
        <dsp:cNvPr id="0" name=""/>
        <dsp:cNvSpPr/>
      </dsp:nvSpPr>
      <dsp:spPr>
        <a:xfrm>
          <a:off x="2864380" y="1993982"/>
          <a:ext cx="142245" cy="28432"/>
        </a:xfrm>
        <a:custGeom>
          <a:avLst/>
          <a:gdLst/>
          <a:ahLst/>
          <a:cxnLst/>
          <a:rect l="0" t="0" r="0" b="0"/>
          <a:pathLst>
            <a:path>
              <a:moveTo>
                <a:pt x="0" y="14216"/>
              </a:moveTo>
              <a:lnTo>
                <a:pt x="142245" y="14216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31946" y="2004642"/>
        <a:ext cx="7112" cy="7112"/>
      </dsp:txXfrm>
    </dsp:sp>
    <dsp:sp modelId="{E63E8416-683F-45F6-AD7B-FFEAA9CFBA24}">
      <dsp:nvSpPr>
        <dsp:cNvPr id="0" name=""/>
        <dsp:cNvSpPr/>
      </dsp:nvSpPr>
      <dsp:spPr>
        <a:xfrm>
          <a:off x="3006625" y="1739749"/>
          <a:ext cx="1073794" cy="536897"/>
        </a:xfrm>
        <a:prstGeom prst="roundRect">
          <a:avLst>
            <a:gd name="adj" fmla="val 10000"/>
          </a:avLst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FF0000"/>
              </a:solidFill>
            </a:rPr>
            <a:t>WAW</a:t>
          </a:r>
          <a:endParaRPr lang="en-US" sz="2900" kern="1200" dirty="0">
            <a:solidFill>
              <a:srgbClr val="FF0000"/>
            </a:solidFill>
          </a:endParaRPr>
        </a:p>
      </dsp:txBody>
      <dsp:txXfrm>
        <a:off x="3022350" y="1755474"/>
        <a:ext cx="1042344" cy="5054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93A84-DFE0-4383-A98F-DB6B49F5D205}">
      <dsp:nvSpPr>
        <dsp:cNvPr id="0" name=""/>
        <dsp:cNvSpPr/>
      </dsp:nvSpPr>
      <dsp:spPr>
        <a:xfrm>
          <a:off x="8188027" y="3729538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8A3C8C-F2B8-40DA-B143-A6358A8D458B}">
      <dsp:nvSpPr>
        <dsp:cNvPr id="0" name=""/>
        <dsp:cNvSpPr/>
      </dsp:nvSpPr>
      <dsp:spPr>
        <a:xfrm>
          <a:off x="8188027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5ACA6F-8559-4E87-A16B-B3D1CA70812F}">
      <dsp:nvSpPr>
        <dsp:cNvPr id="0" name=""/>
        <dsp:cNvSpPr/>
      </dsp:nvSpPr>
      <dsp:spPr>
        <a:xfrm>
          <a:off x="8188027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3F994-8104-40C3-957A-B8A0A18A4E4A}">
      <dsp:nvSpPr>
        <dsp:cNvPr id="0" name=""/>
        <dsp:cNvSpPr/>
      </dsp:nvSpPr>
      <dsp:spPr>
        <a:xfrm>
          <a:off x="8188027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6249C-D2EC-4DD4-93DC-1732664137CB}">
      <dsp:nvSpPr>
        <dsp:cNvPr id="0" name=""/>
        <dsp:cNvSpPr/>
      </dsp:nvSpPr>
      <dsp:spPr>
        <a:xfrm>
          <a:off x="4306143" y="593972"/>
          <a:ext cx="3927603" cy="40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59"/>
              </a:lnTo>
              <a:lnTo>
                <a:pt x="3927603" y="329159"/>
              </a:lnTo>
              <a:lnTo>
                <a:pt x="3927603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AFE7F-553E-40BE-8940-4169F5483079}">
      <dsp:nvSpPr>
        <dsp:cNvPr id="0" name=""/>
        <dsp:cNvSpPr/>
      </dsp:nvSpPr>
      <dsp:spPr>
        <a:xfrm>
          <a:off x="7209449" y="3729538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0A034-6550-9242-9595-F4C0447D700D}">
      <dsp:nvSpPr>
        <dsp:cNvPr id="0" name=""/>
        <dsp:cNvSpPr/>
      </dsp:nvSpPr>
      <dsp:spPr>
        <a:xfrm>
          <a:off x="7209449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ADAEAF-98B2-314F-B658-CCD150BA103C}">
      <dsp:nvSpPr>
        <dsp:cNvPr id="0" name=""/>
        <dsp:cNvSpPr/>
      </dsp:nvSpPr>
      <dsp:spPr>
        <a:xfrm>
          <a:off x="7209449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D13B5-30E7-B547-809F-1F378DC6D620}">
      <dsp:nvSpPr>
        <dsp:cNvPr id="0" name=""/>
        <dsp:cNvSpPr/>
      </dsp:nvSpPr>
      <dsp:spPr>
        <a:xfrm>
          <a:off x="7209449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DD268-31F8-0B42-9A46-26CCAC2AC808}">
      <dsp:nvSpPr>
        <dsp:cNvPr id="0" name=""/>
        <dsp:cNvSpPr/>
      </dsp:nvSpPr>
      <dsp:spPr>
        <a:xfrm>
          <a:off x="4306143" y="593972"/>
          <a:ext cx="2949025" cy="40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59"/>
              </a:lnTo>
              <a:lnTo>
                <a:pt x="2949025" y="329159"/>
              </a:lnTo>
              <a:lnTo>
                <a:pt x="2949025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0553B-1428-472C-8743-B0BD1E83D59F}">
      <dsp:nvSpPr>
        <dsp:cNvPr id="0" name=""/>
        <dsp:cNvSpPr/>
      </dsp:nvSpPr>
      <dsp:spPr>
        <a:xfrm>
          <a:off x="6230871" y="3729538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BA585-9AFF-894D-8D1C-C9EB741142ED}">
      <dsp:nvSpPr>
        <dsp:cNvPr id="0" name=""/>
        <dsp:cNvSpPr/>
      </dsp:nvSpPr>
      <dsp:spPr>
        <a:xfrm>
          <a:off x="6230871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D8603-BBDC-D14A-AF8E-37FDA2C1DB4F}">
      <dsp:nvSpPr>
        <dsp:cNvPr id="0" name=""/>
        <dsp:cNvSpPr/>
      </dsp:nvSpPr>
      <dsp:spPr>
        <a:xfrm>
          <a:off x="6230871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7574C-B209-E245-AE8A-36E1A6AC6017}">
      <dsp:nvSpPr>
        <dsp:cNvPr id="0" name=""/>
        <dsp:cNvSpPr/>
      </dsp:nvSpPr>
      <dsp:spPr>
        <a:xfrm>
          <a:off x="6230871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A74BB8-423A-9944-A7B7-BCC5620D3D79}">
      <dsp:nvSpPr>
        <dsp:cNvPr id="0" name=""/>
        <dsp:cNvSpPr/>
      </dsp:nvSpPr>
      <dsp:spPr>
        <a:xfrm>
          <a:off x="4306143" y="593972"/>
          <a:ext cx="1970447" cy="40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59"/>
              </a:lnTo>
              <a:lnTo>
                <a:pt x="1970447" y="329159"/>
              </a:lnTo>
              <a:lnTo>
                <a:pt x="1970447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440CA-3EDF-46B2-80FC-3982CD59D650}">
      <dsp:nvSpPr>
        <dsp:cNvPr id="0" name=""/>
        <dsp:cNvSpPr/>
      </dsp:nvSpPr>
      <dsp:spPr>
        <a:xfrm>
          <a:off x="5252292" y="3729538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327BA-8021-9842-81BD-41684B6A4CC4}">
      <dsp:nvSpPr>
        <dsp:cNvPr id="0" name=""/>
        <dsp:cNvSpPr/>
      </dsp:nvSpPr>
      <dsp:spPr>
        <a:xfrm>
          <a:off x="5252292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580A5-D842-8A4D-9A71-9E0EAD75A138}">
      <dsp:nvSpPr>
        <dsp:cNvPr id="0" name=""/>
        <dsp:cNvSpPr/>
      </dsp:nvSpPr>
      <dsp:spPr>
        <a:xfrm>
          <a:off x="5252292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1BA804-181F-7F45-B95E-00FE35C2EDE6}">
      <dsp:nvSpPr>
        <dsp:cNvPr id="0" name=""/>
        <dsp:cNvSpPr/>
      </dsp:nvSpPr>
      <dsp:spPr>
        <a:xfrm>
          <a:off x="5252292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9E8A4-F083-2142-868C-A0BADC7EC5C1}">
      <dsp:nvSpPr>
        <dsp:cNvPr id="0" name=""/>
        <dsp:cNvSpPr/>
      </dsp:nvSpPr>
      <dsp:spPr>
        <a:xfrm>
          <a:off x="4306143" y="593972"/>
          <a:ext cx="991869" cy="4033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159"/>
              </a:lnTo>
              <a:lnTo>
                <a:pt x="991869" y="329159"/>
              </a:lnTo>
              <a:lnTo>
                <a:pt x="991869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10CFEF-845A-0748-AA50-7139E1FC7887}">
      <dsp:nvSpPr>
        <dsp:cNvPr id="0" name=""/>
        <dsp:cNvSpPr/>
      </dsp:nvSpPr>
      <dsp:spPr>
        <a:xfrm>
          <a:off x="4273714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495737-AC0A-A840-B5D7-5BDA840947EA}">
      <dsp:nvSpPr>
        <dsp:cNvPr id="0" name=""/>
        <dsp:cNvSpPr/>
      </dsp:nvSpPr>
      <dsp:spPr>
        <a:xfrm>
          <a:off x="4273714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25F0B-4D37-3242-903C-BEC2DF36E1F6}">
      <dsp:nvSpPr>
        <dsp:cNvPr id="0" name=""/>
        <dsp:cNvSpPr/>
      </dsp:nvSpPr>
      <dsp:spPr>
        <a:xfrm>
          <a:off x="4273714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C26DD-BBC8-8F45-B411-EBE0255B42CD}">
      <dsp:nvSpPr>
        <dsp:cNvPr id="0" name=""/>
        <dsp:cNvSpPr/>
      </dsp:nvSpPr>
      <dsp:spPr>
        <a:xfrm>
          <a:off x="4260423" y="593972"/>
          <a:ext cx="91440" cy="4033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159"/>
              </a:lnTo>
              <a:lnTo>
                <a:pt x="59010" y="329159"/>
              </a:lnTo>
              <a:lnTo>
                <a:pt x="59010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34D13-4531-8348-A9D7-F47387FC1E7A}">
      <dsp:nvSpPr>
        <dsp:cNvPr id="0" name=""/>
        <dsp:cNvSpPr/>
      </dsp:nvSpPr>
      <dsp:spPr>
        <a:xfrm>
          <a:off x="3295136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34EFC-F56B-E940-A3D6-F0A956F7F462}">
      <dsp:nvSpPr>
        <dsp:cNvPr id="0" name=""/>
        <dsp:cNvSpPr/>
      </dsp:nvSpPr>
      <dsp:spPr>
        <a:xfrm>
          <a:off x="3295136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F21DF-8F87-CB42-ACC7-34C71DFDBA4D}">
      <dsp:nvSpPr>
        <dsp:cNvPr id="0" name=""/>
        <dsp:cNvSpPr/>
      </dsp:nvSpPr>
      <dsp:spPr>
        <a:xfrm>
          <a:off x="3295136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B9782-AEAB-5842-B2C4-438217826371}">
      <dsp:nvSpPr>
        <dsp:cNvPr id="0" name=""/>
        <dsp:cNvSpPr/>
      </dsp:nvSpPr>
      <dsp:spPr>
        <a:xfrm>
          <a:off x="3340856" y="593972"/>
          <a:ext cx="965287" cy="403330"/>
        </a:xfrm>
        <a:custGeom>
          <a:avLst/>
          <a:gdLst/>
          <a:ahLst/>
          <a:cxnLst/>
          <a:rect l="0" t="0" r="0" b="0"/>
          <a:pathLst>
            <a:path>
              <a:moveTo>
                <a:pt x="965287" y="0"/>
              </a:moveTo>
              <a:lnTo>
                <a:pt x="965287" y="329159"/>
              </a:lnTo>
              <a:lnTo>
                <a:pt x="0" y="329159"/>
              </a:lnTo>
              <a:lnTo>
                <a:pt x="0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C7A43-6EA3-A94D-8634-22C0FD0364C9}">
      <dsp:nvSpPr>
        <dsp:cNvPr id="0" name=""/>
        <dsp:cNvSpPr/>
      </dsp:nvSpPr>
      <dsp:spPr>
        <a:xfrm>
          <a:off x="2316558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847EA-812C-014A-A6EA-917142112CBA}">
      <dsp:nvSpPr>
        <dsp:cNvPr id="0" name=""/>
        <dsp:cNvSpPr/>
      </dsp:nvSpPr>
      <dsp:spPr>
        <a:xfrm>
          <a:off x="2316558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F9D83-F830-7B41-8673-EA1331E014EA}">
      <dsp:nvSpPr>
        <dsp:cNvPr id="0" name=""/>
        <dsp:cNvSpPr/>
      </dsp:nvSpPr>
      <dsp:spPr>
        <a:xfrm>
          <a:off x="2316558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3F5055-6D00-6C46-86CB-23B504A307D7}">
      <dsp:nvSpPr>
        <dsp:cNvPr id="0" name=""/>
        <dsp:cNvSpPr/>
      </dsp:nvSpPr>
      <dsp:spPr>
        <a:xfrm>
          <a:off x="2362278" y="593972"/>
          <a:ext cx="1943865" cy="403330"/>
        </a:xfrm>
        <a:custGeom>
          <a:avLst/>
          <a:gdLst/>
          <a:ahLst/>
          <a:cxnLst/>
          <a:rect l="0" t="0" r="0" b="0"/>
          <a:pathLst>
            <a:path>
              <a:moveTo>
                <a:pt x="1943865" y="0"/>
              </a:moveTo>
              <a:lnTo>
                <a:pt x="1943865" y="329159"/>
              </a:lnTo>
              <a:lnTo>
                <a:pt x="0" y="329159"/>
              </a:lnTo>
              <a:lnTo>
                <a:pt x="0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36D28-3738-4F43-ABE6-E874E0A52CFC}">
      <dsp:nvSpPr>
        <dsp:cNvPr id="0" name=""/>
        <dsp:cNvSpPr/>
      </dsp:nvSpPr>
      <dsp:spPr>
        <a:xfrm>
          <a:off x="1337980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99A760-FC59-E240-A8DF-8BD861099622}">
      <dsp:nvSpPr>
        <dsp:cNvPr id="0" name=""/>
        <dsp:cNvSpPr/>
      </dsp:nvSpPr>
      <dsp:spPr>
        <a:xfrm>
          <a:off x="1337980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FC530-F068-584C-8363-B60DA22FD8C4}">
      <dsp:nvSpPr>
        <dsp:cNvPr id="0" name=""/>
        <dsp:cNvSpPr/>
      </dsp:nvSpPr>
      <dsp:spPr>
        <a:xfrm>
          <a:off x="1337980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584BF-DC87-7848-BCAC-F4DEF7F038B9}">
      <dsp:nvSpPr>
        <dsp:cNvPr id="0" name=""/>
        <dsp:cNvSpPr/>
      </dsp:nvSpPr>
      <dsp:spPr>
        <a:xfrm>
          <a:off x="1383700" y="593972"/>
          <a:ext cx="2922443" cy="403330"/>
        </a:xfrm>
        <a:custGeom>
          <a:avLst/>
          <a:gdLst/>
          <a:ahLst/>
          <a:cxnLst/>
          <a:rect l="0" t="0" r="0" b="0"/>
          <a:pathLst>
            <a:path>
              <a:moveTo>
                <a:pt x="2922443" y="0"/>
              </a:moveTo>
              <a:lnTo>
                <a:pt x="2922443" y="329159"/>
              </a:lnTo>
              <a:lnTo>
                <a:pt x="0" y="329159"/>
              </a:lnTo>
              <a:lnTo>
                <a:pt x="0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67BDA-2967-DC4E-9400-B248E36AA0E1}">
      <dsp:nvSpPr>
        <dsp:cNvPr id="0" name=""/>
        <dsp:cNvSpPr/>
      </dsp:nvSpPr>
      <dsp:spPr>
        <a:xfrm>
          <a:off x="359401" y="2988265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3C99D-1E24-7B4D-BAAA-84AD4044AC31}">
      <dsp:nvSpPr>
        <dsp:cNvPr id="0" name=""/>
        <dsp:cNvSpPr/>
      </dsp:nvSpPr>
      <dsp:spPr>
        <a:xfrm>
          <a:off x="359401" y="2246992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4C089-6CDE-3240-81F9-960D783504F4}">
      <dsp:nvSpPr>
        <dsp:cNvPr id="0" name=""/>
        <dsp:cNvSpPr/>
      </dsp:nvSpPr>
      <dsp:spPr>
        <a:xfrm>
          <a:off x="359401" y="1505719"/>
          <a:ext cx="91440" cy="23285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2857"/>
              </a:lnTo>
            </a:path>
          </a:pathLst>
        </a:cu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D3B2E-B284-8041-9DE2-2630AACB1D8E}">
      <dsp:nvSpPr>
        <dsp:cNvPr id="0" name=""/>
        <dsp:cNvSpPr/>
      </dsp:nvSpPr>
      <dsp:spPr>
        <a:xfrm>
          <a:off x="405121" y="593972"/>
          <a:ext cx="3901022" cy="403330"/>
        </a:xfrm>
        <a:custGeom>
          <a:avLst/>
          <a:gdLst/>
          <a:ahLst/>
          <a:cxnLst/>
          <a:rect l="0" t="0" r="0" b="0"/>
          <a:pathLst>
            <a:path>
              <a:moveTo>
                <a:pt x="3901022" y="0"/>
              </a:moveTo>
              <a:lnTo>
                <a:pt x="3901022" y="329159"/>
              </a:lnTo>
              <a:lnTo>
                <a:pt x="0" y="329159"/>
              </a:lnTo>
              <a:lnTo>
                <a:pt x="0" y="40333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DF374-C84F-4D49-B008-FDE1382CBB37}">
      <dsp:nvSpPr>
        <dsp:cNvPr id="0" name=""/>
        <dsp:cNvSpPr/>
      </dsp:nvSpPr>
      <dsp:spPr>
        <a:xfrm>
          <a:off x="3239771" y="-84513"/>
          <a:ext cx="2132744" cy="678486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C2F13A-DAA4-3542-AD68-C856FA864A59}">
      <dsp:nvSpPr>
        <dsp:cNvPr id="0" name=""/>
        <dsp:cNvSpPr/>
      </dsp:nvSpPr>
      <dsp:spPr>
        <a:xfrm>
          <a:off x="3328733" y="0"/>
          <a:ext cx="2132744" cy="678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0070C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0432FF"/>
              </a:solidFill>
            </a:rPr>
            <a:t>SSD</a:t>
          </a:r>
          <a:r>
            <a:rPr lang="en-US" sz="1600" b="1" kern="1200" baseline="0" dirty="0" smtClean="0">
              <a:solidFill>
                <a:srgbClr val="0432FF"/>
              </a:solidFill>
            </a:rPr>
            <a:t> </a:t>
          </a:r>
          <a:r>
            <a:rPr lang="en-US" sz="1600" b="1" kern="1200" dirty="0" smtClean="0">
              <a:solidFill>
                <a:srgbClr val="0432FF"/>
              </a:solidFill>
            </a:rPr>
            <a:t>Caching</a:t>
          </a:r>
          <a:r>
            <a:rPr lang="en-US" sz="1200" kern="1200" dirty="0" smtClean="0">
              <a:solidFill>
                <a:srgbClr val="0432FF"/>
              </a:solidFill>
            </a:rPr>
            <a:t> </a:t>
          </a:r>
          <a:br>
            <a:rPr lang="en-US" sz="1200" kern="1200" dirty="0" smtClean="0">
              <a:solidFill>
                <a:srgbClr val="0432FF"/>
              </a:solidFill>
            </a:rPr>
          </a:br>
          <a:r>
            <a:rPr lang="en-US" sz="1200" kern="1200" dirty="0" smtClean="0">
              <a:solidFill>
                <a:srgbClr val="0432FF"/>
              </a:solidFill>
            </a:rPr>
            <a:t>(in Virtualized </a:t>
          </a:r>
          <a:r>
            <a:rPr lang="en-US" sz="1200" kern="1200" baseline="0" dirty="0" smtClean="0">
              <a:solidFill>
                <a:srgbClr val="0432FF"/>
              </a:solidFill>
            </a:rPr>
            <a:t>Platforms</a:t>
          </a:r>
          <a:r>
            <a:rPr lang="en-US" sz="1200" kern="1200" dirty="0" smtClean="0">
              <a:solidFill>
                <a:srgbClr val="0432FF"/>
              </a:solidFill>
            </a:rPr>
            <a:t>)</a:t>
          </a:r>
          <a:endParaRPr lang="en-US" sz="1200" kern="1200" dirty="0">
            <a:solidFill>
              <a:srgbClr val="0432FF"/>
            </a:solidFill>
          </a:endParaRPr>
        </a:p>
      </dsp:txBody>
      <dsp:txXfrm>
        <a:off x="3348605" y="19872"/>
        <a:ext cx="2093000" cy="638742"/>
      </dsp:txXfrm>
    </dsp:sp>
    <dsp:sp modelId="{D0691605-5FC3-234B-B458-C01CA0A9D3A2}">
      <dsp:nvSpPr>
        <dsp:cNvPr id="0" name=""/>
        <dsp:cNvSpPr/>
      </dsp:nvSpPr>
      <dsp:spPr>
        <a:xfrm>
          <a:off x="4794" y="997303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96082A-EF3B-8041-A006-FB9744034BBA}">
      <dsp:nvSpPr>
        <dsp:cNvPr id="0" name=""/>
        <dsp:cNvSpPr/>
      </dsp:nvSpPr>
      <dsp:spPr>
        <a:xfrm>
          <a:off x="93755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EMC </a:t>
          </a:r>
          <a:r>
            <a:rPr lang="en-US" sz="1000" kern="1200" dirty="0" err="1" smtClean="0">
              <a:solidFill>
                <a:srgbClr val="0432FF"/>
              </a:solidFill>
            </a:rPr>
            <a:t>VFCache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646" y="1096707"/>
        <a:ext cx="770872" cy="478633"/>
      </dsp:txXfrm>
    </dsp:sp>
    <dsp:sp modelId="{A04F4710-57E1-294F-9FCB-95F5F5B8672B}">
      <dsp:nvSpPr>
        <dsp:cNvPr id="0" name=""/>
        <dsp:cNvSpPr/>
      </dsp:nvSpPr>
      <dsp:spPr>
        <a:xfrm>
          <a:off x="4794" y="1738576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680742-8B99-9E4C-99B4-43A29EDC4865}">
      <dsp:nvSpPr>
        <dsp:cNvPr id="0" name=""/>
        <dsp:cNvSpPr/>
      </dsp:nvSpPr>
      <dsp:spPr>
        <a:xfrm>
          <a:off x="93755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VMWare, Linux, Windows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646" y="1837980"/>
        <a:ext cx="770872" cy="478633"/>
      </dsp:txXfrm>
    </dsp:sp>
    <dsp:sp modelId="{EA2FA24E-A267-5348-B810-762205BF9CC8}">
      <dsp:nvSpPr>
        <dsp:cNvPr id="0" name=""/>
        <dsp:cNvSpPr/>
      </dsp:nvSpPr>
      <dsp:spPr>
        <a:xfrm>
          <a:off x="4794" y="2479849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126962-FDE0-B74C-99F0-59F4851BBC14}">
      <dsp:nvSpPr>
        <dsp:cNvPr id="0" name=""/>
        <dsp:cNvSpPr/>
      </dsp:nvSpPr>
      <dsp:spPr>
        <a:xfrm>
          <a:off x="93755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Global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646" y="2579253"/>
        <a:ext cx="770872" cy="478633"/>
      </dsp:txXfrm>
    </dsp:sp>
    <dsp:sp modelId="{58B043A3-2507-7041-A98A-9EB87D8AE631}">
      <dsp:nvSpPr>
        <dsp:cNvPr id="0" name=""/>
        <dsp:cNvSpPr/>
      </dsp:nvSpPr>
      <dsp:spPr>
        <a:xfrm>
          <a:off x="4794" y="3221122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2FB14D-EE9F-EE43-B45E-F1FC41B4F27A}">
      <dsp:nvSpPr>
        <dsp:cNvPr id="0" name=""/>
        <dsp:cNvSpPr/>
      </dsp:nvSpPr>
      <dsp:spPr>
        <a:xfrm>
          <a:off x="93755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646" y="3320526"/>
        <a:ext cx="770872" cy="478633"/>
      </dsp:txXfrm>
    </dsp:sp>
    <dsp:sp modelId="{CA7B63FA-B08E-6949-87BA-53CF0C15FDBA}">
      <dsp:nvSpPr>
        <dsp:cNvPr id="0" name=""/>
        <dsp:cNvSpPr/>
      </dsp:nvSpPr>
      <dsp:spPr>
        <a:xfrm>
          <a:off x="983372" y="997303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111326-7AE3-7045-9D1F-B1A721B547C6}">
      <dsp:nvSpPr>
        <dsp:cNvPr id="0" name=""/>
        <dsp:cNvSpPr/>
      </dsp:nvSpPr>
      <dsp:spPr>
        <a:xfrm>
          <a:off x="1072334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NetApp Mercury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7225" y="1096707"/>
        <a:ext cx="770872" cy="478633"/>
      </dsp:txXfrm>
    </dsp:sp>
    <dsp:sp modelId="{05C82488-75C3-AE49-80C0-19DB624ED9E0}">
      <dsp:nvSpPr>
        <dsp:cNvPr id="0" name=""/>
        <dsp:cNvSpPr/>
      </dsp:nvSpPr>
      <dsp:spPr>
        <a:xfrm>
          <a:off x="983372" y="1738576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DE8A0F-B2F7-604F-BCD2-33BAF465C919}">
      <dsp:nvSpPr>
        <dsp:cNvPr id="0" name=""/>
        <dsp:cNvSpPr/>
      </dsp:nvSpPr>
      <dsp:spPr>
        <a:xfrm>
          <a:off x="1072334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KVM/QEMU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7225" y="1837980"/>
        <a:ext cx="770872" cy="478633"/>
      </dsp:txXfrm>
    </dsp:sp>
    <dsp:sp modelId="{0C83D716-17E4-434B-8542-0BF9203ECFE7}">
      <dsp:nvSpPr>
        <dsp:cNvPr id="0" name=""/>
        <dsp:cNvSpPr/>
      </dsp:nvSpPr>
      <dsp:spPr>
        <a:xfrm>
          <a:off x="983372" y="2479849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71CF43-742E-7245-897A-B37CFF5F14D8}">
      <dsp:nvSpPr>
        <dsp:cNvPr id="0" name=""/>
        <dsp:cNvSpPr/>
      </dsp:nvSpPr>
      <dsp:spPr>
        <a:xfrm>
          <a:off x="1072334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Global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7225" y="2579253"/>
        <a:ext cx="770872" cy="478633"/>
      </dsp:txXfrm>
    </dsp:sp>
    <dsp:sp modelId="{6DFCBCD0-F059-8A48-9A7C-A163D34412DC}">
      <dsp:nvSpPr>
        <dsp:cNvPr id="0" name=""/>
        <dsp:cNvSpPr/>
      </dsp:nvSpPr>
      <dsp:spPr>
        <a:xfrm>
          <a:off x="983372" y="3221122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5B8EEB-591D-324A-ACCD-9EF61F5C1499}">
      <dsp:nvSpPr>
        <dsp:cNvPr id="0" name=""/>
        <dsp:cNvSpPr/>
      </dsp:nvSpPr>
      <dsp:spPr>
        <a:xfrm>
          <a:off x="1072334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1087225" y="3320526"/>
        <a:ext cx="770872" cy="478633"/>
      </dsp:txXfrm>
    </dsp:sp>
    <dsp:sp modelId="{23B62AF3-526B-C14A-8A54-19AAEF38471F}">
      <dsp:nvSpPr>
        <dsp:cNvPr id="0" name=""/>
        <dsp:cNvSpPr/>
      </dsp:nvSpPr>
      <dsp:spPr>
        <a:xfrm>
          <a:off x="1961950" y="997303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E710AF-0B90-3D44-8979-75F3B42E1071}">
      <dsp:nvSpPr>
        <dsp:cNvPr id="0" name=""/>
        <dsp:cNvSpPr/>
      </dsp:nvSpPr>
      <dsp:spPr>
        <a:xfrm>
          <a:off x="2050912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Fusion </a:t>
          </a:r>
          <a:r>
            <a:rPr lang="en-US" sz="1000" kern="1200" dirty="0" err="1" smtClean="0">
              <a:solidFill>
                <a:srgbClr val="0432FF"/>
              </a:solidFill>
            </a:rPr>
            <a:t>ioTurbine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2065803" y="1096707"/>
        <a:ext cx="770872" cy="478633"/>
      </dsp:txXfrm>
    </dsp:sp>
    <dsp:sp modelId="{1D94E523-99B1-4E48-8994-C9A8061B151B}">
      <dsp:nvSpPr>
        <dsp:cNvPr id="0" name=""/>
        <dsp:cNvSpPr/>
      </dsp:nvSpPr>
      <dsp:spPr>
        <a:xfrm>
          <a:off x="1961950" y="1738576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5916E4-0E22-8B4B-B6F7-08DD1AC9D7AF}">
      <dsp:nvSpPr>
        <dsp:cNvPr id="0" name=""/>
        <dsp:cNvSpPr/>
      </dsp:nvSpPr>
      <dsp:spPr>
        <a:xfrm>
          <a:off x="2050912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VMWare, ESX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2065803" y="1837980"/>
        <a:ext cx="770872" cy="478633"/>
      </dsp:txXfrm>
    </dsp:sp>
    <dsp:sp modelId="{C9EFF552-4102-C04B-A1F8-877600E686FA}">
      <dsp:nvSpPr>
        <dsp:cNvPr id="0" name=""/>
        <dsp:cNvSpPr/>
      </dsp:nvSpPr>
      <dsp:spPr>
        <a:xfrm>
          <a:off x="1961950" y="2479849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523F1B-15EE-8D4D-A17B-E93C79006863}">
      <dsp:nvSpPr>
        <dsp:cNvPr id="0" name=""/>
        <dsp:cNvSpPr/>
      </dsp:nvSpPr>
      <dsp:spPr>
        <a:xfrm>
          <a:off x="2050912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Global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2065803" y="2579253"/>
        <a:ext cx="770872" cy="478633"/>
      </dsp:txXfrm>
    </dsp:sp>
    <dsp:sp modelId="{9F8DE5E9-0CC3-E343-9E84-03034FDFD93C}">
      <dsp:nvSpPr>
        <dsp:cNvPr id="0" name=""/>
        <dsp:cNvSpPr/>
      </dsp:nvSpPr>
      <dsp:spPr>
        <a:xfrm>
          <a:off x="1961950" y="3221122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BF42A3-D3FB-7E4F-BD28-938BA37AFD3E}">
      <dsp:nvSpPr>
        <dsp:cNvPr id="0" name=""/>
        <dsp:cNvSpPr/>
      </dsp:nvSpPr>
      <dsp:spPr>
        <a:xfrm>
          <a:off x="2050912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2065803" y="3320526"/>
        <a:ext cx="770872" cy="478633"/>
      </dsp:txXfrm>
    </dsp:sp>
    <dsp:sp modelId="{D04C1F87-10C1-2748-A488-C0E6208CF641}">
      <dsp:nvSpPr>
        <dsp:cNvPr id="0" name=""/>
        <dsp:cNvSpPr/>
      </dsp:nvSpPr>
      <dsp:spPr>
        <a:xfrm>
          <a:off x="2940528" y="997303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E7FFF7-D041-1545-8BFF-50E4812186F7}">
      <dsp:nvSpPr>
        <dsp:cNvPr id="0" name=""/>
        <dsp:cNvSpPr/>
      </dsp:nvSpPr>
      <dsp:spPr>
        <a:xfrm>
          <a:off x="3029490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err="1" smtClean="0">
              <a:solidFill>
                <a:srgbClr val="0432FF"/>
              </a:solidFill>
            </a:rPr>
            <a:t>vFRM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3044381" y="1096707"/>
        <a:ext cx="770872" cy="478633"/>
      </dsp:txXfrm>
    </dsp:sp>
    <dsp:sp modelId="{8EE4BB85-2875-4E4B-99C2-3CEE7B2D169A}">
      <dsp:nvSpPr>
        <dsp:cNvPr id="0" name=""/>
        <dsp:cNvSpPr/>
      </dsp:nvSpPr>
      <dsp:spPr>
        <a:xfrm>
          <a:off x="2940528" y="1738576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BB7EFA-E701-A44F-9628-D370EA6B7121}">
      <dsp:nvSpPr>
        <dsp:cNvPr id="0" name=""/>
        <dsp:cNvSpPr/>
      </dsp:nvSpPr>
      <dsp:spPr>
        <a:xfrm>
          <a:off x="3029490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VMWare, ESX</a:t>
          </a:r>
        </a:p>
      </dsp:txBody>
      <dsp:txXfrm>
        <a:off x="3044381" y="1837980"/>
        <a:ext cx="770872" cy="478633"/>
      </dsp:txXfrm>
    </dsp:sp>
    <dsp:sp modelId="{BC4F8DAC-97C9-5542-A721-D7B14FA92C49}">
      <dsp:nvSpPr>
        <dsp:cNvPr id="0" name=""/>
        <dsp:cNvSpPr/>
      </dsp:nvSpPr>
      <dsp:spPr>
        <a:xfrm>
          <a:off x="2940528" y="2479849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0467C6-ECC2-AB49-908E-776639564A01}">
      <dsp:nvSpPr>
        <dsp:cNvPr id="0" name=""/>
        <dsp:cNvSpPr/>
      </dsp:nvSpPr>
      <dsp:spPr>
        <a:xfrm>
          <a:off x="3029490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Global</a:t>
          </a:r>
        </a:p>
      </dsp:txBody>
      <dsp:txXfrm>
        <a:off x="3044381" y="2579253"/>
        <a:ext cx="770872" cy="478633"/>
      </dsp:txXfrm>
    </dsp:sp>
    <dsp:sp modelId="{04AF9EC1-DC25-AD43-BC0F-1CD65EFFCB2E}">
      <dsp:nvSpPr>
        <dsp:cNvPr id="0" name=""/>
        <dsp:cNvSpPr/>
      </dsp:nvSpPr>
      <dsp:spPr>
        <a:xfrm>
          <a:off x="2940528" y="3221122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689EAA-8349-B141-82AE-D0594A07C2D1}">
      <dsp:nvSpPr>
        <dsp:cNvPr id="0" name=""/>
        <dsp:cNvSpPr/>
      </dsp:nvSpPr>
      <dsp:spPr>
        <a:xfrm>
          <a:off x="3029490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</a:p>
      </dsp:txBody>
      <dsp:txXfrm>
        <a:off x="3044381" y="3320526"/>
        <a:ext cx="770872" cy="478633"/>
      </dsp:txXfrm>
    </dsp:sp>
    <dsp:sp modelId="{9F4193C1-768B-054A-8517-86575BE9A534}">
      <dsp:nvSpPr>
        <dsp:cNvPr id="0" name=""/>
        <dsp:cNvSpPr/>
      </dsp:nvSpPr>
      <dsp:spPr>
        <a:xfrm>
          <a:off x="3919107" y="997303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B5203F-0581-4745-9B02-999039ACFCE4}">
      <dsp:nvSpPr>
        <dsp:cNvPr id="0" name=""/>
        <dsp:cNvSpPr/>
      </dsp:nvSpPr>
      <dsp:spPr>
        <a:xfrm>
          <a:off x="4008068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Effective SSD Caching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022959" y="1096707"/>
        <a:ext cx="770872" cy="478633"/>
      </dsp:txXfrm>
    </dsp:sp>
    <dsp:sp modelId="{78810AE6-F605-6F4E-B067-1212BE2B6EF8}">
      <dsp:nvSpPr>
        <dsp:cNvPr id="0" name=""/>
        <dsp:cNvSpPr/>
      </dsp:nvSpPr>
      <dsp:spPr>
        <a:xfrm>
          <a:off x="3919107" y="1738576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4A9E30-ECE0-0A4D-A6E6-E721D1A9FA3C}">
      <dsp:nvSpPr>
        <dsp:cNvPr id="0" name=""/>
        <dsp:cNvSpPr/>
      </dsp:nvSpPr>
      <dsp:spPr>
        <a:xfrm>
          <a:off x="4008068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XEN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022959" y="1837980"/>
        <a:ext cx="770872" cy="478633"/>
      </dsp:txXfrm>
    </dsp:sp>
    <dsp:sp modelId="{FB8A7D33-32A0-9C44-B84D-53BE07304A88}">
      <dsp:nvSpPr>
        <dsp:cNvPr id="0" name=""/>
        <dsp:cNvSpPr/>
      </dsp:nvSpPr>
      <dsp:spPr>
        <a:xfrm>
          <a:off x="3919107" y="2479849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0E10E4-97FC-A445-9468-6A13895BE673}">
      <dsp:nvSpPr>
        <dsp:cNvPr id="0" name=""/>
        <dsp:cNvSpPr/>
      </dsp:nvSpPr>
      <dsp:spPr>
        <a:xfrm>
          <a:off x="4008068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Global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022959" y="2579253"/>
        <a:ext cx="770872" cy="478633"/>
      </dsp:txXfrm>
    </dsp:sp>
    <dsp:sp modelId="{D20B26EF-3C23-354E-8121-992FE5B447E9}">
      <dsp:nvSpPr>
        <dsp:cNvPr id="0" name=""/>
        <dsp:cNvSpPr/>
      </dsp:nvSpPr>
      <dsp:spPr>
        <a:xfrm>
          <a:off x="3919107" y="3221122"/>
          <a:ext cx="800654" cy="508415"/>
        </a:xfrm>
        <a:prstGeom prst="roundRect">
          <a:avLst>
            <a:gd name="adj" fmla="val 10000"/>
          </a:avLst>
        </a:prstGeom>
        <a:solidFill>
          <a:srgbClr val="FF7E79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5C8770-51BD-D04F-8176-76CC5C0E6036}">
      <dsp:nvSpPr>
        <dsp:cNvPr id="0" name=""/>
        <dsp:cNvSpPr/>
      </dsp:nvSpPr>
      <dsp:spPr>
        <a:xfrm>
          <a:off x="4008068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FF7E7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4022959" y="3320526"/>
        <a:ext cx="770872" cy="478633"/>
      </dsp:txXfrm>
    </dsp:sp>
    <dsp:sp modelId="{23680CA6-71BB-5C45-8DA0-704E56FF9003}">
      <dsp:nvSpPr>
        <dsp:cNvPr id="0" name=""/>
        <dsp:cNvSpPr/>
      </dsp:nvSpPr>
      <dsp:spPr>
        <a:xfrm>
          <a:off x="4897685" y="997303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501E72-6EC2-6C41-A83A-26B2AED1A021}">
      <dsp:nvSpPr>
        <dsp:cNvPr id="0" name=""/>
        <dsp:cNvSpPr/>
      </dsp:nvSpPr>
      <dsp:spPr>
        <a:xfrm>
          <a:off x="4986647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S-CAVE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001538" y="1096707"/>
        <a:ext cx="770872" cy="478633"/>
      </dsp:txXfrm>
    </dsp:sp>
    <dsp:sp modelId="{0473C790-2AF2-E84E-B857-521E86E93872}">
      <dsp:nvSpPr>
        <dsp:cNvPr id="0" name=""/>
        <dsp:cNvSpPr/>
      </dsp:nvSpPr>
      <dsp:spPr>
        <a:xfrm>
          <a:off x="4897685" y="1738576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EB96E-FC4B-884C-9D36-1AED19A45970}">
      <dsp:nvSpPr>
        <dsp:cNvPr id="0" name=""/>
        <dsp:cNvSpPr/>
      </dsp:nvSpPr>
      <dsp:spPr>
        <a:xfrm>
          <a:off x="4986647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ESX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001538" y="1837980"/>
        <a:ext cx="770872" cy="478633"/>
      </dsp:txXfrm>
    </dsp:sp>
    <dsp:sp modelId="{28121834-AAD6-DA43-9408-653CB3BBA4C8}">
      <dsp:nvSpPr>
        <dsp:cNvPr id="0" name=""/>
        <dsp:cNvSpPr/>
      </dsp:nvSpPr>
      <dsp:spPr>
        <a:xfrm>
          <a:off x="4897685" y="2479849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30BB2-0225-8A4E-8274-0E5B0CB2B61E}">
      <dsp:nvSpPr>
        <dsp:cNvPr id="0" name=""/>
        <dsp:cNvSpPr/>
      </dsp:nvSpPr>
      <dsp:spPr>
        <a:xfrm>
          <a:off x="4986647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Dynamic-Partitioned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001538" y="2579253"/>
        <a:ext cx="770872" cy="478633"/>
      </dsp:txXfrm>
    </dsp:sp>
    <dsp:sp modelId="{553F28DD-55EA-7648-9661-B90A58BA907C}">
      <dsp:nvSpPr>
        <dsp:cNvPr id="0" name=""/>
        <dsp:cNvSpPr/>
      </dsp:nvSpPr>
      <dsp:spPr>
        <a:xfrm>
          <a:off x="4897685" y="3221122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55EB96-8A55-B545-8BF6-9D3C23CFE1BB}">
      <dsp:nvSpPr>
        <dsp:cNvPr id="0" name=""/>
        <dsp:cNvSpPr/>
      </dsp:nvSpPr>
      <dsp:spPr>
        <a:xfrm>
          <a:off x="4986647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001538" y="3320526"/>
        <a:ext cx="770872" cy="478633"/>
      </dsp:txXfrm>
    </dsp:sp>
    <dsp:sp modelId="{EC6CA877-6E5E-4E54-9A7A-7D35187B1FE7}">
      <dsp:nvSpPr>
        <dsp:cNvPr id="0" name=""/>
        <dsp:cNvSpPr/>
      </dsp:nvSpPr>
      <dsp:spPr>
        <a:xfrm>
          <a:off x="4897685" y="3962395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00587D-0385-4806-96FA-5A339D96D8C2}">
      <dsp:nvSpPr>
        <dsp:cNvPr id="0" name=""/>
        <dsp:cNvSpPr/>
      </dsp:nvSpPr>
      <dsp:spPr>
        <a:xfrm>
          <a:off x="4986647" y="4046908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WSS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001538" y="4061799"/>
        <a:ext cx="770872" cy="478633"/>
      </dsp:txXfrm>
    </dsp:sp>
    <dsp:sp modelId="{1E819DFD-A364-1943-98E2-84DA5C82CED4}">
      <dsp:nvSpPr>
        <dsp:cNvPr id="0" name=""/>
        <dsp:cNvSpPr/>
      </dsp:nvSpPr>
      <dsp:spPr>
        <a:xfrm>
          <a:off x="5876263" y="997303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E2B94D-F1F1-0942-A68C-F4853AC8072E}">
      <dsp:nvSpPr>
        <dsp:cNvPr id="0" name=""/>
        <dsp:cNvSpPr/>
      </dsp:nvSpPr>
      <dsp:spPr>
        <a:xfrm>
          <a:off x="5965225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>
              <a:solidFill>
                <a:srgbClr val="0432FF"/>
              </a:solidFill>
            </a:rPr>
            <a:t>vCache</a:t>
          </a:r>
          <a:r>
            <a:rPr lang="en-US" sz="900" kern="1200" dirty="0" smtClean="0">
              <a:solidFill>
                <a:srgbClr val="0432FF"/>
              </a:solidFill>
            </a:rPr>
            <a:t/>
          </a:r>
          <a:br>
            <a:rPr lang="en-US" sz="900" kern="1200" dirty="0" smtClean="0">
              <a:solidFill>
                <a:srgbClr val="0432FF"/>
              </a:solidFill>
            </a:rPr>
          </a:br>
          <a:r>
            <a:rPr lang="en-US" sz="900" kern="1200" dirty="0" smtClean="0">
              <a:solidFill>
                <a:srgbClr val="0432FF"/>
              </a:solidFill>
            </a:rPr>
            <a:t>Share</a:t>
          </a:r>
          <a:endParaRPr lang="en-US" sz="900" kern="1200" dirty="0">
            <a:solidFill>
              <a:srgbClr val="0432FF"/>
            </a:solidFill>
          </a:endParaRPr>
        </a:p>
      </dsp:txBody>
      <dsp:txXfrm>
        <a:off x="5980116" y="1096707"/>
        <a:ext cx="770872" cy="478633"/>
      </dsp:txXfrm>
    </dsp:sp>
    <dsp:sp modelId="{BDE1AA0A-0733-0A4E-8A52-9E2DA0AC5DA6}">
      <dsp:nvSpPr>
        <dsp:cNvPr id="0" name=""/>
        <dsp:cNvSpPr/>
      </dsp:nvSpPr>
      <dsp:spPr>
        <a:xfrm>
          <a:off x="5876263" y="1738576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1603EF-9E78-1547-9563-74F10F13331E}">
      <dsp:nvSpPr>
        <dsp:cNvPr id="0" name=""/>
        <dsp:cNvSpPr/>
      </dsp:nvSpPr>
      <dsp:spPr>
        <a:xfrm>
          <a:off x="5965225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ESX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980116" y="1837980"/>
        <a:ext cx="770872" cy="478633"/>
      </dsp:txXfrm>
    </dsp:sp>
    <dsp:sp modelId="{B3621DEF-F690-A141-A156-6A2B260B20F1}">
      <dsp:nvSpPr>
        <dsp:cNvPr id="0" name=""/>
        <dsp:cNvSpPr/>
      </dsp:nvSpPr>
      <dsp:spPr>
        <a:xfrm>
          <a:off x="5876263" y="2479849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7D50D5-A2C7-3F41-8109-2C31602BB917}">
      <dsp:nvSpPr>
        <dsp:cNvPr id="0" name=""/>
        <dsp:cNvSpPr/>
      </dsp:nvSpPr>
      <dsp:spPr>
        <a:xfrm>
          <a:off x="5965225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Dynamic-Partitioned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980116" y="2579253"/>
        <a:ext cx="770872" cy="478633"/>
      </dsp:txXfrm>
    </dsp:sp>
    <dsp:sp modelId="{C884018D-10FE-E14A-9FA0-0A93CB8D447F}">
      <dsp:nvSpPr>
        <dsp:cNvPr id="0" name=""/>
        <dsp:cNvSpPr/>
      </dsp:nvSpPr>
      <dsp:spPr>
        <a:xfrm>
          <a:off x="5876263" y="3221122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BA22B7-BD70-AC4E-B7D5-AD087BB38FF7}">
      <dsp:nvSpPr>
        <dsp:cNvPr id="0" name=""/>
        <dsp:cNvSpPr/>
      </dsp:nvSpPr>
      <dsp:spPr>
        <a:xfrm>
          <a:off x="5965225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980116" y="3320526"/>
        <a:ext cx="770872" cy="478633"/>
      </dsp:txXfrm>
    </dsp:sp>
    <dsp:sp modelId="{76C2D55C-68D2-423D-ADF0-FC367C68F293}">
      <dsp:nvSpPr>
        <dsp:cNvPr id="0" name=""/>
        <dsp:cNvSpPr/>
      </dsp:nvSpPr>
      <dsp:spPr>
        <a:xfrm>
          <a:off x="5876263" y="3962395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9AEF8A-2D48-4EA3-AF8A-5C20E2263C0A}">
      <dsp:nvSpPr>
        <dsp:cNvPr id="0" name=""/>
        <dsp:cNvSpPr/>
      </dsp:nvSpPr>
      <dsp:spPr>
        <a:xfrm>
          <a:off x="5965225" y="4046908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Reuse Intensity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5980116" y="4061799"/>
        <a:ext cx="770872" cy="478633"/>
      </dsp:txXfrm>
    </dsp:sp>
    <dsp:sp modelId="{D9D1A1FE-5AFF-014B-B6E1-9D974A037852}">
      <dsp:nvSpPr>
        <dsp:cNvPr id="0" name=""/>
        <dsp:cNvSpPr/>
      </dsp:nvSpPr>
      <dsp:spPr>
        <a:xfrm>
          <a:off x="6854841" y="997303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966C22-4C0B-314E-A279-48000672AC91}">
      <dsp:nvSpPr>
        <dsp:cNvPr id="0" name=""/>
        <dsp:cNvSpPr/>
      </dsp:nvSpPr>
      <dsp:spPr>
        <a:xfrm>
          <a:off x="6943803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Centaur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6958694" y="1096707"/>
        <a:ext cx="770872" cy="478633"/>
      </dsp:txXfrm>
    </dsp:sp>
    <dsp:sp modelId="{5F610F9B-1849-E443-B7FB-5B2C263F1C05}">
      <dsp:nvSpPr>
        <dsp:cNvPr id="0" name=""/>
        <dsp:cNvSpPr/>
      </dsp:nvSpPr>
      <dsp:spPr>
        <a:xfrm>
          <a:off x="6854841" y="1738576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63AE77-4710-B24C-A833-D7B61427450C}">
      <dsp:nvSpPr>
        <dsp:cNvPr id="0" name=""/>
        <dsp:cNvSpPr/>
      </dsp:nvSpPr>
      <dsp:spPr>
        <a:xfrm>
          <a:off x="6943803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ESX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6958694" y="1837980"/>
        <a:ext cx="770872" cy="478633"/>
      </dsp:txXfrm>
    </dsp:sp>
    <dsp:sp modelId="{10CA6621-1ACD-9747-85DA-BDA617871413}">
      <dsp:nvSpPr>
        <dsp:cNvPr id="0" name=""/>
        <dsp:cNvSpPr/>
      </dsp:nvSpPr>
      <dsp:spPr>
        <a:xfrm>
          <a:off x="6854841" y="2479849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B925C-8986-8F41-83CF-60CE60B6F88A}">
      <dsp:nvSpPr>
        <dsp:cNvPr id="0" name=""/>
        <dsp:cNvSpPr/>
      </dsp:nvSpPr>
      <dsp:spPr>
        <a:xfrm>
          <a:off x="6943803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Dynamic-Partitioned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6958694" y="2579253"/>
        <a:ext cx="770872" cy="478633"/>
      </dsp:txXfrm>
    </dsp:sp>
    <dsp:sp modelId="{8B44E5BB-BE03-5C44-A376-2F30B75D18FF}">
      <dsp:nvSpPr>
        <dsp:cNvPr id="0" name=""/>
        <dsp:cNvSpPr/>
      </dsp:nvSpPr>
      <dsp:spPr>
        <a:xfrm>
          <a:off x="6854841" y="3221122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solidFill>
            <a:srgbClr val="92D050"/>
          </a:solidFill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9ACDC0-366C-3848-91AB-FE077A0C4E78}">
      <dsp:nvSpPr>
        <dsp:cNvPr id="0" name=""/>
        <dsp:cNvSpPr/>
      </dsp:nvSpPr>
      <dsp:spPr>
        <a:xfrm>
          <a:off x="6943803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6958694" y="3320526"/>
        <a:ext cx="770872" cy="478633"/>
      </dsp:txXfrm>
    </dsp:sp>
    <dsp:sp modelId="{BC94BD49-62D7-4F77-B149-57698FE30915}">
      <dsp:nvSpPr>
        <dsp:cNvPr id="0" name=""/>
        <dsp:cNvSpPr/>
      </dsp:nvSpPr>
      <dsp:spPr>
        <a:xfrm>
          <a:off x="6854841" y="3962395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B7CE24-9FAD-46F6-97B7-E5FD0AEC77D4}">
      <dsp:nvSpPr>
        <dsp:cNvPr id="0" name=""/>
        <dsp:cNvSpPr/>
      </dsp:nvSpPr>
      <dsp:spPr>
        <a:xfrm>
          <a:off x="6943803" y="4046908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Reuse Distance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6958694" y="4061799"/>
        <a:ext cx="770872" cy="478633"/>
      </dsp:txXfrm>
    </dsp:sp>
    <dsp:sp modelId="{C449FD6C-488E-4024-844E-4F90335F19BC}">
      <dsp:nvSpPr>
        <dsp:cNvPr id="0" name=""/>
        <dsp:cNvSpPr/>
      </dsp:nvSpPr>
      <dsp:spPr>
        <a:xfrm>
          <a:off x="7833420" y="997303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B51275-69A6-41E5-84AD-BCD305D2AC1F}">
      <dsp:nvSpPr>
        <dsp:cNvPr id="0" name=""/>
        <dsp:cNvSpPr/>
      </dsp:nvSpPr>
      <dsp:spPr>
        <a:xfrm>
          <a:off x="7922381" y="1081816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Cloud</a:t>
          </a:r>
          <a:br>
            <a:rPr lang="en-US" sz="1000" kern="1200" dirty="0" smtClean="0">
              <a:solidFill>
                <a:srgbClr val="0432FF"/>
              </a:solidFill>
            </a:rPr>
          </a:br>
          <a:r>
            <a:rPr lang="en-US" sz="1000" kern="1200" dirty="0" smtClean="0">
              <a:solidFill>
                <a:srgbClr val="0432FF"/>
              </a:solidFill>
            </a:rPr>
            <a:t>Cache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7937272" y="1096707"/>
        <a:ext cx="770872" cy="478633"/>
      </dsp:txXfrm>
    </dsp:sp>
    <dsp:sp modelId="{B09BEF80-B519-40D2-A8DC-4BC7E9D79FB4}">
      <dsp:nvSpPr>
        <dsp:cNvPr id="0" name=""/>
        <dsp:cNvSpPr/>
      </dsp:nvSpPr>
      <dsp:spPr>
        <a:xfrm>
          <a:off x="7833420" y="1738576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C41CF-8726-4517-9BF2-BA4F943287EF}">
      <dsp:nvSpPr>
        <dsp:cNvPr id="0" name=""/>
        <dsp:cNvSpPr/>
      </dsp:nvSpPr>
      <dsp:spPr>
        <a:xfrm>
          <a:off x="7922381" y="1823089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ESX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7937272" y="1837980"/>
        <a:ext cx="770872" cy="478633"/>
      </dsp:txXfrm>
    </dsp:sp>
    <dsp:sp modelId="{71CB2F4F-181A-4713-91D7-7361D432BFD0}">
      <dsp:nvSpPr>
        <dsp:cNvPr id="0" name=""/>
        <dsp:cNvSpPr/>
      </dsp:nvSpPr>
      <dsp:spPr>
        <a:xfrm>
          <a:off x="7833420" y="2479849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790148-4BF9-4548-8D64-2F1B3B56A909}">
      <dsp:nvSpPr>
        <dsp:cNvPr id="0" name=""/>
        <dsp:cNvSpPr/>
      </dsp:nvSpPr>
      <dsp:spPr>
        <a:xfrm>
          <a:off x="7922381" y="2564362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Dynamic-Partitioned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7937272" y="2579253"/>
        <a:ext cx="770872" cy="478633"/>
      </dsp:txXfrm>
    </dsp:sp>
    <dsp:sp modelId="{E3F26E52-9CCD-4788-BD24-D8AD32825A5E}">
      <dsp:nvSpPr>
        <dsp:cNvPr id="0" name=""/>
        <dsp:cNvSpPr/>
      </dsp:nvSpPr>
      <dsp:spPr>
        <a:xfrm>
          <a:off x="7833420" y="3221122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49B3E0-C67D-4AFA-B943-5E91429199F3}">
      <dsp:nvSpPr>
        <dsp:cNvPr id="0" name=""/>
        <dsp:cNvSpPr/>
      </dsp:nvSpPr>
      <dsp:spPr>
        <a:xfrm>
          <a:off x="7922381" y="3305635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Host-side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7937272" y="3320526"/>
        <a:ext cx="770872" cy="478633"/>
      </dsp:txXfrm>
    </dsp:sp>
    <dsp:sp modelId="{B7AED728-CD62-41BD-9988-7A03E540B103}">
      <dsp:nvSpPr>
        <dsp:cNvPr id="0" name=""/>
        <dsp:cNvSpPr/>
      </dsp:nvSpPr>
      <dsp:spPr>
        <a:xfrm>
          <a:off x="7833420" y="3962395"/>
          <a:ext cx="800654" cy="50841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B0D19B-8961-4BAC-8642-12ABDE171898}">
      <dsp:nvSpPr>
        <dsp:cNvPr id="0" name=""/>
        <dsp:cNvSpPr/>
      </dsp:nvSpPr>
      <dsp:spPr>
        <a:xfrm>
          <a:off x="7922381" y="4046908"/>
          <a:ext cx="800654" cy="508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rgbClr val="0432FF"/>
              </a:solidFill>
            </a:rPr>
            <a:t>Reuse WSS</a:t>
          </a:r>
          <a:endParaRPr lang="en-US" sz="1000" kern="1200" dirty="0">
            <a:solidFill>
              <a:srgbClr val="0432FF"/>
            </a:solidFill>
          </a:endParaRPr>
        </a:p>
      </dsp:txBody>
      <dsp:txXfrm>
        <a:off x="7937272" y="4061799"/>
        <a:ext cx="770872" cy="478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60E58-40D6-0E46-A1CB-604E63288734}" type="datetimeFigureOut">
              <a:rPr lang="en-US" smtClean="0"/>
              <a:t>6/20/2018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D36AF-A81F-BF44-B322-4894966F3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3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67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Enterprise SSD vs. Enterprise</a:t>
            </a:r>
            <a:r>
              <a:rPr lang="en-US" baseline="0" dirty="0" smtClean="0"/>
              <a:t> HDD</a:t>
            </a:r>
          </a:p>
          <a:p>
            <a:r>
              <a:rPr lang="en-US" baseline="0" dirty="0" err="1" smtClean="0"/>
              <a:t>Storagereviewcom</a:t>
            </a:r>
            <a:endParaRPr lang="en-US" baseline="0" dirty="0" smtClean="0"/>
          </a:p>
          <a:p>
            <a:r>
              <a:rPr lang="en-US" baseline="0" dirty="0" smtClean="0"/>
              <a:t>Hitachi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36AF-A81F-BF44-B322-4894966F311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265" y="1447801"/>
            <a:ext cx="8051469" cy="3329581"/>
          </a:xfrm>
        </p:spPr>
        <p:txBody>
          <a:bodyPr anchor="b"/>
          <a:lstStyle>
            <a:lvl1pPr>
              <a:defRPr sz="7200">
                <a:solidFill>
                  <a:srgbClr val="7030A0"/>
                </a:solidFill>
              </a:defRPr>
            </a:lvl1pPr>
          </a:lstStyle>
          <a:p>
            <a:r>
              <a:rPr lang="fa-IR" dirty="0" err="1" smtClean="0"/>
              <a:t>Click</a:t>
            </a:r>
            <a:r>
              <a:rPr lang="fa-IR" dirty="0" smtClean="0"/>
              <a:t> </a:t>
            </a:r>
            <a:r>
              <a:rPr lang="fa-IR" dirty="0" err="1" smtClean="0"/>
              <a:t>to</a:t>
            </a:r>
            <a:r>
              <a:rPr lang="fa-IR" dirty="0" smtClean="0"/>
              <a:t> </a:t>
            </a:r>
            <a:r>
              <a:rPr lang="fa-IR" dirty="0" err="1" smtClean="0"/>
              <a:t>edit</a:t>
            </a:r>
            <a:r>
              <a:rPr lang="fa-IR" dirty="0" smtClean="0"/>
              <a:t> </a:t>
            </a:r>
            <a:r>
              <a:rPr lang="fa-IR" dirty="0" err="1" smtClean="0"/>
              <a:t>Master</a:t>
            </a:r>
            <a:r>
              <a:rPr lang="fa-IR" dirty="0" smtClean="0"/>
              <a:t> </a:t>
            </a:r>
            <a:r>
              <a:rPr lang="fa-IR" dirty="0" err="1" smtClean="0"/>
              <a:t>title</a:t>
            </a:r>
            <a:r>
              <a:rPr lang="fa-IR" dirty="0" smtClean="0"/>
              <a:t> </a:t>
            </a:r>
            <a:r>
              <a:rPr lang="fa-IR" dirty="0" err="1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265" y="4777380"/>
            <a:ext cx="8051469" cy="140966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rgbClr val="0432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 dirty="0" err="1" smtClean="0"/>
              <a:t>Click</a:t>
            </a:r>
            <a:r>
              <a:rPr lang="fa-IR" dirty="0" smtClean="0"/>
              <a:t> </a:t>
            </a:r>
            <a:r>
              <a:rPr lang="fa-IR" dirty="0" err="1" smtClean="0"/>
              <a:t>to</a:t>
            </a:r>
            <a:r>
              <a:rPr lang="fa-IR" dirty="0" smtClean="0"/>
              <a:t> </a:t>
            </a:r>
            <a:r>
              <a:rPr lang="fa-IR" dirty="0" err="1" smtClean="0"/>
              <a:t>edit</a:t>
            </a:r>
            <a:r>
              <a:rPr lang="fa-IR" dirty="0" smtClean="0"/>
              <a:t> </a:t>
            </a:r>
            <a:r>
              <a:rPr lang="fa-IR" dirty="0" err="1" smtClean="0"/>
              <a:t>Master</a:t>
            </a:r>
            <a:r>
              <a:rPr lang="fa-IR" dirty="0" smtClean="0"/>
              <a:t> </a:t>
            </a:r>
            <a:r>
              <a:rPr lang="fa-IR" dirty="0" err="1" smtClean="0"/>
              <a:t>subtitle</a:t>
            </a:r>
            <a:r>
              <a:rPr lang="fa-IR" dirty="0" smtClean="0"/>
              <a:t> </a:t>
            </a:r>
            <a:r>
              <a:rPr lang="fa-IR" dirty="0" err="1" smtClean="0"/>
              <a:t>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635834" y="0"/>
            <a:ext cx="961900" cy="1223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6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7572667" cy="1400530"/>
          </a:xfrm>
        </p:spPr>
        <p:txBody>
          <a:bodyPr/>
          <a:lstStyle>
            <a:lvl1pPr>
              <a:defRPr sz="4000">
                <a:solidFill>
                  <a:srgbClr val="00B050"/>
                </a:solidFill>
              </a:defRPr>
            </a:lvl1pPr>
          </a:lstStyle>
          <a:p>
            <a:r>
              <a:rPr lang="fa-IR" dirty="0" err="1" smtClean="0"/>
              <a:t>Click</a:t>
            </a:r>
            <a:r>
              <a:rPr lang="fa-IR" dirty="0" smtClean="0"/>
              <a:t> </a:t>
            </a:r>
            <a:r>
              <a:rPr lang="fa-IR" dirty="0" err="1" smtClean="0"/>
              <a:t>to</a:t>
            </a:r>
            <a:r>
              <a:rPr lang="fa-IR" dirty="0" smtClean="0"/>
              <a:t> </a:t>
            </a:r>
            <a:r>
              <a:rPr lang="fa-IR" dirty="0" err="1" smtClean="0"/>
              <a:t>edit</a:t>
            </a:r>
            <a:r>
              <a:rPr lang="fa-IR" dirty="0" smtClean="0"/>
              <a:t> </a:t>
            </a:r>
            <a:r>
              <a:rPr lang="fa-IR" dirty="0" err="1" smtClean="0"/>
              <a:t>Master</a:t>
            </a:r>
            <a:r>
              <a:rPr lang="fa-IR" dirty="0" smtClean="0"/>
              <a:t> </a:t>
            </a:r>
            <a:r>
              <a:rPr lang="fa-IR" dirty="0" err="1" smtClean="0"/>
              <a:t>title</a:t>
            </a:r>
            <a:r>
              <a:rPr lang="fa-IR" dirty="0" smtClean="0"/>
              <a:t> </a:t>
            </a:r>
            <a:r>
              <a:rPr lang="fa-IR" dirty="0" err="1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73777"/>
            <a:ext cx="8839400" cy="5655563"/>
          </a:xfrm>
        </p:spPr>
        <p:txBody>
          <a:bodyPr/>
          <a:lstStyle>
            <a:lvl1pPr>
              <a:buClr>
                <a:srgbClr val="00FB92"/>
              </a:buClr>
              <a:defRPr sz="3200">
                <a:solidFill>
                  <a:srgbClr val="0432FF"/>
                </a:solidFill>
              </a:defRPr>
            </a:lvl1pPr>
            <a:lvl2pPr>
              <a:buClr>
                <a:srgbClr val="00FB92"/>
              </a:buClr>
              <a:defRPr sz="2800">
                <a:solidFill>
                  <a:srgbClr val="0432FF"/>
                </a:solidFill>
              </a:defRPr>
            </a:lvl2pPr>
            <a:lvl3pPr>
              <a:buClr>
                <a:srgbClr val="00FB92"/>
              </a:buClr>
              <a:defRPr sz="2400">
                <a:solidFill>
                  <a:srgbClr val="0432FF"/>
                </a:solidFill>
              </a:defRPr>
            </a:lvl3pPr>
            <a:lvl4pPr>
              <a:buClr>
                <a:srgbClr val="00FB92"/>
              </a:buClr>
              <a:defRPr sz="2000">
                <a:solidFill>
                  <a:srgbClr val="0432FF"/>
                </a:solidFill>
              </a:defRPr>
            </a:lvl4pPr>
            <a:lvl5pPr>
              <a:buClr>
                <a:srgbClr val="00FB92"/>
              </a:buClr>
              <a:defRPr sz="1800">
                <a:solidFill>
                  <a:srgbClr val="0432FF"/>
                </a:solidFill>
              </a:defRPr>
            </a:lvl5pPr>
          </a:lstStyle>
          <a:p>
            <a:pPr lvl="0"/>
            <a:r>
              <a:rPr lang="fa-IR" dirty="0" err="1" smtClean="0"/>
              <a:t>Click</a:t>
            </a:r>
            <a:r>
              <a:rPr lang="fa-IR" dirty="0" smtClean="0"/>
              <a:t> </a:t>
            </a:r>
            <a:r>
              <a:rPr lang="fa-IR" dirty="0" err="1" smtClean="0"/>
              <a:t>to</a:t>
            </a:r>
            <a:r>
              <a:rPr lang="fa-IR" dirty="0" smtClean="0"/>
              <a:t> </a:t>
            </a:r>
            <a:r>
              <a:rPr lang="fa-IR" dirty="0" err="1" smtClean="0"/>
              <a:t>edit</a:t>
            </a:r>
            <a:r>
              <a:rPr lang="fa-IR" dirty="0" smtClean="0"/>
              <a:t> </a:t>
            </a:r>
            <a:r>
              <a:rPr lang="fa-IR" dirty="0" err="1" smtClean="0"/>
              <a:t>Master</a:t>
            </a:r>
            <a:r>
              <a:rPr lang="fa-IR" dirty="0" smtClean="0"/>
              <a:t> </a:t>
            </a:r>
            <a:r>
              <a:rPr lang="fa-IR" dirty="0" err="1" smtClean="0"/>
              <a:t>text</a:t>
            </a:r>
            <a:r>
              <a:rPr lang="fa-IR" dirty="0" smtClean="0"/>
              <a:t> </a:t>
            </a:r>
            <a:r>
              <a:rPr lang="fa-IR" dirty="0" err="1" smtClean="0"/>
              <a:t>styles</a:t>
            </a:r>
            <a:endParaRPr lang="fa-IR" dirty="0" smtClean="0"/>
          </a:p>
          <a:p>
            <a:pPr lvl="1"/>
            <a:r>
              <a:rPr lang="fa-IR" dirty="0" err="1" smtClean="0"/>
              <a:t>Second</a:t>
            </a:r>
            <a:r>
              <a:rPr lang="fa-IR" dirty="0" smtClean="0"/>
              <a:t> </a:t>
            </a:r>
            <a:r>
              <a:rPr lang="fa-IR" dirty="0" err="1" smtClean="0"/>
              <a:t>level</a:t>
            </a:r>
            <a:endParaRPr lang="fa-IR" dirty="0" smtClean="0"/>
          </a:p>
          <a:p>
            <a:pPr lvl="2"/>
            <a:r>
              <a:rPr lang="fa-IR" dirty="0" err="1" smtClean="0"/>
              <a:t>Third</a:t>
            </a:r>
            <a:r>
              <a:rPr lang="fa-IR" dirty="0" smtClean="0"/>
              <a:t> </a:t>
            </a:r>
            <a:r>
              <a:rPr lang="fa-IR" dirty="0" err="1" smtClean="0"/>
              <a:t>level</a:t>
            </a:r>
            <a:endParaRPr lang="fa-IR" dirty="0" smtClean="0"/>
          </a:p>
          <a:p>
            <a:pPr lvl="3"/>
            <a:r>
              <a:rPr lang="fa-IR" dirty="0" err="1" smtClean="0"/>
              <a:t>Fourth</a:t>
            </a:r>
            <a:r>
              <a:rPr lang="fa-IR" dirty="0" smtClean="0"/>
              <a:t> </a:t>
            </a:r>
            <a:r>
              <a:rPr lang="fa-IR" dirty="0" err="1" smtClean="0"/>
              <a:t>level</a:t>
            </a:r>
            <a:endParaRPr lang="fa-IR" dirty="0" smtClean="0"/>
          </a:p>
          <a:p>
            <a:pPr lvl="4"/>
            <a:r>
              <a:rPr lang="fa-IR" dirty="0" err="1" smtClean="0"/>
              <a:t>Fifth</a:t>
            </a:r>
            <a:r>
              <a:rPr lang="fa-IR" dirty="0" smtClean="0"/>
              <a:t> </a:t>
            </a:r>
            <a:r>
              <a:rPr lang="fa-IR" dirty="0" err="1" smtClean="0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00" y="6629340"/>
            <a:ext cx="3859795" cy="22866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11" y="16893"/>
            <a:ext cx="554164" cy="554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03" y="581690"/>
            <a:ext cx="728798" cy="61865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016951" y="5322"/>
            <a:ext cx="6073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AC2358D-3AE2-40AC-B3AE-B563431FA434}" type="slidenum">
              <a:rPr lang="en-US" sz="2200" smtClean="0">
                <a:solidFill>
                  <a:srgbClr val="0432FF"/>
                </a:solidFill>
              </a:rPr>
              <a:t>‹#›</a:t>
            </a:fld>
            <a:endParaRPr lang="en-US" sz="2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C00"/>
                </a:solidFill>
              </a:defRPr>
            </a:lvl1pPr>
          </a:lstStyle>
          <a:p>
            <a:fld id="{7031A2A5-C812-F241-93FE-5ADBB45F3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9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a-I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 smtClean="0"/>
              <a:t>Click to edit Master text styles</a:t>
            </a:r>
          </a:p>
          <a:p>
            <a:pPr lvl="1"/>
            <a:r>
              <a:rPr lang="fa-IR" smtClean="0"/>
              <a:t>Second level</a:t>
            </a:r>
          </a:p>
          <a:p>
            <a:pPr lvl="2"/>
            <a:r>
              <a:rPr lang="fa-IR" smtClean="0"/>
              <a:t>Third level</a:t>
            </a:r>
          </a:p>
          <a:p>
            <a:pPr lvl="3"/>
            <a:r>
              <a:rPr lang="fa-IR" smtClean="0"/>
              <a:t>Fourth level</a:t>
            </a:r>
          </a:p>
          <a:p>
            <a:pPr lvl="4"/>
            <a:r>
              <a:rPr lang="fa-I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1A2A5-C812-F241-93FE-5ADBB45F3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umtec.net/fr/outils-virtualisation/outils-de-virtualisation/vmware-esxi-5/presentation-de-vmware-esxi-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toragereview.com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arketresearchfuture.com/reports/data-center-virtualization-market-3207" TargetMode="External"/><Relationship Id="rId4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1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36004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313280"/>
            <a:ext cx="8856345" cy="294218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2F92"/>
                </a:solidFill>
              </a:rPr>
              <a:t>ECI-Cache</a:t>
            </a:r>
            <a:r>
              <a:rPr lang="en-US" sz="4400" dirty="0" smtClean="0">
                <a:solidFill>
                  <a:srgbClr val="99FFCC"/>
                </a:solidFill>
              </a:rPr>
              <a:t>: A </a:t>
            </a:r>
            <a:r>
              <a:rPr lang="en-US" sz="4400" dirty="0">
                <a:solidFill>
                  <a:srgbClr val="99FFCC"/>
                </a:solidFill>
              </a:rPr>
              <a:t>High-</a:t>
            </a:r>
            <a:r>
              <a:rPr lang="en-US" sz="4400" b="1" dirty="0">
                <a:solidFill>
                  <a:srgbClr val="FF2F92"/>
                </a:solidFill>
              </a:rPr>
              <a:t>E</a:t>
            </a:r>
            <a:r>
              <a:rPr lang="en-US" sz="4400" dirty="0">
                <a:solidFill>
                  <a:srgbClr val="99FFCC"/>
                </a:solidFill>
              </a:rPr>
              <a:t>ndurance</a:t>
            </a:r>
            <a:r>
              <a:rPr lang="en-US" sz="4400" dirty="0">
                <a:solidFill>
                  <a:srgbClr val="33CCCC"/>
                </a:solidFill>
              </a:rPr>
              <a:t> </a:t>
            </a:r>
            <a:r>
              <a:rPr lang="en-US" sz="4400" dirty="0">
                <a:solidFill>
                  <a:srgbClr val="99FFCC"/>
                </a:solidFill>
              </a:rPr>
              <a:t>and </a:t>
            </a:r>
            <a:r>
              <a:rPr lang="en-US" sz="4400" b="1" dirty="0">
                <a:solidFill>
                  <a:srgbClr val="FF2F92"/>
                </a:solidFill>
              </a:rPr>
              <a:t>C</a:t>
            </a:r>
            <a:r>
              <a:rPr lang="en-US" sz="4400" dirty="0">
                <a:solidFill>
                  <a:srgbClr val="99FFCC"/>
                </a:solidFill>
              </a:rPr>
              <a:t>ost-Efficient</a:t>
            </a:r>
            <a:r>
              <a:rPr lang="en-US" sz="4400" dirty="0">
                <a:solidFill>
                  <a:srgbClr val="33CCCC"/>
                </a:solidFill>
              </a:rPr>
              <a:t> </a:t>
            </a:r>
            <a:r>
              <a:rPr lang="en-US" sz="4400" b="1" dirty="0">
                <a:solidFill>
                  <a:srgbClr val="FF2F92"/>
                </a:solidFill>
              </a:rPr>
              <a:t>I</a:t>
            </a:r>
            <a:r>
              <a:rPr lang="en-US" sz="4400" dirty="0">
                <a:solidFill>
                  <a:srgbClr val="99FFCC"/>
                </a:solidFill>
              </a:rPr>
              <a:t>/O Caching Scheme for Virtualized Platforms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318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432FF"/>
                </a:solidFill>
              </a:rPr>
              <a:t>Saba Ahmadian</a:t>
            </a:r>
            <a:r>
              <a:rPr lang="en-US" sz="2800" baseline="30000" dirty="0" smtClean="0">
                <a:solidFill>
                  <a:srgbClr val="0432FF"/>
                </a:solidFill>
              </a:rPr>
              <a:t>1,2</a:t>
            </a:r>
            <a:r>
              <a:rPr lang="en-US" sz="2800" dirty="0" smtClean="0">
                <a:solidFill>
                  <a:srgbClr val="0432FF"/>
                </a:solidFill>
              </a:rPr>
              <a:t>, </a:t>
            </a:r>
            <a:r>
              <a:rPr lang="en-US" sz="2800" dirty="0" err="1" smtClean="0">
                <a:solidFill>
                  <a:srgbClr val="0432FF"/>
                </a:solidFill>
              </a:rPr>
              <a:t>Onur</a:t>
            </a:r>
            <a:r>
              <a:rPr lang="en-US" sz="2800" dirty="0" smtClean="0">
                <a:solidFill>
                  <a:srgbClr val="0432FF"/>
                </a:solidFill>
              </a:rPr>
              <a:t> Mutlu</a:t>
            </a:r>
            <a:r>
              <a:rPr lang="en-US" sz="2800" baseline="30000" dirty="0" smtClean="0">
                <a:solidFill>
                  <a:srgbClr val="0432FF"/>
                </a:solidFill>
                <a:ea typeface="Gill Sans MT Ext Condensed Bold" charset="0"/>
                <a:cs typeface="Gill Sans MT Ext Condensed Bold" charset="0"/>
              </a:rPr>
              <a:t>3,4</a:t>
            </a:r>
            <a:r>
              <a:rPr lang="en-US" sz="2800" dirty="0" smtClean="0">
                <a:solidFill>
                  <a:srgbClr val="0432FF"/>
                </a:solidFill>
              </a:rPr>
              <a:t>, Hossein Asadi</a:t>
            </a:r>
            <a:r>
              <a:rPr lang="en-US" sz="2800" baseline="30000" dirty="0" smtClean="0">
                <a:solidFill>
                  <a:srgbClr val="0432FF"/>
                </a:solidFill>
              </a:rPr>
              <a:t>1,2</a:t>
            </a:r>
            <a:r>
              <a:rPr lang="en-US" sz="2800" dirty="0" smtClean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871" y="4410986"/>
            <a:ext cx="1390778" cy="1390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1" y="4409528"/>
            <a:ext cx="1392235" cy="1392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49" y="4582561"/>
            <a:ext cx="2338108" cy="934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1691" y="440952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396" y="440691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4028" y="441333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8" y="4591579"/>
            <a:ext cx="1425632" cy="1210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9454" y="440691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052" y="60292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Presenter: Saugata Ghose </a:t>
            </a:r>
            <a:r>
              <a:rPr lang="en-US" sz="2000" dirty="0" smtClean="0">
                <a:solidFill>
                  <a:schemeClr val="accent1"/>
                </a:solidFill>
              </a:rPr>
              <a:t>(Carnegie Mellon University)</a:t>
            </a:r>
            <a:endParaRPr lang="en-US" sz="2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ECI-Cache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each VM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Collect storage traces from prior interval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Calculate </a:t>
            </a:r>
            <a:r>
              <a:rPr lang="en-US" b="1" dirty="0" smtClean="0">
                <a:solidFill>
                  <a:srgbClr val="0070C0"/>
                </a:solidFill>
              </a:rPr>
              <a:t>fraction of </a:t>
            </a:r>
            <a:r>
              <a:rPr lang="en-US" b="1" dirty="0" smtClean="0">
                <a:solidFill>
                  <a:srgbClr val="0070C0"/>
                </a:solidFill>
              </a:rPr>
              <a:t>reuse for each type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</a:rPr>
              <a:t>RAR</a:t>
            </a:r>
            <a:r>
              <a:rPr lang="en-US" dirty="0" smtClean="0">
                <a:solidFill>
                  <a:schemeClr val="tx1"/>
                </a:solidFill>
              </a:rPr>
              <a:t>, RAW, WAR, WAW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Determine </a:t>
            </a:r>
            <a:r>
              <a:rPr lang="en-US" dirty="0" smtClean="0">
                <a:solidFill>
                  <a:schemeClr val="tx1"/>
                </a:solidFill>
              </a:rPr>
              <a:t>write policy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If WAW + WAR &gt; threshold, disable cache writes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Otherwise, cache uses </a:t>
            </a:r>
            <a:r>
              <a:rPr lang="en-US" b="1" dirty="0" err="1" smtClean="0">
                <a:solidFill>
                  <a:srgbClr val="0070C0"/>
                </a:solidFill>
              </a:rPr>
              <a:t>writebacks</a:t>
            </a:r>
            <a:endParaRPr lang="en-US" b="1" dirty="0" smtClean="0">
              <a:solidFill>
                <a:srgbClr val="0070C0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Calculate </a:t>
            </a:r>
            <a:r>
              <a:rPr lang="en-US" dirty="0" smtClean="0">
                <a:solidFill>
                  <a:schemeClr val="tx1"/>
                </a:solidFill>
              </a:rPr>
              <a:t>Useful Reuse Distance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Adjust cache sizes (see the paper)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Assign policies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67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180692" cy="1400530"/>
          </a:xfrm>
        </p:spPr>
        <p:txBody>
          <a:bodyPr/>
          <a:lstStyle/>
          <a:p>
            <a:r>
              <a:rPr lang="en-US" dirty="0" smtClean="0"/>
              <a:t>Evaluation:</a:t>
            </a:r>
            <a:r>
              <a:rPr lang="en-US" dirty="0"/>
              <a:t> </a:t>
            </a:r>
            <a:r>
              <a:rPr lang="en-US" dirty="0" smtClean="0">
                <a:solidFill>
                  <a:srgbClr val="7030A0"/>
                </a:solidFill>
              </a:rPr>
              <a:t>Experimental Setup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73777"/>
            <a:ext cx="8950236" cy="5655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All e</a:t>
            </a:r>
            <a:r>
              <a:rPr lang="en-US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xperiments </a:t>
            </a:r>
            <a:r>
              <a:rPr lang="en-US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run on a </a:t>
            </a: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r</a:t>
            </a:r>
            <a:r>
              <a:rPr lang="en-US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eal </a:t>
            </a:r>
            <a:r>
              <a:rPr lang="en-US" b="1" dirty="0">
                <a:solidFill>
                  <a:schemeClr val="accent6"/>
                </a:solidFill>
                <a:sym typeface="Wingdings" panose="05000000000000000000" pitchFamily="2" charset="2"/>
              </a:rPr>
              <a:t>p</a:t>
            </a:r>
            <a:r>
              <a:rPr lang="en-US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latform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HP </a:t>
            </a:r>
            <a:r>
              <a:rPr 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Proliant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DL380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Gen. 5, 8 Xeon CPUs, 16GB RAM</a:t>
            </a:r>
            <a:endParaRPr lang="en-US" dirty="0" smtClean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4x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HDD: 146GB SAS 10K HP  RAID5 (3+1)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SSD: 128GB SATA Samsung 850 Pro</a:t>
            </a:r>
          </a:p>
          <a:p>
            <a:pPr lvl="1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QEMU Hypervisor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on Centos 7 </a:t>
            </a:r>
            <a:r>
              <a:rPr lang="en-U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(Kernel: 3.10.0-327)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16 running VMs </a:t>
            </a: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(OS: Ubuntu 15.04 and Centos 7)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Applications: MSR </a:t>
            </a:r>
            <a:r>
              <a:rPr lang="en-US" sz="2600" dirty="0" smtClean="0">
                <a:solidFill>
                  <a:schemeClr val="tx1"/>
                </a:solidFill>
                <a:sym typeface="Wingdings" panose="05000000000000000000" pitchFamily="2" charset="2"/>
              </a:rPr>
              <a:t>traces from SNIA</a:t>
            </a:r>
          </a:p>
          <a:p>
            <a:pPr lvl="1"/>
            <a:endParaRPr lang="en-US" sz="2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3000" dirty="0" smtClean="0">
                <a:solidFill>
                  <a:schemeClr val="tx1"/>
                </a:solidFill>
                <a:sym typeface="Wingdings" panose="05000000000000000000" pitchFamily="2" charset="2"/>
              </a:rPr>
              <a:t>Compare ECI-Cache to </a:t>
            </a:r>
            <a:r>
              <a:rPr lang="en-US" sz="30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Centaur</a:t>
            </a:r>
            <a:r>
              <a:rPr lang="en-US" sz="30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[</a:t>
            </a:r>
            <a:r>
              <a:rPr lang="en-US" sz="22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Koller</a:t>
            </a:r>
            <a:r>
              <a:rPr lang="en-US" sz="2200" dirty="0" smtClean="0">
                <a:solidFill>
                  <a:schemeClr val="tx1"/>
                </a:solidFill>
                <a:sym typeface="Wingdings" panose="05000000000000000000" pitchFamily="2" charset="2"/>
              </a:rPr>
              <a:t>+ ICAC ’15]</a:t>
            </a:r>
            <a:r>
              <a:rPr lang="en-US" sz="3000" dirty="0" smtClean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3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best prior I/O cache manager</a:t>
            </a:r>
            <a:endParaRPr lang="en-US" sz="3000" dirty="0" smtClean="0">
              <a:solidFill>
                <a:schemeClr val="accent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35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438403" cy="1400530"/>
          </a:xfrm>
        </p:spPr>
        <p:txBody>
          <a:bodyPr/>
          <a:lstStyle/>
          <a:p>
            <a:r>
              <a:rPr lang="en-US" sz="3600" dirty="0"/>
              <a:t>Experiments:</a:t>
            </a:r>
            <a:br>
              <a:rPr lang="en-US" sz="3600" dirty="0"/>
            </a:br>
            <a:r>
              <a:rPr lang="en-US" sz="3600" dirty="0" smtClean="0">
                <a:solidFill>
                  <a:srgbClr val="7030A0"/>
                </a:solidFill>
              </a:rPr>
              <a:t>Performance-Per-Cost </a:t>
            </a:r>
            <a:r>
              <a:rPr lang="en-US" sz="3600" dirty="0">
                <a:solidFill>
                  <a:srgbClr val="7030A0"/>
                </a:solidFill>
              </a:rPr>
              <a:t>Improvement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135434"/>
              </p:ext>
            </p:extLst>
          </p:nvPr>
        </p:nvGraphicFramePr>
        <p:xfrm>
          <a:off x="0" y="1914524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604124"/>
            <a:ext cx="9157580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è"/>
            </a:pPr>
            <a:r>
              <a:rPr lang="en-US" sz="2400" b="1" dirty="0">
                <a:solidFill>
                  <a:prstClr val="white"/>
                </a:solidFill>
                <a:sym typeface="Wingdings" panose="05000000000000000000" pitchFamily="2" charset="2"/>
              </a:rPr>
              <a:t>ECI-Cache improves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perf-per-cost</a:t>
            </a:r>
            <a:r>
              <a:rPr lang="en-US" sz="2400" b="1" dirty="0">
                <a:solidFill>
                  <a:prstClr val="white"/>
                </a:solidFill>
                <a:sym typeface="Wingdings" panose="05000000000000000000" pitchFamily="2" charset="2"/>
              </a:rPr>
              <a:t> by more than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30%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</a:rPr>
              <a:t>Much </a:t>
            </a:r>
            <a:r>
              <a:rPr lang="en-US" sz="2400" b="1" dirty="0" smtClean="0">
                <a:solidFill>
                  <a:srgbClr val="99FFCC"/>
                </a:solidFill>
              </a:rPr>
              <a:t>smaller cache space </a:t>
            </a:r>
            <a:r>
              <a:rPr lang="en-US" sz="2400" b="1" dirty="0" smtClean="0">
                <a:solidFill>
                  <a:schemeClr val="bg1"/>
                </a:solidFill>
              </a:rPr>
              <a:t>allocation by </a:t>
            </a:r>
            <a:r>
              <a:rPr lang="en-US" sz="2400" b="1" dirty="0" smtClean="0">
                <a:solidFill>
                  <a:srgbClr val="99FFCC"/>
                </a:solidFill>
              </a:rPr>
              <a:t>ECI-Cache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99FFCC"/>
                </a:solidFill>
              </a:rPr>
              <a:t>Higher </a:t>
            </a:r>
            <a:r>
              <a:rPr lang="en-US" sz="2400" b="1" dirty="0">
                <a:solidFill>
                  <a:srgbClr val="99FFCC"/>
                </a:solidFill>
              </a:rPr>
              <a:t>h</a:t>
            </a:r>
            <a:r>
              <a:rPr lang="en-US" sz="2400" b="1" dirty="0" smtClean="0">
                <a:solidFill>
                  <a:srgbClr val="99FFCC"/>
                </a:solidFill>
              </a:rPr>
              <a:t>it </a:t>
            </a:r>
            <a:r>
              <a:rPr lang="en-US" sz="2400" b="1" dirty="0" smtClean="0">
                <a:solidFill>
                  <a:srgbClr val="99FFCC"/>
                </a:solidFill>
              </a:rPr>
              <a:t>rate </a:t>
            </a:r>
            <a:r>
              <a:rPr lang="en-US" sz="2400" b="1" dirty="0" smtClean="0">
                <a:solidFill>
                  <a:schemeClr val="bg1"/>
                </a:solidFill>
              </a:rPr>
              <a:t>for </a:t>
            </a:r>
            <a:r>
              <a:rPr lang="en-US" sz="2400" b="1" dirty="0" smtClean="0">
                <a:solidFill>
                  <a:schemeClr val="bg1"/>
                </a:solidFill>
              </a:rPr>
              <a:t>ECI-Cache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7958016" cy="1400530"/>
          </a:xfrm>
        </p:spPr>
        <p:txBody>
          <a:bodyPr/>
          <a:lstStyle/>
          <a:p>
            <a:r>
              <a:rPr lang="en-US" sz="3600" dirty="0" smtClean="0"/>
              <a:t>Experiments: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7030A0"/>
                </a:solidFill>
              </a:rPr>
              <a:t>Performance Improvement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04124"/>
            <a:ext cx="9157580" cy="46166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ECI-Cache improves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p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erformance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by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17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%</a:t>
            </a:r>
            <a:endParaRPr lang="en-US" sz="2400" b="1" dirty="0">
              <a:solidFill>
                <a:srgbClr val="99FFCC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1415025"/>
              </p:ext>
            </p:extLst>
          </p:nvPr>
        </p:nvGraphicFramePr>
        <p:xfrm>
          <a:off x="0" y="1839646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08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2" grpId="0" uiExpand="1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225618" cy="1400530"/>
          </a:xfrm>
        </p:spPr>
        <p:txBody>
          <a:bodyPr/>
          <a:lstStyle/>
          <a:p>
            <a:r>
              <a:rPr lang="en-US" sz="3600" dirty="0" smtClean="0"/>
              <a:t>Experiments: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7030A0"/>
                </a:solidFill>
              </a:rPr>
              <a:t>Endurance (Lifetime) Improvement</a:t>
            </a:r>
            <a:endParaRPr lang="en-US" dirty="0">
              <a:solidFill>
                <a:srgbClr val="7030A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2624866"/>
              </p:ext>
            </p:extLst>
          </p:nvPr>
        </p:nvGraphicFramePr>
        <p:xfrm>
          <a:off x="13580" y="1747486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604124"/>
            <a:ext cx="9157580" cy="46166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è"/>
            </a:pP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ECI-Cache improves 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SSD lifetime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by 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3284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24" y="1105052"/>
            <a:ext cx="9144000" cy="5655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I/O is a </a:t>
            </a:r>
            <a:r>
              <a:rPr lang="en-US" sz="2800" b="1" dirty="0">
                <a:solidFill>
                  <a:schemeClr val="tx1"/>
                </a:solidFill>
                <a:sym typeface="Wingdings" panose="05000000000000000000" pitchFamily="2" charset="2"/>
              </a:rPr>
              <a:t>performance bottleneck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 in virtualized </a:t>
            </a: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platforms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à"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Improve 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I/O performance </a:t>
            </a: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using an </a:t>
            </a:r>
            <a:r>
              <a:rPr 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SSD </a:t>
            </a:r>
            <a:r>
              <a:rPr 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cache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à"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SSD writes introduce </a:t>
            </a:r>
            <a:r>
              <a:rPr lang="en-US" sz="2800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long latencies, lower endurance</a:t>
            </a:r>
            <a:endParaRPr lang="en-US" sz="2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FF2F92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URD</a:t>
            </a:r>
            <a:r>
              <a:rPr lang="en-US" sz="2800" b="1" dirty="0">
                <a:solidFill>
                  <a:srgbClr val="0070C0"/>
                </a:solidFill>
                <a:sym typeface="Wingdings" panose="05000000000000000000" pitchFamily="2" charset="2"/>
              </a:rPr>
              <a:t>: Useful Reuse </a:t>
            </a:r>
            <a:r>
              <a:rPr lang="en-US" sz="28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Distance</a:t>
            </a:r>
            <a:r>
              <a:rPr 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New metric: count reuse only when next access is read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FF2F92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ECI-Cache</a:t>
            </a:r>
            <a:r>
              <a:rPr lang="en-US" sz="2800" dirty="0">
                <a:solidFill>
                  <a:srgbClr val="FF2F92"/>
                </a:solidFill>
              </a:rPr>
              <a:t>: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Hypervisor-based </a:t>
            </a:r>
            <a:r>
              <a:rPr lang="en-US" sz="2800" dirty="0">
                <a:solidFill>
                  <a:schemeClr val="tx1"/>
                </a:solidFill>
                <a:sym typeface="Wingdings" panose="05000000000000000000" pitchFamily="2" charset="2"/>
              </a:rPr>
              <a:t>I/O </a:t>
            </a: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cache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- Per-VM </a:t>
            </a:r>
            <a:r>
              <a:rPr lang="en-US" sz="2800" u="sng" dirty="0">
                <a:solidFill>
                  <a:schemeClr val="tx1"/>
                </a:solidFill>
                <a:sym typeface="Wingdings" panose="05000000000000000000" pitchFamily="2" charset="2"/>
              </a:rPr>
              <a:t>URD-based cache </a:t>
            </a:r>
            <a:r>
              <a:rPr lang="en-US" sz="28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sizing</a:t>
            </a: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sym typeface="Wingdings" panose="05000000000000000000" pitchFamily="2" charset="2"/>
              </a:rPr>
              <a:t>- Per-VM </a:t>
            </a:r>
            <a:r>
              <a:rPr lang="en-US" sz="2800" u="sng" dirty="0" smtClean="0">
                <a:solidFill>
                  <a:schemeClr val="tx1"/>
                </a:solidFill>
                <a:sym typeface="Wingdings" panose="05000000000000000000" pitchFamily="2" charset="2"/>
              </a:rPr>
              <a:t>write </a:t>
            </a:r>
            <a:r>
              <a:rPr lang="en-US" sz="2800" u="sng" dirty="0">
                <a:solidFill>
                  <a:schemeClr val="tx1"/>
                </a:solidFill>
                <a:sym typeface="Wingdings" panose="05000000000000000000" pitchFamily="2" charset="2"/>
              </a:rPr>
              <a:t>policy</a:t>
            </a:r>
            <a:endParaRPr lang="en-US" sz="2800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R</a:t>
            </a:r>
            <a:r>
              <a:rPr lang="en-US" sz="2800" b="1" dirty="0" smtClean="0">
                <a:solidFill>
                  <a:srgbClr val="FF2F92"/>
                </a:solidFill>
              </a:rPr>
              <a:t>esults on real system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Improved Performance (</a:t>
            </a:r>
            <a:r>
              <a:rPr lang="en-US" sz="3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17%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), </a:t>
            </a:r>
            <a:b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Perf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ormance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-per-Cost 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(</a:t>
            </a:r>
            <a:r>
              <a:rPr lang="en-US" sz="3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30%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), </a:t>
            </a:r>
            <a:r>
              <a:rPr 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and 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Endurance (</a:t>
            </a:r>
            <a:r>
              <a:rPr lang="en-US" sz="35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65%</a:t>
            </a:r>
            <a:r>
              <a:rPr lang="en-US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5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9144001" cy="360045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" y="313280"/>
            <a:ext cx="8856345" cy="294218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2F92"/>
                </a:solidFill>
              </a:rPr>
              <a:t>ECI-Cache</a:t>
            </a:r>
            <a:r>
              <a:rPr lang="en-US" sz="4400" dirty="0" smtClean="0">
                <a:solidFill>
                  <a:srgbClr val="99FFCC"/>
                </a:solidFill>
              </a:rPr>
              <a:t>: A </a:t>
            </a:r>
            <a:r>
              <a:rPr lang="en-US" sz="4400" dirty="0">
                <a:solidFill>
                  <a:srgbClr val="99FFCC"/>
                </a:solidFill>
              </a:rPr>
              <a:t>High-</a:t>
            </a:r>
            <a:r>
              <a:rPr lang="en-US" sz="4400" b="1" dirty="0">
                <a:solidFill>
                  <a:srgbClr val="FF2F92"/>
                </a:solidFill>
              </a:rPr>
              <a:t>E</a:t>
            </a:r>
            <a:r>
              <a:rPr lang="en-US" sz="4400" dirty="0">
                <a:solidFill>
                  <a:srgbClr val="99FFCC"/>
                </a:solidFill>
              </a:rPr>
              <a:t>ndurance</a:t>
            </a:r>
            <a:r>
              <a:rPr lang="en-US" sz="4400" dirty="0">
                <a:solidFill>
                  <a:srgbClr val="33CCCC"/>
                </a:solidFill>
              </a:rPr>
              <a:t> </a:t>
            </a:r>
            <a:r>
              <a:rPr lang="en-US" sz="4400" dirty="0">
                <a:solidFill>
                  <a:srgbClr val="99FFCC"/>
                </a:solidFill>
              </a:rPr>
              <a:t>and </a:t>
            </a:r>
            <a:r>
              <a:rPr lang="en-US" sz="4400" b="1" dirty="0">
                <a:solidFill>
                  <a:srgbClr val="FF2F92"/>
                </a:solidFill>
              </a:rPr>
              <a:t>C</a:t>
            </a:r>
            <a:r>
              <a:rPr lang="en-US" sz="4400" dirty="0">
                <a:solidFill>
                  <a:srgbClr val="99FFCC"/>
                </a:solidFill>
              </a:rPr>
              <a:t>ost-Efficient</a:t>
            </a:r>
            <a:r>
              <a:rPr lang="en-US" sz="4400" dirty="0">
                <a:solidFill>
                  <a:srgbClr val="33CCCC"/>
                </a:solidFill>
              </a:rPr>
              <a:t> </a:t>
            </a:r>
            <a:r>
              <a:rPr lang="en-US" sz="4400" b="1" dirty="0">
                <a:solidFill>
                  <a:srgbClr val="FF2F92"/>
                </a:solidFill>
              </a:rPr>
              <a:t>I</a:t>
            </a:r>
            <a:r>
              <a:rPr lang="en-US" sz="4400" dirty="0">
                <a:solidFill>
                  <a:srgbClr val="99FFCC"/>
                </a:solidFill>
              </a:rPr>
              <a:t>/O Caching Scheme for Virtualized Platforms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3182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432FF"/>
                </a:solidFill>
              </a:rPr>
              <a:t>Saba Ahmadian</a:t>
            </a:r>
            <a:r>
              <a:rPr lang="en-US" sz="2800" baseline="30000" dirty="0" smtClean="0">
                <a:solidFill>
                  <a:srgbClr val="0432FF"/>
                </a:solidFill>
              </a:rPr>
              <a:t>1,2</a:t>
            </a:r>
            <a:r>
              <a:rPr lang="en-US" sz="2800" dirty="0" smtClean="0">
                <a:solidFill>
                  <a:srgbClr val="0432FF"/>
                </a:solidFill>
              </a:rPr>
              <a:t>, </a:t>
            </a:r>
            <a:r>
              <a:rPr lang="en-US" sz="2800" dirty="0" err="1" smtClean="0">
                <a:solidFill>
                  <a:srgbClr val="0432FF"/>
                </a:solidFill>
              </a:rPr>
              <a:t>Onur</a:t>
            </a:r>
            <a:r>
              <a:rPr lang="en-US" sz="2800" dirty="0" smtClean="0">
                <a:solidFill>
                  <a:srgbClr val="0432FF"/>
                </a:solidFill>
              </a:rPr>
              <a:t> Mutlu</a:t>
            </a:r>
            <a:r>
              <a:rPr lang="en-US" sz="2800" baseline="30000" dirty="0" smtClean="0">
                <a:solidFill>
                  <a:srgbClr val="0432FF"/>
                </a:solidFill>
                <a:ea typeface="Gill Sans MT Ext Condensed Bold" charset="0"/>
                <a:cs typeface="Gill Sans MT Ext Condensed Bold" charset="0"/>
              </a:rPr>
              <a:t>3,4</a:t>
            </a:r>
            <a:r>
              <a:rPr lang="en-US" sz="2800" dirty="0" smtClean="0">
                <a:solidFill>
                  <a:srgbClr val="0432FF"/>
                </a:solidFill>
              </a:rPr>
              <a:t>, Hossein Asadi</a:t>
            </a:r>
            <a:r>
              <a:rPr lang="en-US" sz="2800" baseline="30000" dirty="0" smtClean="0">
                <a:solidFill>
                  <a:srgbClr val="0432FF"/>
                </a:solidFill>
              </a:rPr>
              <a:t>1,2</a:t>
            </a:r>
            <a:r>
              <a:rPr lang="en-US" sz="2800" dirty="0" smtClean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871" y="4410986"/>
            <a:ext cx="1390778" cy="1390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1" y="4409528"/>
            <a:ext cx="1392235" cy="1392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49" y="4582561"/>
            <a:ext cx="2338108" cy="9344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1691" y="4409528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8396" y="440691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4028" y="441333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8" y="4591579"/>
            <a:ext cx="1425632" cy="12101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9454" y="4406913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052" y="602928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</a:rPr>
              <a:t>Presenter: Saugata Ghose </a:t>
            </a:r>
            <a:r>
              <a:rPr lang="en-US" sz="2000" dirty="0" smtClean="0">
                <a:solidFill>
                  <a:schemeClr val="accent1"/>
                </a:solidFill>
              </a:rPr>
              <a:t>(Carnegie Mellon University)</a:t>
            </a:r>
          </a:p>
        </p:txBody>
      </p:sp>
    </p:spTree>
    <p:extLst>
      <p:ext uri="{BB962C8B-B14F-4D97-AF65-F5344CB8AC3E}">
        <p14:creationId xmlns:p14="http://schemas.microsoft.com/office/powerpoint/2010/main" val="21899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2647" y="2209980"/>
            <a:ext cx="8725710" cy="1915647"/>
          </a:xfrm>
        </p:spPr>
        <p:txBody>
          <a:bodyPr/>
          <a:lstStyle/>
          <a:p>
            <a:r>
              <a:rPr lang="en-US" sz="6000" dirty="0" smtClean="0">
                <a:solidFill>
                  <a:srgbClr val="942093"/>
                </a:solidFill>
              </a:rPr>
              <a:t>Backup Slides</a:t>
            </a:r>
            <a:endParaRPr lang="en-US" sz="6000" dirty="0">
              <a:solidFill>
                <a:srgbClr val="94209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1A2A5-C812-F241-93FE-5ADBB45F3DA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Challenge for Hybrid </a:t>
            </a:r>
            <a:r>
              <a:rPr lang="en-US" sz="3900" dirty="0" smtClean="0"/>
              <a:t>Storage:</a:t>
            </a:r>
            <a:br>
              <a:rPr lang="en-US" sz="3900" dirty="0" smtClean="0"/>
            </a:br>
            <a:r>
              <a:rPr lang="en-US" sz="3900" dirty="0" smtClean="0">
                <a:solidFill>
                  <a:srgbClr val="7030A0"/>
                </a:solidFill>
              </a:rPr>
              <a:t>Closing the Performance </a:t>
            </a:r>
            <a:r>
              <a:rPr lang="en-US" sz="3900" dirty="0">
                <a:solidFill>
                  <a:srgbClr val="7030A0"/>
                </a:solidFill>
              </a:rPr>
              <a:t>Gap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311288"/>
            <a:ext cx="8839400" cy="53180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is Highly Skewed</a:t>
            </a:r>
          </a:p>
          <a:p>
            <a:r>
              <a:rPr lang="en-US" sz="2800" dirty="0" smtClean="0"/>
              <a:t>At Any Given Time, Only a Small Percentage of Data is Active</a:t>
            </a:r>
            <a:endParaRPr lang="en-US" sz="28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998" y="3125064"/>
            <a:ext cx="4551923" cy="27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7549" y="6301824"/>
            <a:ext cx="420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EMC Corp., 2015.</a:t>
            </a:r>
          </a:p>
          <a:p>
            <a:r>
              <a:rPr lang="en-US" sz="1200" dirty="0" smtClean="0"/>
              <a:t>IMEX </a:t>
            </a:r>
            <a:r>
              <a:rPr lang="en-US" sz="1200" dirty="0"/>
              <a:t>Research Cloud Infrastructure Report </a:t>
            </a:r>
            <a:r>
              <a:rPr lang="en-US" sz="1200" dirty="0" smtClean="0"/>
              <a:t>2009-2011.</a:t>
            </a:r>
            <a:endParaRPr lang="en-US" sz="1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" y="3125064"/>
            <a:ext cx="4377310" cy="2746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934233"/>
            <a:ext cx="915758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Small Size </a:t>
            </a:r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Hot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Data  SSD</a:t>
            </a:r>
            <a:b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Large Size </a:t>
            </a:r>
            <a:r>
              <a:rPr lang="en-US" sz="2800" b="1" dirty="0">
                <a:solidFill>
                  <a:srgbClr val="92D050"/>
                </a:solidFill>
                <a:sym typeface="Wingdings" panose="05000000000000000000" pitchFamily="2" charset="2"/>
              </a:rPr>
              <a:t>Cold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 Data  HDD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79" y="1388768"/>
            <a:ext cx="9128921" cy="4488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76" y="2139240"/>
            <a:ext cx="1682388" cy="1432999"/>
          </a:xfrm>
          <a:prstGeom prst="rect">
            <a:avLst/>
          </a:prstGeom>
        </p:spPr>
      </p:pic>
      <p:pic>
        <p:nvPicPr>
          <p:cNvPr id="11" name="Content Placeholder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78" y="3621932"/>
            <a:ext cx="1889760" cy="914400"/>
          </a:xfrm>
          <a:prstGeom prst="rect">
            <a:avLst/>
          </a:prstGeom>
        </p:spPr>
      </p:pic>
      <p:sp>
        <p:nvSpPr>
          <p:cNvPr id="12" name="Can 11"/>
          <p:cNvSpPr/>
          <p:nvPr/>
        </p:nvSpPr>
        <p:spPr>
          <a:xfrm>
            <a:off x="3667328" y="3365770"/>
            <a:ext cx="2013625" cy="1974715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3667327" y="2950819"/>
            <a:ext cx="2013625" cy="888270"/>
          </a:xfrm>
          <a:prstGeom prst="can">
            <a:avLst/>
          </a:prstGeom>
          <a:solidFill>
            <a:srgbClr val="D8E8F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21804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52025" y="3229582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2246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12465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2689" y="3206882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85098" y="3206881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02094" y="3187424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71089" y="3177694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57468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87689" y="394618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17910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48129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353" y="392348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20762" y="3923488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8846" y="390403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06753" y="389430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63945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94166" y="463361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24387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954606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84830" y="461091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27239" y="461090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05323" y="4591452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813230" y="4581722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5762007" y="2797224"/>
            <a:ext cx="1673158" cy="11954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ACTIVE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901535" y="3629834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SSD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3" y="3884956"/>
            <a:ext cx="1637898" cy="1623859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flipH="1">
            <a:off x="1721794" y="3973171"/>
            <a:ext cx="1859588" cy="1195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INACTIVE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464410" y="4784184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HDD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40267" y="1916039"/>
            <a:ext cx="4203757" cy="5325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64001" y="2057400"/>
            <a:ext cx="120764" cy="289805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52437" y="2057400"/>
            <a:ext cx="120765" cy="310652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49538" y="1966579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Hot Data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37976" y="1972153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Cold Data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64992" y="1342802"/>
            <a:ext cx="350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Active Data on</a:t>
            </a:r>
            <a:br>
              <a:rPr lang="en-US" sz="2400" dirty="0" smtClean="0">
                <a:solidFill>
                  <a:srgbClr val="0432FF"/>
                </a:solidFill>
              </a:rPr>
            </a:br>
            <a:r>
              <a:rPr lang="en-US" sz="2400" dirty="0" smtClean="0">
                <a:solidFill>
                  <a:srgbClr val="0432FF"/>
                </a:solidFill>
              </a:rPr>
              <a:t>High Performance SSD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1767" y="3022428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Inactive Data on</a:t>
            </a:r>
            <a:br>
              <a:rPr lang="en-US" sz="2400" dirty="0" smtClean="0">
                <a:solidFill>
                  <a:srgbClr val="0432FF"/>
                </a:solidFill>
              </a:rPr>
            </a:br>
            <a:r>
              <a:rPr lang="en-US" sz="2400" dirty="0" smtClean="0">
                <a:solidFill>
                  <a:srgbClr val="0432FF"/>
                </a:solidFill>
              </a:rPr>
              <a:t>Low Cost HDD</a:t>
            </a:r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8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 animBg="1"/>
      <p:bldP spid="45" grpId="0"/>
      <p:bldP spid="46" grpId="0" animBg="1"/>
      <p:bldP spid="47" grpId="0" animBg="1"/>
      <p:bldP spid="48" grpId="0" animBg="1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4" y="14417"/>
            <a:ext cx="8264436" cy="1400530"/>
          </a:xfrm>
        </p:spPr>
        <p:txBody>
          <a:bodyPr/>
          <a:lstStyle/>
          <a:p>
            <a:pPr algn="l"/>
            <a:r>
              <a:rPr lang="en-US" dirty="0" smtClean="0"/>
              <a:t>Previous Cache Size Estimation Approaches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340189"/>
            <a:ext cx="8839400" cy="5289151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Reuse Intensity</a:t>
            </a:r>
          </a:p>
          <a:p>
            <a:pPr lvl="1"/>
            <a:r>
              <a:rPr lang="en-US" sz="2400" dirty="0" smtClean="0"/>
              <a:t>Mostly capable for CPU caches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WSS (Working Set Size)</a:t>
            </a:r>
            <a:endParaRPr lang="en-US" sz="2400" dirty="0" smtClean="0"/>
          </a:p>
          <a:p>
            <a:pPr lvl="1"/>
            <a:r>
              <a:rPr lang="en-US" sz="2400" dirty="0" smtClean="0"/>
              <a:t>Doesn’t measure data reuse </a:t>
            </a:r>
            <a:endParaRPr lang="en-US" sz="2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Indicates required space for acceptable performance</a:t>
            </a:r>
            <a:endParaRPr lang="en-US" sz="24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Reuse Distance Based</a:t>
            </a:r>
          </a:p>
          <a:p>
            <a:pPr lvl="1"/>
            <a:r>
              <a:rPr lang="en-US" sz="2400" dirty="0" smtClean="0"/>
              <a:t>Trade-off between allocated size and miss ratio</a:t>
            </a:r>
          </a:p>
          <a:p>
            <a:pPr lvl="1"/>
            <a:r>
              <a:rPr lang="en-US" sz="2400" dirty="0" smtClean="0"/>
              <a:t>Miss Ratio Curves (MRCs)</a:t>
            </a:r>
          </a:p>
          <a:p>
            <a:pPr lvl="2"/>
            <a:r>
              <a:rPr lang="en-US" dirty="0" smtClean="0"/>
              <a:t>Miss ratio as a function of cache size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u="sng" dirty="0" smtClean="0">
                <a:solidFill>
                  <a:srgbClr val="FF2F92"/>
                </a:solidFill>
                <a:sym typeface="Wingdings" panose="05000000000000000000" pitchFamily="2" charset="2"/>
              </a:rPr>
              <a:t>Predict future </a:t>
            </a:r>
            <a:r>
              <a:rPr lang="en-US" u="sng" dirty="0" err="1" smtClean="0">
                <a:solidFill>
                  <a:srgbClr val="FF2F92"/>
                </a:solidFill>
                <a:sym typeface="Wingdings" panose="05000000000000000000" pitchFamily="2" charset="2"/>
              </a:rPr>
              <a:t>Perf</a:t>
            </a:r>
            <a:r>
              <a:rPr lang="en-US" u="sng" dirty="0" smtClean="0">
                <a:solidFill>
                  <a:srgbClr val="FF2F92"/>
                </a:solidFill>
                <a:sym typeface="Wingdings" panose="05000000000000000000" pitchFamily="2" charset="2"/>
              </a:rPr>
              <a:t>.</a:t>
            </a:r>
            <a:endParaRPr lang="en-US" dirty="0" smtClean="0">
              <a:solidFill>
                <a:srgbClr val="FF2F92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3000" dirty="0" smtClean="0">
                <a:sym typeface="Wingdings" panose="05000000000000000000" pitchFamily="2" charset="2"/>
              </a:rPr>
              <a:t>Locality</a:t>
            </a:r>
            <a:endParaRPr lang="en-US" sz="3200" dirty="0" smtClean="0"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Spatial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Temporal (in selected time intervals)</a:t>
            </a:r>
          </a:p>
          <a:p>
            <a:pPr lvl="3"/>
            <a:endParaRPr lang="en-US" sz="32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08" y="1158478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08" y="2321578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08" y="3664724"/>
            <a:ext cx="1437420" cy="1437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580" y="3199960"/>
            <a:ext cx="915758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Compared to Previous Approaches, </a:t>
            </a:r>
            <a:r>
              <a:rPr lang="en-US" sz="2800" b="1" dirty="0" smtClean="0">
                <a:solidFill>
                  <a:srgbClr val="92D050"/>
                </a:solidFill>
              </a:rPr>
              <a:t>Reuse Distance</a:t>
            </a:r>
            <a:r>
              <a:rPr lang="en-US" sz="2800" b="1" dirty="0" smtClean="0">
                <a:solidFill>
                  <a:schemeClr val="bg1"/>
                </a:solidFill>
              </a:rPr>
              <a:t> Based Provides Most Effective Cache Size Estimation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580" y="4161722"/>
            <a:ext cx="9157580" cy="95410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Existing </a:t>
            </a:r>
            <a:r>
              <a:rPr lang="en-US" sz="2800" b="1" dirty="0" smtClean="0">
                <a:solidFill>
                  <a:srgbClr val="92D050"/>
                </a:solidFill>
              </a:rPr>
              <a:t>Reuse Distance Calculation</a:t>
            </a:r>
            <a:r>
              <a:rPr lang="en-US" sz="2800" b="1" dirty="0" smtClean="0">
                <a:solidFill>
                  <a:schemeClr val="bg1"/>
                </a:solidFill>
              </a:rPr>
              <a:t> Approaches Not Consider </a:t>
            </a:r>
            <a:r>
              <a:rPr lang="en-US" sz="2800" b="1" dirty="0" smtClean="0">
                <a:solidFill>
                  <a:srgbClr val="FFFF00"/>
                </a:solidFill>
              </a:rPr>
              <a:t>Request Type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3580" y="5115829"/>
            <a:ext cx="9157580" cy="138499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Our Goal:</a:t>
            </a:r>
            <a:r>
              <a:rPr lang="en-US" sz="2800" b="1" dirty="0" smtClean="0">
                <a:solidFill>
                  <a:schemeClr val="bg1"/>
                </a:solidFill>
              </a:rPr>
              <a:t> Propose a Novel Reuse Distance Calculation Scheme that Considers: </a:t>
            </a:r>
            <a:r>
              <a:rPr lang="en-US" sz="2800" b="1" dirty="0" smtClean="0">
                <a:solidFill>
                  <a:srgbClr val="FFFF00"/>
                </a:solidFill>
              </a:rPr>
              <a:t>1) Distance and 2) Type of Requests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30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109" y="2173213"/>
            <a:ext cx="5780891" cy="3226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</a:t>
            </a:r>
            <a:r>
              <a:rPr lang="en-US" sz="3600" dirty="0">
                <a:solidFill>
                  <a:srgbClr val="7030A0"/>
                </a:solidFill>
              </a:rPr>
              <a:t>Performance Gap </a:t>
            </a:r>
            <a:r>
              <a:rPr lang="en-US" sz="3600" dirty="0" smtClean="0">
                <a:solidFill>
                  <a:srgbClr val="7030A0"/>
                </a:solidFill>
              </a:rPr>
              <a:t>Between </a:t>
            </a:r>
            <a:r>
              <a:rPr lang="en-US" sz="3600" dirty="0">
                <a:solidFill>
                  <a:srgbClr val="7030A0"/>
                </a:solidFill>
              </a:rPr>
              <a:t>CPUs and </a:t>
            </a:r>
            <a:r>
              <a:rPr lang="en-US" sz="3600" dirty="0" smtClean="0">
                <a:solidFill>
                  <a:srgbClr val="7030A0"/>
                </a:solidFill>
              </a:rPr>
              <a:t>I/O Devices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73777"/>
            <a:ext cx="3699625" cy="56555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/>
                </a:solidFill>
                <a:cs typeface="B Yekan" pitchFamily="2" charset="-78"/>
              </a:rPr>
              <a:t>Data centers run an increasing </a:t>
            </a:r>
            <a:r>
              <a:rPr lang="en-US" sz="2400" dirty="0">
                <a:solidFill>
                  <a:schemeClr val="tx1"/>
                </a:solidFill>
                <a:cs typeface="B Yekan" pitchFamily="2" charset="-78"/>
              </a:rPr>
              <a:t>n</a:t>
            </a:r>
            <a:r>
              <a:rPr lang="en-US" sz="2400" dirty="0" smtClean="0">
                <a:solidFill>
                  <a:schemeClr val="tx1"/>
                </a:solidFill>
                <a:cs typeface="B Yekan" pitchFamily="2" charset="-78"/>
              </a:rPr>
              <a:t>umber </a:t>
            </a:r>
            <a:r>
              <a:rPr lang="en-US" sz="2400" dirty="0">
                <a:solidFill>
                  <a:schemeClr val="tx1"/>
                </a:solidFill>
                <a:cs typeface="B Yekan" pitchFamily="2" charset="-78"/>
              </a:rPr>
              <a:t>of</a:t>
            </a:r>
            <a:r>
              <a:rPr lang="en-US" sz="2400" dirty="0">
                <a:cs typeface="B Yekan" pitchFamily="2" charset="-78"/>
              </a:rPr>
              <a:t> </a:t>
            </a:r>
            <a:r>
              <a:rPr lang="en-US" sz="2400" dirty="0" smtClean="0">
                <a:cs typeface="B Yekan" pitchFamily="2" charset="-78"/>
              </a:rPr>
              <a:t/>
            </a:r>
            <a:br>
              <a:rPr lang="en-US" sz="2400" dirty="0" smtClean="0">
                <a:cs typeface="B Yekan" pitchFamily="2" charset="-78"/>
              </a:rPr>
            </a:br>
            <a:r>
              <a:rPr lang="en-US" sz="2400" b="1" dirty="0" smtClean="0">
                <a:solidFill>
                  <a:srgbClr val="0070C0"/>
                </a:solidFill>
                <a:cs typeface="B Yekan" pitchFamily="2" charset="-78"/>
              </a:rPr>
              <a:t>data-intensive applications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  <a:cs typeface="B Yekan" pitchFamily="2" charset="-78"/>
              </a:rPr>
              <a:t>Facebook in 2014: 600TB data per day</a:t>
            </a:r>
          </a:p>
          <a:p>
            <a:r>
              <a:rPr lang="en-US" sz="2800" dirty="0" smtClean="0">
                <a:solidFill>
                  <a:srgbClr val="0070C0"/>
                </a:solidFill>
                <a:cs typeface="B Yekan" pitchFamily="2" charset="-78"/>
              </a:rPr>
              <a:t>Magnetic hard drive (HDD) latency not improving</a:t>
            </a:r>
            <a:endParaRPr lang="en-US" sz="2800" dirty="0">
              <a:solidFill>
                <a:srgbClr val="0070C0"/>
              </a:solidFill>
              <a:cs typeface="B Yekan" pitchFamily="2" charset="-78"/>
            </a:endParaRPr>
          </a:p>
          <a:p>
            <a:pPr marL="0" indent="0">
              <a:buNone/>
            </a:pPr>
            <a:endParaRPr lang="en-US" sz="2400" dirty="0">
              <a:cs typeface="B Yekan" pitchFamily="2" charset="-78"/>
            </a:endParaRPr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48301" y="6502382"/>
            <a:ext cx="86451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 smtClean="0"/>
              <a:t>IMCSummit</a:t>
            </a:r>
            <a:r>
              <a:rPr lang="en-US" sz="1050" dirty="0" smtClean="0"/>
              <a:t> </a:t>
            </a:r>
            <a:r>
              <a:rPr lang="en-US" sz="1050" dirty="0"/>
              <a:t>2015 - Day 1 Developer Track - Evolution of </a:t>
            </a:r>
            <a:r>
              <a:rPr lang="en-US" sz="1050" dirty="0" smtClean="0"/>
              <a:t>non-volatile memory express; IBM, FAST 2010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-13580" y="5786786"/>
            <a:ext cx="9157580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Storage </a:t>
            </a:r>
            <a:r>
              <a:rPr lang="en-US" sz="2800" b="1" dirty="0" smtClean="0">
                <a:solidFill>
                  <a:schemeClr val="bg1"/>
                </a:solidFill>
              </a:rPr>
              <a:t>subsystem </a:t>
            </a:r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performance </a:t>
            </a:r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ottleneck</a:t>
            </a:r>
            <a:endParaRPr lang="en-US" sz="2800" b="1" dirty="0" smtClean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906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Introduction: </a:t>
            </a:r>
            <a:r>
              <a:rPr lang="en-US" sz="3600" dirty="0">
                <a:solidFill>
                  <a:srgbClr val="7030A0"/>
                </a:solidFill>
              </a:rPr>
              <a:t>Why Virtualization?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High </a:t>
            </a:r>
            <a:r>
              <a:rPr lang="en-US" sz="2800" dirty="0">
                <a:solidFill>
                  <a:srgbClr val="FF2F92"/>
                </a:solidFill>
              </a:rPr>
              <a:t>Resource Utilization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  <a:p>
            <a:pPr lvl="1"/>
            <a:r>
              <a:rPr lang="en-US" sz="2400" dirty="0"/>
              <a:t>Delivering high performance for each VM</a:t>
            </a:r>
          </a:p>
          <a:p>
            <a:r>
              <a:rPr lang="en-US" sz="2800" dirty="0"/>
              <a:t>Providing </a:t>
            </a:r>
            <a:r>
              <a:rPr lang="en-US" sz="2800" dirty="0">
                <a:solidFill>
                  <a:srgbClr val="FF2F92"/>
                </a:solidFill>
              </a:rPr>
              <a:t>System Isolation</a:t>
            </a:r>
            <a:r>
              <a:rPr lang="en-US" sz="2800" dirty="0">
                <a:solidFill>
                  <a:srgbClr val="33CCCC"/>
                </a:solidFill>
              </a:rPr>
              <a:t>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/>
          </a:p>
          <a:p>
            <a:pPr lvl="1"/>
            <a:r>
              <a:rPr lang="en-US" sz="2400" dirty="0"/>
              <a:t>Each VM limited to its own </a:t>
            </a:r>
            <a:r>
              <a:rPr lang="en-US" sz="2400" dirty="0" smtClean="0"/>
              <a:t>resources</a:t>
            </a:r>
          </a:p>
          <a:p>
            <a:r>
              <a:rPr lang="en-US" sz="2800" dirty="0" smtClean="0"/>
              <a:t>Providing </a:t>
            </a:r>
            <a:r>
              <a:rPr lang="en-US" sz="2800" dirty="0" smtClean="0">
                <a:solidFill>
                  <a:srgbClr val="FF2F92"/>
                </a:solidFill>
              </a:rPr>
              <a:t>Abstraction </a:t>
            </a:r>
            <a:r>
              <a:rPr lang="en-US" sz="2800" dirty="0" smtClean="0">
                <a:sym typeface="Wingdings"/>
              </a:rPr>
              <a:t></a:t>
            </a:r>
            <a:endParaRPr lang="en-US" sz="2800" dirty="0" smtClean="0"/>
          </a:p>
          <a:p>
            <a:pPr marL="576263" lvl="1" indent="-288925"/>
            <a:r>
              <a:rPr lang="en-US" sz="2400" dirty="0" smtClean="0"/>
              <a:t>Dynamically adjustable</a:t>
            </a:r>
          </a:p>
          <a:p>
            <a:pPr marL="852488" lvl="2" indent="-276225"/>
            <a:r>
              <a:rPr lang="en-US" dirty="0" smtClean="0"/>
              <a:t>Storage</a:t>
            </a:r>
          </a:p>
          <a:p>
            <a:pPr marL="852488" lvl="2" indent="-276225"/>
            <a:r>
              <a:rPr lang="en-US" dirty="0" smtClean="0"/>
              <a:t>Network</a:t>
            </a:r>
          </a:p>
          <a:p>
            <a:pPr marL="852488" lvl="2" indent="-276225"/>
            <a:r>
              <a:rPr lang="en-US" dirty="0" smtClean="0"/>
              <a:t>Computing Resources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Available </a:t>
            </a:r>
            <a:r>
              <a:rPr lang="en-US" sz="1200" dirty="0"/>
              <a:t>in</a:t>
            </a:r>
            <a:r>
              <a:rPr lang="en-US" sz="1200" dirty="0" smtClean="0"/>
              <a:t>:</a:t>
            </a:r>
            <a:r>
              <a:rPr lang="en-US" sz="1200" dirty="0">
                <a:hlinkClick r:id="rId3"/>
              </a:rPr>
              <a:t> http://</a:t>
            </a:r>
            <a:r>
              <a:rPr lang="en-US" sz="1200" dirty="0" smtClean="0">
                <a:hlinkClick r:id="rId3"/>
              </a:rPr>
              <a:t>www.arumtec.net/fr/outils-virtualisation/outils-de-virtualisation/vmware-esxi-5/presentation-de-vmware-esxi-5</a:t>
            </a:r>
            <a:r>
              <a:rPr lang="en-US" sz="1200" dirty="0" smtClean="0"/>
              <a:t>, Accessed: Oct, </a:t>
            </a:r>
            <a:r>
              <a:rPr lang="is-IS" sz="1200" dirty="0" smtClean="0"/>
              <a:t>2015.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819" y="3595749"/>
            <a:ext cx="2621516" cy="26732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426819" y="4272850"/>
            <a:ext cx="2621517" cy="80877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Hypervisor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7307" y="3781613"/>
            <a:ext cx="1604968" cy="1754326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1"/>
            <a:endParaRPr lang="en-US" b="1" dirty="0">
              <a:solidFill>
                <a:srgbClr val="0432FF"/>
              </a:solidFill>
            </a:endParaRP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XEN</a:t>
            </a:r>
            <a:endParaRPr lang="en-US" b="1" dirty="0">
              <a:solidFill>
                <a:srgbClr val="0432FF"/>
              </a:solidFill>
            </a:endParaRP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VMWare ESX</a:t>
            </a:r>
            <a:br>
              <a:rPr lang="en-US" b="1" dirty="0" smtClean="0">
                <a:solidFill>
                  <a:srgbClr val="0432FF"/>
                </a:solidFill>
              </a:rPr>
            </a:br>
            <a:r>
              <a:rPr lang="en-US" b="1" dirty="0" smtClean="0">
                <a:solidFill>
                  <a:srgbClr val="0432FF"/>
                </a:solidFill>
              </a:rPr>
              <a:t>QEMU</a:t>
            </a:r>
            <a:endParaRPr lang="en-US" b="1" dirty="0">
              <a:solidFill>
                <a:srgbClr val="0432FF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432FF"/>
                </a:solidFill>
              </a:rPr>
              <a:t>VirtualBox</a:t>
            </a:r>
            <a:endParaRPr lang="en-US" b="1" dirty="0">
              <a:solidFill>
                <a:srgbClr val="0432FF"/>
              </a:solidFill>
            </a:endParaRPr>
          </a:p>
          <a:p>
            <a:endParaRPr lang="en-US" b="1" dirty="0">
              <a:solidFill>
                <a:srgbClr val="0432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65" y="5650867"/>
            <a:ext cx="2485632" cy="80534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7048335" y="3781613"/>
            <a:ext cx="378972" cy="49123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48336" y="5081630"/>
            <a:ext cx="378971" cy="454309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4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</a:t>
            </a:r>
            <a:r>
              <a:rPr lang="en-US" dirty="0" smtClean="0">
                <a:solidFill>
                  <a:srgbClr val="7030A0"/>
                </a:solidFill>
              </a:rPr>
              <a:t>HDDs </a:t>
            </a:r>
            <a:r>
              <a:rPr lang="en-US" dirty="0">
                <a:solidFill>
                  <a:srgbClr val="7030A0"/>
                </a:solidFill>
              </a:rPr>
              <a:t>vs. SSDs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741" y="1325217"/>
            <a:ext cx="4405130" cy="52002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Slow (180 MB/s, IOPS: 140)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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sym typeface="Wingdings"/>
              </a:rPr>
              <a:t>Power Hungry (Active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: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9w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, Idle: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8w)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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Heavy (780g) 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Noisy 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MTBF &lt; 1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Mh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</a:t>
            </a:r>
          </a:p>
          <a:p>
            <a:pPr algn="ctr"/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Inexpensive (0.06 $/G) </a:t>
            </a:r>
          </a:p>
          <a:p>
            <a:pPr algn="ctr"/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Unlimited Writes </a:t>
            </a:r>
            <a:endParaRPr lang="en-US" sz="2000" dirty="0">
              <a:solidFill>
                <a:srgbClr val="0432FF"/>
              </a:solidFill>
              <a:sym typeface="Wingding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9235" y="1325217"/>
            <a:ext cx="4434270" cy="520027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000" dirty="0" smtClean="0">
                <a:solidFill>
                  <a:srgbClr val="0432FF"/>
                </a:solidFill>
              </a:rPr>
              <a:t>Fast (550 MB/s, IOPS &gt; 50K) </a:t>
            </a:r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</a:t>
            </a:r>
          </a:p>
          <a:p>
            <a:pPr algn="ctr"/>
            <a:r>
              <a:rPr lang="en-US" dirty="0" smtClean="0">
                <a:solidFill>
                  <a:srgbClr val="0432FF"/>
                </a:solidFill>
                <a:sym typeface="Wingdings"/>
              </a:rPr>
              <a:t>Low Power (Active: 3w, Idle: 60mw)</a:t>
            </a:r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 </a:t>
            </a:r>
          </a:p>
          <a:p>
            <a:pPr algn="ctr"/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Light (66g) </a:t>
            </a:r>
          </a:p>
          <a:p>
            <a:pPr algn="ctr"/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Very Low Noise </a:t>
            </a:r>
          </a:p>
          <a:p>
            <a:pPr algn="ctr"/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MTBF: 2 </a:t>
            </a:r>
            <a:r>
              <a:rPr lang="en-US" sz="2000" dirty="0" err="1" smtClean="0">
                <a:solidFill>
                  <a:srgbClr val="0432FF"/>
                </a:solidFill>
                <a:sym typeface="Wingdings"/>
              </a:rPr>
              <a:t>Mh</a:t>
            </a:r>
            <a:r>
              <a:rPr lang="en-US" sz="2000" dirty="0" smtClean="0">
                <a:solidFill>
                  <a:srgbClr val="0432FF"/>
                </a:solidFill>
                <a:sym typeface="Wingdings"/>
              </a:rPr>
              <a:t> 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Expensive (0.1 $/G) 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Limited Writes 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66" y="2067622"/>
            <a:ext cx="2428571" cy="20685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20" y="1859050"/>
            <a:ext cx="2428571" cy="22771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526" y="1438703"/>
            <a:ext cx="376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WD </a:t>
            </a:r>
            <a:r>
              <a:rPr lang="en-US" b="1" dirty="0" smtClean="0">
                <a:solidFill>
                  <a:srgbClr val="0432FF"/>
                </a:solidFill>
              </a:rPr>
              <a:t>Black SATA HDD (4TB)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0626" y="1438703"/>
            <a:ext cx="392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Samsung 850 </a:t>
            </a:r>
            <a:r>
              <a:rPr lang="en-US" b="1" dirty="0" smtClean="0">
                <a:solidFill>
                  <a:srgbClr val="0432FF"/>
                </a:solidFill>
              </a:rPr>
              <a:t>PRO SATA SSD (2TB)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4100" y="6581003"/>
            <a:ext cx="4473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http://www.storagereview.com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, Accessed: Oct, 2015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18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76" y="2139240"/>
            <a:ext cx="1682388" cy="1432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Challenge for Hybrid </a:t>
            </a:r>
            <a:r>
              <a:rPr lang="en-US" sz="3900" dirty="0" smtClean="0"/>
              <a:t>Storages:</a:t>
            </a:r>
            <a:br>
              <a:rPr lang="en-US" sz="3900" dirty="0" smtClean="0"/>
            </a:br>
            <a:r>
              <a:rPr lang="en-US" sz="3900" dirty="0" smtClean="0">
                <a:solidFill>
                  <a:srgbClr val="7030A0"/>
                </a:solidFill>
              </a:rPr>
              <a:t>IO Caching</a:t>
            </a:r>
            <a:r>
              <a:rPr lang="en-US" sz="3900" dirty="0" smtClean="0">
                <a:solidFill>
                  <a:srgbClr val="FF2F92"/>
                </a:solidFill>
              </a:rPr>
              <a:t/>
            </a:r>
            <a:br>
              <a:rPr lang="en-US" sz="3900" dirty="0" smtClean="0">
                <a:solidFill>
                  <a:srgbClr val="FF2F92"/>
                </a:solidFill>
              </a:rPr>
            </a:b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59" name="Content Placeholder 5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78" y="3621932"/>
            <a:ext cx="1889760" cy="914400"/>
          </a:xfrm>
        </p:spPr>
      </p:pic>
      <p:sp>
        <p:nvSpPr>
          <p:cNvPr id="21" name="Can 20"/>
          <p:cNvSpPr/>
          <p:nvPr/>
        </p:nvSpPr>
        <p:spPr>
          <a:xfrm>
            <a:off x="3667328" y="3365770"/>
            <a:ext cx="2013625" cy="1974715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n 21"/>
          <p:cNvSpPr/>
          <p:nvPr/>
        </p:nvSpPr>
        <p:spPr>
          <a:xfrm>
            <a:off x="3667327" y="2950819"/>
            <a:ext cx="2013625" cy="888270"/>
          </a:xfrm>
          <a:prstGeom prst="can">
            <a:avLst/>
          </a:prstGeom>
          <a:solidFill>
            <a:srgbClr val="D8E8F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221804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452025" y="3229582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682246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12465" y="3229583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142689" y="3206882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85098" y="3206881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02094" y="3187424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71089" y="3177694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57468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87689" y="394618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717910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948129" y="394619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178353" y="392348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020762" y="3923488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398846" y="390403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806753" y="389430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263945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94166" y="463361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724387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954606" y="4633611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184830" y="4610910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4027239" y="4610909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405323" y="4591452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813230" y="4581722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5762007" y="2797224"/>
            <a:ext cx="1673158" cy="11954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ACTIVE</a:t>
            </a:r>
            <a:endParaRPr lang="en-US" sz="24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901535" y="3629834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SSD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3" y="3884956"/>
            <a:ext cx="1637898" cy="1623859"/>
          </a:xfrm>
          <a:prstGeom prst="rect">
            <a:avLst/>
          </a:prstGeom>
        </p:spPr>
      </p:pic>
      <p:sp>
        <p:nvSpPr>
          <p:cNvPr id="60" name="Right Arrow 59"/>
          <p:cNvSpPr/>
          <p:nvPr/>
        </p:nvSpPr>
        <p:spPr>
          <a:xfrm flipH="1">
            <a:off x="1721794" y="3973171"/>
            <a:ext cx="1859588" cy="1195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INACTIVE</a:t>
            </a:r>
            <a:endParaRPr lang="en-US" sz="2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2464410" y="4784184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HDD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6481853" y="4995148"/>
            <a:ext cx="2263312" cy="15321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705585" y="5158622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6705584" y="5823627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6891123" y="5164427"/>
            <a:ext cx="1539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Hot Data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91123" y="5814159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Cold Data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64992" y="1342802"/>
            <a:ext cx="350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Active Data on</a:t>
            </a:r>
            <a:br>
              <a:rPr lang="en-US" sz="2400" dirty="0" smtClean="0">
                <a:solidFill>
                  <a:srgbClr val="0432FF"/>
                </a:solidFill>
              </a:rPr>
            </a:br>
            <a:r>
              <a:rPr lang="en-US" sz="2400" dirty="0" smtClean="0">
                <a:solidFill>
                  <a:srgbClr val="0432FF"/>
                </a:solidFill>
              </a:rPr>
              <a:t>High Performance SSD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5003" y="5661215"/>
            <a:ext cx="2698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Inactive Data on</a:t>
            </a:r>
            <a:br>
              <a:rPr lang="en-US" sz="2400" dirty="0" smtClean="0">
                <a:solidFill>
                  <a:srgbClr val="0432FF"/>
                </a:solidFill>
              </a:rPr>
            </a:br>
            <a:r>
              <a:rPr lang="en-US" sz="2400" dirty="0" smtClean="0">
                <a:solidFill>
                  <a:srgbClr val="0432FF"/>
                </a:solidFill>
              </a:rPr>
              <a:t>Low Cost HDD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8956" y="1692567"/>
            <a:ext cx="4326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432FF"/>
                </a:solidFill>
              </a:rPr>
              <a:t>Balance </a:t>
            </a:r>
            <a:r>
              <a:rPr lang="en-US" sz="3200" dirty="0" smtClean="0">
                <a:solidFill>
                  <a:srgbClr val="0432FF"/>
                </a:solidFill>
              </a:rPr>
              <a:t>Workload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432FF"/>
                </a:solidFill>
              </a:rPr>
              <a:t>Handle </a:t>
            </a:r>
            <a:r>
              <a:rPr lang="en-US" sz="3200" dirty="0">
                <a:solidFill>
                  <a:srgbClr val="0432FF"/>
                </a:solidFill>
              </a:rPr>
              <a:t>IO Bursts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05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How URD based cache works? </a:t>
            </a:r>
            <a:r>
              <a:rPr lang="en-US" sz="3200" dirty="0" smtClean="0"/>
              <a:t>(cont.)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422053" y="1774422"/>
            <a:ext cx="6420824" cy="2791075"/>
          </a:xfrm>
          <a:prstGeom prst="roundRect">
            <a:avLst>
              <a:gd name="adj" fmla="val 6662"/>
            </a:avLst>
          </a:prstGeom>
          <a:solidFill>
            <a:schemeClr val="accent1">
              <a:lumMod val="50000"/>
            </a:schemeClr>
          </a:solidFill>
          <a:ln w="57150">
            <a:noFill/>
            <a:prstDash val="solid"/>
          </a:ln>
          <a:effectLst>
            <a:glow rad="228600">
              <a:schemeClr val="accent1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4698" y="2330863"/>
            <a:ext cx="1074587" cy="20313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</a:rPr>
              <a:t>Write 1</a:t>
            </a:r>
            <a:br>
              <a:rPr lang="en-US" b="1" dirty="0" smtClean="0">
                <a:solidFill>
                  <a:srgbClr val="0432FF"/>
                </a:solidFill>
              </a:rPr>
            </a:br>
            <a:r>
              <a:rPr lang="en-US" b="1" dirty="0" smtClean="0">
                <a:solidFill>
                  <a:srgbClr val="00B050"/>
                </a:solidFill>
              </a:rPr>
              <a:t>Write 2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1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3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5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6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Read 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843996" y="2403926"/>
            <a:ext cx="456958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386085" y="2340175"/>
            <a:ext cx="2223188" cy="497951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Max. URD = </a:t>
            </a:r>
            <a:r>
              <a:rPr lang="en-US" b="1" dirty="0">
                <a:solidFill>
                  <a:srgbClr val="FF2F92"/>
                </a:solidFill>
              </a:rPr>
              <a:t>4</a:t>
            </a:r>
          </a:p>
        </p:txBody>
      </p:sp>
      <p:sp>
        <p:nvSpPr>
          <p:cNvPr id="13" name="Right Arrow 12"/>
          <p:cNvSpPr/>
          <p:nvPr/>
        </p:nvSpPr>
        <p:spPr>
          <a:xfrm rot="5400000">
            <a:off x="5300996" y="2999834"/>
            <a:ext cx="370126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378292" y="3528513"/>
            <a:ext cx="2223188" cy="497951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Cache </a:t>
            </a:r>
            <a:r>
              <a:rPr lang="en-US" b="1" dirty="0" smtClean="0">
                <a:solidFill>
                  <a:srgbClr val="0432FF"/>
                </a:solidFill>
              </a:rPr>
              <a:t>Size = </a:t>
            </a:r>
            <a:r>
              <a:rPr lang="en-US" b="1" dirty="0">
                <a:solidFill>
                  <a:srgbClr val="FF2F92"/>
                </a:solidFill>
              </a:rPr>
              <a:t>5blk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1145534" y="2264140"/>
          <a:ext cx="631433" cy="220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6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 flipV="1">
            <a:off x="1839677" y="2473658"/>
            <a:ext cx="931784" cy="4409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839677" y="2831447"/>
            <a:ext cx="931784" cy="10349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799633" y="3642093"/>
            <a:ext cx="965154" cy="17535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806307" y="3918304"/>
            <a:ext cx="958480" cy="2920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846351" y="3288351"/>
            <a:ext cx="911762" cy="8035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39677" y="2541152"/>
            <a:ext cx="931784" cy="537257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1846351" y="3004993"/>
            <a:ext cx="918437" cy="1186285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3580" y="5319335"/>
            <a:ext cx="9157580" cy="110799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RD(WA*)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&lt;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 TRD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RD(RA*),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URD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 TRD =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URD</a:t>
            </a:r>
          </a:p>
          <a:p>
            <a:pPr algn="ctr"/>
            <a:endParaRPr lang="en-US" sz="22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2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RD(WA*) </a:t>
            </a:r>
            <a:r>
              <a:rPr lang="en-US" sz="2200" b="1" dirty="0">
                <a:solidFill>
                  <a:srgbClr val="92D050"/>
                </a:solidFill>
                <a:sym typeface="Wingdings" panose="05000000000000000000" pitchFamily="2" charset="2"/>
              </a:rPr>
              <a:t>&gt; </a:t>
            </a:r>
            <a:r>
              <a:rPr lang="en-US" sz="22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 TRD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RD(WA*),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URD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n-US" sz="2200" b="1" dirty="0">
                <a:solidFill>
                  <a:srgbClr val="92D050"/>
                </a:solidFill>
                <a:sym typeface="Wingdings" panose="05000000000000000000" pitchFamily="2" charset="2"/>
              </a:rPr>
              <a:t>TRD &gt; URD</a:t>
            </a:r>
          </a:p>
        </p:txBody>
      </p:sp>
      <p:sp>
        <p:nvSpPr>
          <p:cNvPr id="28" name="Oval 27"/>
          <p:cNvSpPr/>
          <p:nvPr/>
        </p:nvSpPr>
        <p:spPr>
          <a:xfrm>
            <a:off x="-13580" y="5081439"/>
            <a:ext cx="335864" cy="3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</a:rPr>
              <a:t>1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0" y="5721015"/>
            <a:ext cx="335864" cy="3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</a:rPr>
              <a:t>2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4299" y="1817236"/>
            <a:ext cx="1879702" cy="646331"/>
          </a:xfrm>
          <a:prstGeom prst="rect">
            <a:avLst/>
          </a:prstGeom>
          <a:solidFill>
            <a:srgbClr val="D8E8F1"/>
          </a:solidFill>
          <a:ln>
            <a:solidFill>
              <a:srgbClr val="D8E8F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Access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432FF"/>
                </a:solidFill>
              </a:rPr>
              <a:t>Hit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8344640" y="2017025"/>
            <a:ext cx="589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8352657" y="2289745"/>
            <a:ext cx="581938" cy="0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6978" y="1687620"/>
            <a:ext cx="299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Example#3 (URD):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899" y="38770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of ECI-Cache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Resides in Path of VMs IO Requests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As a Module of Hypervisor Kernel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Full Control on VMs IO Requests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24" y="3200393"/>
            <a:ext cx="5854875" cy="3443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639" y="3200393"/>
            <a:ext cx="3289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2F92"/>
                </a:solidFill>
              </a:rPr>
              <a:t>Monitor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432FF"/>
                </a:solidFill>
              </a:rPr>
              <a:t>Extracts IO traces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432FF"/>
                </a:solidFill>
              </a:rPr>
              <a:t>Device block </a:t>
            </a:r>
            <a:r>
              <a:rPr lang="en-US" dirty="0">
                <a:solidFill>
                  <a:srgbClr val="0432FF"/>
                </a:solidFill>
              </a:rPr>
              <a:t>l</a:t>
            </a:r>
            <a:r>
              <a:rPr lang="en-US" dirty="0" smtClean="0">
                <a:solidFill>
                  <a:srgbClr val="0432FF"/>
                </a:solidFill>
              </a:rPr>
              <a:t>ayer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err="1" smtClean="0">
                <a:solidFill>
                  <a:srgbClr val="0432FF"/>
                </a:solidFill>
              </a:rPr>
              <a:t>blktrace</a:t>
            </a:r>
            <a:endParaRPr lang="en-US" dirty="0" smtClean="0">
              <a:solidFill>
                <a:srgbClr val="0432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2F92"/>
                </a:solidFill>
              </a:rPr>
              <a:t>Analyzer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432FF"/>
                </a:solidFill>
              </a:rPr>
              <a:t>Estimates size (URD)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432FF"/>
                </a:solidFill>
              </a:rPr>
              <a:t>Assigns write </a:t>
            </a:r>
            <a:r>
              <a:rPr lang="en-US" dirty="0">
                <a:solidFill>
                  <a:srgbClr val="0432FF"/>
                </a:solidFill>
              </a:rPr>
              <a:t>p</a:t>
            </a:r>
            <a:r>
              <a:rPr lang="en-US" dirty="0" smtClean="0">
                <a:solidFill>
                  <a:srgbClr val="0432FF"/>
                </a:solidFill>
              </a:rPr>
              <a:t>olicy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2F92"/>
                </a:solidFill>
              </a:rPr>
              <a:t>Actuator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0432FF"/>
                </a:solidFill>
              </a:rPr>
              <a:t>Performs </a:t>
            </a:r>
            <a:r>
              <a:rPr lang="en-US" dirty="0" err="1">
                <a:solidFill>
                  <a:srgbClr val="0432FF"/>
                </a:solidFill>
              </a:rPr>
              <a:t>c</a:t>
            </a:r>
            <a:r>
              <a:rPr lang="en-US" dirty="0" err="1" smtClean="0">
                <a:solidFill>
                  <a:srgbClr val="0432FF"/>
                </a:solidFill>
              </a:rPr>
              <a:t>onfigs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4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Experiments: </a:t>
            </a:r>
            <a:r>
              <a:rPr lang="en-US" sz="3600" dirty="0" smtClean="0">
                <a:solidFill>
                  <a:srgbClr val="7030A0"/>
                </a:solidFill>
              </a:rPr>
              <a:t>Cache Allocation (</a:t>
            </a:r>
            <a:r>
              <a:rPr lang="en-US" sz="3600" dirty="0" smtClean="0">
                <a:solidFill>
                  <a:srgbClr val="FF2F92"/>
                </a:solidFill>
              </a:rPr>
              <a:t>Unlimited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7030A0"/>
                </a:solidFill>
              </a:rPr>
              <a:t>SSD Space)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" y="1700848"/>
            <a:ext cx="4511231" cy="2522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079" y="1700848"/>
            <a:ext cx="4514469" cy="2522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763" y="4237497"/>
            <a:ext cx="457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Cache Allocation for VMs by Centaur (TRD)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877" y="4237497"/>
            <a:ext cx="4684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Cache Allocation for VMs by ECI-Cache (URD)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171808"/>
            <a:ext cx="9157580" cy="120032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</a:rPr>
              <a:t>Much </a:t>
            </a:r>
            <a:r>
              <a:rPr lang="en-US" sz="2400" b="1" dirty="0">
                <a:solidFill>
                  <a:srgbClr val="99FFCC"/>
                </a:solidFill>
              </a:rPr>
              <a:t>S</a:t>
            </a:r>
            <a:r>
              <a:rPr lang="en-US" sz="2400" b="1" dirty="0" smtClean="0">
                <a:solidFill>
                  <a:srgbClr val="99FFCC"/>
                </a:solidFill>
              </a:rPr>
              <a:t>maller Cache Space </a:t>
            </a:r>
            <a:r>
              <a:rPr lang="en-US" sz="2400" b="1" dirty="0" smtClean="0">
                <a:solidFill>
                  <a:schemeClr val="bg1"/>
                </a:solidFill>
              </a:rPr>
              <a:t>Allocation </a:t>
            </a:r>
            <a:r>
              <a:rPr lang="en-US" sz="2400" b="1" dirty="0">
                <a:solidFill>
                  <a:schemeClr val="bg1"/>
                </a:solidFill>
              </a:rPr>
              <a:t>by </a:t>
            </a:r>
            <a:r>
              <a:rPr lang="en-US" sz="2400" b="1" dirty="0">
                <a:solidFill>
                  <a:srgbClr val="99FFCC"/>
                </a:solidFill>
              </a:rPr>
              <a:t>ECI-Cache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rgbClr val="99FFCC"/>
                </a:solidFill>
              </a:rPr>
              <a:t>Similar </a:t>
            </a:r>
            <a:r>
              <a:rPr lang="en-US" sz="2400" b="1" dirty="0">
                <a:solidFill>
                  <a:srgbClr val="99FFCC"/>
                </a:solidFill>
              </a:rPr>
              <a:t>H</a:t>
            </a:r>
            <a:r>
              <a:rPr lang="en-US" sz="2400" b="1" dirty="0" smtClean="0">
                <a:solidFill>
                  <a:srgbClr val="99FFCC"/>
                </a:solidFill>
              </a:rPr>
              <a:t>it Ratio </a:t>
            </a:r>
            <a:r>
              <a:rPr lang="en-US" sz="2400" b="1" dirty="0">
                <a:solidFill>
                  <a:schemeClr val="bg1"/>
                </a:solidFill>
              </a:rPr>
              <a:t>by </a:t>
            </a:r>
            <a:r>
              <a:rPr lang="en-US" sz="2400" b="1" dirty="0" smtClean="0">
                <a:solidFill>
                  <a:schemeClr val="bg1"/>
                </a:solidFill>
              </a:rPr>
              <a:t>ECI-Cache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smtClean="0">
                <a:solidFill>
                  <a:schemeClr val="bg1"/>
                </a:solidFill>
              </a:rPr>
              <a:t>ECI-Cache Improves </a:t>
            </a:r>
            <a:r>
              <a:rPr lang="en-US" sz="2400" b="1" dirty="0" smtClean="0">
                <a:solidFill>
                  <a:srgbClr val="99FFCC"/>
                </a:solidFill>
              </a:rPr>
              <a:t>Perf-Per-Cost</a:t>
            </a:r>
            <a:r>
              <a:rPr lang="en-US" sz="2400" b="1" dirty="0" smtClean="0">
                <a:solidFill>
                  <a:schemeClr val="bg1"/>
                </a:solidFill>
              </a:rPr>
              <a:t> by </a:t>
            </a:r>
            <a:r>
              <a:rPr lang="en-US" sz="2400" b="1" dirty="0" smtClean="0">
                <a:solidFill>
                  <a:srgbClr val="99FFCC"/>
                </a:solidFill>
              </a:rPr>
              <a:t>30%</a:t>
            </a:r>
            <a:endParaRPr lang="en-US" sz="2400" b="1" dirty="0">
              <a:solidFill>
                <a:srgbClr val="99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Experiments: </a:t>
            </a:r>
            <a:r>
              <a:rPr lang="en-US" sz="3600" dirty="0" smtClean="0">
                <a:solidFill>
                  <a:srgbClr val="7030A0"/>
                </a:solidFill>
              </a:rPr>
              <a:t>Cache Allocation (</a:t>
            </a:r>
            <a:r>
              <a:rPr lang="en-US" sz="3600" dirty="0" smtClean="0">
                <a:solidFill>
                  <a:srgbClr val="FF2F92"/>
                </a:solidFill>
              </a:rPr>
              <a:t>Limited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7030A0"/>
                </a:solidFill>
              </a:rPr>
              <a:t>SSD Space </a:t>
            </a:r>
            <a:r>
              <a:rPr lang="en-US" sz="3600" dirty="0" smtClean="0">
                <a:solidFill>
                  <a:srgbClr val="7030A0"/>
                </a:solidFill>
                <a:sym typeface="Wingdings" panose="05000000000000000000" pitchFamily="2" charset="2"/>
              </a:rPr>
              <a:t> Infeasible</a:t>
            </a:r>
            <a:r>
              <a:rPr lang="en-US" sz="3600" dirty="0" smtClean="0">
                <a:solidFill>
                  <a:srgbClr val="7030A0"/>
                </a:solidFill>
              </a:rPr>
              <a:t>)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079" y="1700848"/>
            <a:ext cx="4514469" cy="2522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763" y="4237497"/>
            <a:ext cx="457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Cache Allocation for VMs by Centaur (TRD)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6877" y="4237497"/>
            <a:ext cx="4684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432FF"/>
                </a:solidFill>
              </a:rPr>
              <a:t>Cache Allocation for VMs by ECI-Cache (URD)</a:t>
            </a:r>
            <a:endParaRPr lang="en-US" sz="1400" dirty="0">
              <a:solidFill>
                <a:srgbClr val="0432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8" y="1693680"/>
            <a:ext cx="4511231" cy="25195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4796495"/>
            <a:ext cx="9157580" cy="156966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</a:rPr>
              <a:t>Much </a:t>
            </a:r>
            <a:r>
              <a:rPr lang="en-US" sz="2400" b="1" dirty="0" smtClean="0">
                <a:solidFill>
                  <a:srgbClr val="99FFCC"/>
                </a:solidFill>
              </a:rPr>
              <a:t>Smaller Cache Space </a:t>
            </a:r>
            <a:r>
              <a:rPr lang="en-US" sz="2400" b="1" dirty="0" smtClean="0">
                <a:solidFill>
                  <a:schemeClr val="bg1"/>
                </a:solidFill>
              </a:rPr>
              <a:t>Allocation </a:t>
            </a:r>
            <a:r>
              <a:rPr lang="en-US" sz="2400" b="1" dirty="0">
                <a:solidFill>
                  <a:schemeClr val="bg1"/>
                </a:solidFill>
              </a:rPr>
              <a:t>by </a:t>
            </a:r>
            <a:r>
              <a:rPr lang="en-US" sz="2400" b="1" dirty="0">
                <a:solidFill>
                  <a:srgbClr val="99FFCC"/>
                </a:solidFill>
              </a:rPr>
              <a:t>ECI-Cache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99FFCC"/>
                </a:solidFill>
              </a:rPr>
              <a:t>Higher H</a:t>
            </a:r>
            <a:r>
              <a:rPr lang="en-US" sz="2400" b="1" dirty="0" smtClean="0">
                <a:solidFill>
                  <a:srgbClr val="99FFCC"/>
                </a:solidFill>
              </a:rPr>
              <a:t>it Ratio </a:t>
            </a:r>
            <a:r>
              <a:rPr lang="en-US" sz="2400" b="1" dirty="0">
                <a:solidFill>
                  <a:schemeClr val="bg1"/>
                </a:solidFill>
              </a:rPr>
              <a:t>by </a:t>
            </a:r>
            <a:r>
              <a:rPr lang="en-US" sz="2400" b="1" dirty="0" smtClean="0">
                <a:solidFill>
                  <a:schemeClr val="bg1"/>
                </a:solidFill>
              </a:rPr>
              <a:t>ECI-Cache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ECI-Cache 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Improves 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Perf-Per-Cost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by 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More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than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30%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ECI-Cache 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Improves 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Performance</a:t>
            </a:r>
            <a:r>
              <a:rPr lang="en-US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chemeClr val="bg1"/>
                </a:solidFill>
                <a:sym typeface="Wingdings" panose="05000000000000000000" pitchFamily="2" charset="2"/>
              </a:rPr>
              <a:t>by </a:t>
            </a:r>
            <a:r>
              <a:rPr lang="en-US" sz="2400" b="1" dirty="0">
                <a:solidFill>
                  <a:srgbClr val="99FFCC"/>
                </a:solidFill>
                <a:sym typeface="Wingdings" panose="05000000000000000000" pitchFamily="2" charset="2"/>
              </a:rPr>
              <a:t>17</a:t>
            </a:r>
            <a:r>
              <a:rPr lang="en-US" sz="2400" b="1" dirty="0" smtClean="0">
                <a:solidFill>
                  <a:srgbClr val="99FFCC"/>
                </a:solidFill>
                <a:sym typeface="Wingdings" panose="05000000000000000000" pitchFamily="2" charset="2"/>
              </a:rPr>
              <a:t>%</a:t>
            </a:r>
            <a:endParaRPr lang="en-US" sz="2400" b="1" dirty="0">
              <a:solidFill>
                <a:srgbClr val="99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7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Alternatives For </a:t>
            </a:r>
            <a:r>
              <a:rPr lang="en-US" dirty="0"/>
              <a:t>SSD </a:t>
            </a:r>
            <a:r>
              <a:rPr lang="en-US" dirty="0" smtClean="0"/>
              <a:t>Caching</a:t>
            </a:r>
            <a:br>
              <a:rPr lang="en-US" dirty="0" smtClean="0"/>
            </a:br>
            <a:r>
              <a:rPr lang="en-US" altLang="zh-CN" sz="3200" dirty="0" smtClean="0"/>
              <a:t>(</a:t>
            </a:r>
            <a:r>
              <a:rPr lang="en-US" altLang="zh-CN" sz="3200" dirty="0"/>
              <a:t>cont.)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73777"/>
            <a:ext cx="5458891" cy="56555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VM-Based </a:t>
            </a:r>
            <a:r>
              <a:rPr lang="en-US" dirty="0"/>
              <a:t>SSD Caching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sz="2400" dirty="0" smtClean="0">
                <a:solidFill>
                  <a:srgbClr val="00B0F0"/>
                </a:solidFill>
              </a:rPr>
              <a:t>VM </a:t>
            </a:r>
            <a:r>
              <a:rPr lang="en-US" sz="2400" dirty="0">
                <a:solidFill>
                  <a:srgbClr val="00B0F0"/>
                </a:solidFill>
              </a:rPr>
              <a:t>has best knowledge and full control of Cache </a:t>
            </a:r>
            <a:r>
              <a:rPr lang="en-US" sz="2400" dirty="0" smtClean="0">
                <a:solidFill>
                  <a:srgbClr val="00B0F0"/>
                </a:solidFill>
                <a:sym typeface="Wingdings"/>
              </a:rPr>
              <a:t></a:t>
            </a:r>
            <a:endParaRPr lang="en-US" sz="2400" dirty="0">
              <a:solidFill>
                <a:srgbClr val="00B0F0"/>
              </a:solidFill>
            </a:endParaRPr>
          </a:p>
          <a:p>
            <a:pPr lvl="1"/>
            <a:r>
              <a:rPr lang="en-US" sz="2400" dirty="0">
                <a:solidFill>
                  <a:srgbClr val="00B0F0"/>
                </a:solidFill>
              </a:rPr>
              <a:t>Isolation </a:t>
            </a:r>
            <a:r>
              <a:rPr lang="en-US" sz="2400" dirty="0" smtClean="0">
                <a:solidFill>
                  <a:srgbClr val="00B0F0"/>
                </a:solidFill>
                <a:sym typeface="Wingdings"/>
              </a:rPr>
              <a:t>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800" dirty="0"/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Guest OS should modify and create cache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Cache size </a:t>
            </a:r>
            <a:r>
              <a:rPr lang="en-US" sz="2400" dirty="0" smtClean="0">
                <a:solidFill>
                  <a:srgbClr val="FF0000"/>
                </a:solidFill>
              </a:rPr>
              <a:t>not </a:t>
            </a:r>
            <a:r>
              <a:rPr lang="en-US" sz="2400" dirty="0">
                <a:solidFill>
                  <a:srgbClr val="FF0000"/>
                </a:solidFill>
              </a:rPr>
              <a:t>dynamically adjustable </a:t>
            </a: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5552304" y="521537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6" name="Can 5"/>
          <p:cNvSpPr/>
          <p:nvPr/>
        </p:nvSpPr>
        <p:spPr>
          <a:xfrm>
            <a:off x="6647679" y="521537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7697804" y="521537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52266" y="5072496"/>
            <a:ext cx="3586163" cy="11715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47442" y="3410363"/>
            <a:ext cx="618185" cy="3193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SSD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52266" y="2996199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VM1</a:t>
            </a:r>
            <a:endParaRPr lang="en-US" dirty="0"/>
          </a:p>
        </p:txBody>
      </p:sp>
      <p:sp>
        <p:nvSpPr>
          <p:cNvPr id="11" name="Up-Down Arrow 10"/>
          <p:cNvSpPr/>
          <p:nvPr/>
        </p:nvSpPr>
        <p:spPr>
          <a:xfrm>
            <a:off x="6752989" y="3891542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7009491" y="4667717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507931" y="3407539"/>
            <a:ext cx="618185" cy="3193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SSD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6412755" y="2993375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VM2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8119297" y="3407539"/>
            <a:ext cx="618185" cy="3193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SSD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8024121" y="2993375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VMn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162113" y="2898047"/>
            <a:ext cx="1022454" cy="95880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300075" y="2898047"/>
            <a:ext cx="1022454" cy="95880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917162" y="2898047"/>
            <a:ext cx="1022454" cy="95880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80601" y="4244362"/>
            <a:ext cx="2174403" cy="3686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Hypervisor</a:t>
            </a:r>
            <a:endParaRPr lang="en-US" dirty="0"/>
          </a:p>
        </p:txBody>
      </p:sp>
      <p:sp>
        <p:nvSpPr>
          <p:cNvPr id="21" name="Up-Down Arrow 20"/>
          <p:cNvSpPr/>
          <p:nvPr/>
        </p:nvSpPr>
        <p:spPr>
          <a:xfrm rot="18811570">
            <a:off x="6200645" y="3858230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Up-Down Arrow 21"/>
          <p:cNvSpPr/>
          <p:nvPr/>
        </p:nvSpPr>
        <p:spPr>
          <a:xfrm rot="2630726">
            <a:off x="7879490" y="3867077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467093" y="3247172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78033" y="3247172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688973" y="3249966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029198" y="3237625"/>
            <a:ext cx="4037835" cy="710564"/>
          </a:xfrm>
          <a:prstGeom prst="roundRect">
            <a:avLst/>
          </a:prstGeom>
          <a:solidFill>
            <a:srgbClr val="99FF99">
              <a:alpha val="29000"/>
            </a:srgbClr>
          </a:solidFill>
          <a:ln w="28575">
            <a:solidFill>
              <a:srgbClr val="99FF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Alternatives </a:t>
            </a:r>
            <a:r>
              <a:rPr lang="en-US" dirty="0" smtClean="0"/>
              <a:t>For </a:t>
            </a:r>
            <a:r>
              <a:rPr lang="en-US" dirty="0"/>
              <a:t>SSD </a:t>
            </a:r>
            <a:r>
              <a:rPr lang="en-US" dirty="0" smtClean="0"/>
              <a:t>Caching </a:t>
            </a:r>
            <a:r>
              <a:rPr lang="en-US" sz="3200" dirty="0" smtClean="0"/>
              <a:t>(cont</a:t>
            </a:r>
            <a:r>
              <a:rPr lang="en-US" sz="3200" dirty="0"/>
              <a:t>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5" y="973777"/>
            <a:ext cx="5438294" cy="565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Storage System-Level   </a:t>
            </a:r>
            <a:br>
              <a:rPr lang="en-US" dirty="0"/>
            </a:br>
            <a:r>
              <a:rPr lang="en-US" dirty="0"/>
              <a:t>SSD Caching</a:t>
            </a:r>
          </a:p>
          <a:p>
            <a:pPr marL="857256" lvl="1" indent="-457200"/>
            <a:endParaRPr lang="en-US" dirty="0">
              <a:solidFill>
                <a:srgbClr val="00B0F0"/>
              </a:solidFill>
            </a:endParaRPr>
          </a:p>
          <a:p>
            <a:pPr marL="763588" lvl="2" indent="-349250"/>
            <a:r>
              <a:rPr lang="en-US" sz="3100" dirty="0" smtClean="0">
                <a:solidFill>
                  <a:srgbClr val="00B0F0"/>
                </a:solidFill>
              </a:rPr>
              <a:t>Easy </a:t>
            </a:r>
            <a:r>
              <a:rPr lang="en-US" sz="3100" dirty="0">
                <a:solidFill>
                  <a:srgbClr val="00B0F0"/>
                </a:solidFill>
              </a:rPr>
              <a:t>to use </a:t>
            </a:r>
            <a:r>
              <a:rPr lang="en-US" sz="3100" dirty="0">
                <a:solidFill>
                  <a:srgbClr val="00B0F0"/>
                </a:solidFill>
                <a:sym typeface="Wingdings"/>
              </a:rPr>
              <a:t></a:t>
            </a:r>
            <a:endParaRPr lang="en-US" sz="3100" dirty="0">
              <a:solidFill>
                <a:srgbClr val="00B0F0"/>
              </a:solidFill>
            </a:endParaRPr>
          </a:p>
          <a:p>
            <a:pPr marL="763588" lvl="1" indent="-349250"/>
            <a:endParaRPr lang="en-US" sz="3000" dirty="0">
              <a:solidFill>
                <a:srgbClr val="FF0000"/>
              </a:solidFill>
            </a:endParaRPr>
          </a:p>
          <a:p>
            <a:pPr marL="763588" lvl="2" indent="-349250"/>
            <a:r>
              <a:rPr lang="en-US" dirty="0">
                <a:solidFill>
                  <a:srgbClr val="FF0000"/>
                </a:solidFill>
              </a:rPr>
              <a:t>Not transparent for VMs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  <a:p>
            <a:pPr marL="763588" lvl="2" indent="-349250"/>
            <a:r>
              <a:rPr lang="en-US" dirty="0">
                <a:solidFill>
                  <a:srgbClr val="FF0000"/>
                </a:solidFill>
              </a:rPr>
              <a:t>Performance management cannot be guaranteed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an 4"/>
          <p:cNvSpPr/>
          <p:nvPr/>
        </p:nvSpPr>
        <p:spPr>
          <a:xfrm>
            <a:off x="5613829" y="4820199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6" name="Can 5"/>
          <p:cNvSpPr/>
          <p:nvPr/>
        </p:nvSpPr>
        <p:spPr>
          <a:xfrm>
            <a:off x="6709204" y="4820199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7759329" y="4820199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13791" y="4267396"/>
            <a:ext cx="3586163" cy="15815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543502" y="4386154"/>
            <a:ext cx="1171647" cy="3193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SSD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313791" y="2601023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VM1</a:t>
            </a:r>
            <a:endParaRPr lang="en-US" dirty="0"/>
          </a:p>
        </p:txBody>
      </p:sp>
      <p:sp>
        <p:nvSpPr>
          <p:cNvPr id="11" name="Up-Down Arrow 10"/>
          <p:cNvSpPr/>
          <p:nvPr/>
        </p:nvSpPr>
        <p:spPr>
          <a:xfrm>
            <a:off x="6814514" y="3068853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7071014" y="3864729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74280" y="2598199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85646" y="2598199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VMn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23638" y="2502871"/>
            <a:ext cx="1022454" cy="5224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61600" y="2502871"/>
            <a:ext cx="1022454" cy="5340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78687" y="2502871"/>
            <a:ext cx="1022454" cy="55649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42126" y="3463239"/>
            <a:ext cx="2174403" cy="3686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Hypervisor</a:t>
            </a:r>
            <a:endParaRPr lang="en-US" dirty="0"/>
          </a:p>
        </p:txBody>
      </p:sp>
      <p:sp>
        <p:nvSpPr>
          <p:cNvPr id="19" name="Up-Down Arrow 18"/>
          <p:cNvSpPr/>
          <p:nvPr/>
        </p:nvSpPr>
        <p:spPr>
          <a:xfrm rot="18811570">
            <a:off x="6262170" y="3035541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rot="2630726">
            <a:off x="7941015" y="3044388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10876" y="2761861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21816" y="2761861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44526" y="2759880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223638" y="4178783"/>
            <a:ext cx="3777503" cy="710564"/>
          </a:xfrm>
          <a:prstGeom prst="roundRect">
            <a:avLst/>
          </a:prstGeom>
          <a:solidFill>
            <a:srgbClr val="99FF99">
              <a:alpha val="29000"/>
            </a:srgbClr>
          </a:solidFill>
          <a:ln w="28575">
            <a:solidFill>
              <a:srgbClr val="99FF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7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Alternatives </a:t>
            </a:r>
            <a:r>
              <a:rPr lang="en-US" dirty="0" smtClean="0"/>
              <a:t>For </a:t>
            </a:r>
            <a:r>
              <a:rPr lang="en-US" dirty="0"/>
              <a:t>SSD Caching</a:t>
            </a:r>
            <a:br>
              <a:rPr lang="en-US" dirty="0"/>
            </a:br>
            <a:r>
              <a:rPr lang="en-US" sz="3200" dirty="0"/>
              <a:t>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73777"/>
            <a:ext cx="5083630" cy="565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Hypervisor-Based </a:t>
            </a:r>
            <a:br>
              <a:rPr lang="en-US" dirty="0"/>
            </a:br>
            <a:r>
              <a:rPr lang="en-US" dirty="0"/>
              <a:t>SSD Caching</a:t>
            </a:r>
          </a:p>
          <a:p>
            <a:pPr marL="763588" lvl="2" indent="-454025"/>
            <a:r>
              <a:rPr lang="en-US" sz="2800" dirty="0">
                <a:solidFill>
                  <a:srgbClr val="00B0F0"/>
                </a:solidFill>
              </a:rPr>
              <a:t>Transparent for VMs </a:t>
            </a:r>
            <a:r>
              <a:rPr lang="en-US" sz="2800" dirty="0">
                <a:solidFill>
                  <a:srgbClr val="00B0F0"/>
                </a:solidFill>
                <a:sym typeface="Wingdings"/>
              </a:rPr>
              <a:t></a:t>
            </a:r>
            <a:endParaRPr lang="en-US" sz="2800" dirty="0">
              <a:solidFill>
                <a:srgbClr val="00B0F0"/>
              </a:solidFill>
            </a:endParaRPr>
          </a:p>
          <a:p>
            <a:pPr marL="763588" lvl="2" indent="-454025"/>
            <a:r>
              <a:rPr lang="en-US" sz="2800" dirty="0">
                <a:solidFill>
                  <a:srgbClr val="00B0F0"/>
                </a:solidFill>
              </a:rPr>
              <a:t>Hypervisor full control </a:t>
            </a:r>
            <a:r>
              <a:rPr lang="en-US" sz="2800" dirty="0">
                <a:solidFill>
                  <a:srgbClr val="00B0F0"/>
                </a:solidFill>
                <a:sym typeface="Wingdings"/>
              </a:rPr>
              <a:t></a:t>
            </a:r>
            <a:endParaRPr lang="en-US" sz="2800" dirty="0">
              <a:solidFill>
                <a:srgbClr val="00B0F0"/>
              </a:solidFill>
            </a:endParaRPr>
          </a:p>
          <a:p>
            <a:pPr marL="763588" lvl="2" indent="-454025"/>
            <a:r>
              <a:rPr lang="en-US" sz="2800" dirty="0">
                <a:solidFill>
                  <a:srgbClr val="00B0F0"/>
                </a:solidFill>
              </a:rPr>
              <a:t>Hypervisor is aware of VMs workload </a:t>
            </a:r>
            <a:r>
              <a:rPr lang="en-US" sz="2800" dirty="0">
                <a:solidFill>
                  <a:srgbClr val="00B0F0"/>
                </a:solidFill>
                <a:sym typeface="Wingdings"/>
              </a:rPr>
              <a:t></a:t>
            </a:r>
            <a:endParaRPr lang="en-US" sz="2800" dirty="0">
              <a:solidFill>
                <a:srgbClr val="00B0F0"/>
              </a:solidFill>
            </a:endParaRPr>
          </a:p>
          <a:p>
            <a:pPr marL="763588" lvl="1" indent="-454025">
              <a:buNone/>
            </a:pP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5" name="Can 4"/>
          <p:cNvSpPr/>
          <p:nvPr/>
        </p:nvSpPr>
        <p:spPr>
          <a:xfrm>
            <a:off x="5571889" y="484632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6" name="Can 5"/>
          <p:cNvSpPr/>
          <p:nvPr/>
        </p:nvSpPr>
        <p:spPr>
          <a:xfrm>
            <a:off x="6667264" y="484632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7" name="Can 6"/>
          <p:cNvSpPr/>
          <p:nvPr/>
        </p:nvSpPr>
        <p:spPr>
          <a:xfrm>
            <a:off x="7717389" y="4846325"/>
            <a:ext cx="840252" cy="85725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71851" y="4703446"/>
            <a:ext cx="3586163" cy="11715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501563" y="3902317"/>
            <a:ext cx="1171647" cy="31931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SSD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71851" y="2627149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VM1</a:t>
            </a:r>
            <a:endParaRPr lang="en-US" dirty="0"/>
          </a:p>
        </p:txBody>
      </p:sp>
      <p:sp>
        <p:nvSpPr>
          <p:cNvPr id="11" name="Up-Down Arrow 10"/>
          <p:cNvSpPr/>
          <p:nvPr/>
        </p:nvSpPr>
        <p:spPr>
          <a:xfrm>
            <a:off x="6772574" y="3094979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7029076" y="4316481"/>
            <a:ext cx="116625" cy="3299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432340" y="2624325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VM2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043706" y="2624325"/>
            <a:ext cx="842962" cy="314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VMn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181698" y="2528997"/>
            <a:ext cx="1022454" cy="5224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19660" y="2528997"/>
            <a:ext cx="1022454" cy="53403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36747" y="2528997"/>
            <a:ext cx="1022454" cy="55649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00186" y="3489365"/>
            <a:ext cx="2174403" cy="3686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Hypervisor</a:t>
            </a:r>
            <a:endParaRPr lang="en-US" dirty="0"/>
          </a:p>
        </p:txBody>
      </p:sp>
      <p:sp>
        <p:nvSpPr>
          <p:cNvPr id="19" name="Up-Down Arrow 18"/>
          <p:cNvSpPr/>
          <p:nvPr/>
        </p:nvSpPr>
        <p:spPr>
          <a:xfrm rot="18811570">
            <a:off x="6220230" y="3061667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 rot="2630726">
            <a:off x="7899075" y="3070514"/>
            <a:ext cx="116625" cy="41097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468936" y="2787987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79876" y="2787987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702586" y="2786006"/>
            <a:ext cx="60882" cy="6435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56467" y="3451700"/>
            <a:ext cx="2278950" cy="8271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5181698" y="3686671"/>
            <a:ext cx="3777503" cy="710564"/>
          </a:xfrm>
          <a:prstGeom prst="roundRect">
            <a:avLst/>
          </a:prstGeom>
          <a:solidFill>
            <a:srgbClr val="99FF99">
              <a:alpha val="29000"/>
            </a:srgbClr>
          </a:solidFill>
          <a:ln w="28575">
            <a:solidFill>
              <a:srgbClr val="99FF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703483"/>
            <a:ext cx="8839400" cy="5655563"/>
          </a:xfrm>
        </p:spPr>
        <p:txBody>
          <a:bodyPr>
            <a:normAutofit/>
          </a:bodyPr>
          <a:lstStyle/>
          <a:p>
            <a:endParaRPr lang="en-US" dirty="0" smtClean="0">
              <a:cs typeface="B Yekan" pitchFamily="2" charset="-78"/>
            </a:endParaRPr>
          </a:p>
          <a:p>
            <a:endParaRPr lang="en-US" dirty="0">
              <a:cs typeface="B Yekan" pitchFamily="2" charset="-78"/>
            </a:endParaRPr>
          </a:p>
          <a:p>
            <a:endParaRPr lang="en-US" dirty="0" smtClean="0">
              <a:cs typeface="B Yekan" pitchFamily="2" charset="-78"/>
            </a:endParaRPr>
          </a:p>
          <a:p>
            <a:endParaRPr lang="en-US" dirty="0">
              <a:cs typeface="B Yekan" pitchFamily="2" charset="-78"/>
            </a:endParaRPr>
          </a:p>
          <a:p>
            <a:endParaRPr lang="en-US" dirty="0" smtClean="0">
              <a:cs typeface="B Yekan" pitchFamily="2" charset="-78"/>
            </a:endParaRPr>
          </a:p>
          <a:p>
            <a:endParaRPr lang="en-US" sz="2800" dirty="0" smtClean="0">
              <a:cs typeface="B Yekan" pitchFamily="2" charset="-78"/>
            </a:endParaRPr>
          </a:p>
          <a:p>
            <a:endParaRPr lang="en-US" sz="2800" dirty="0" smtClean="0">
              <a:cs typeface="B Yekan" pitchFamily="2" charset="-78"/>
            </a:endParaRPr>
          </a:p>
          <a:p>
            <a:endParaRPr lang="en-US" sz="2800" dirty="0" smtClean="0">
              <a:cs typeface="B Yekan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4" y="615057"/>
            <a:ext cx="7611580" cy="3376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8533" y="3739419"/>
            <a:ext cx="12723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EMC Corp., 2013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079793"/>
            <a:ext cx="9157580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Magnetic HDDs:</a:t>
            </a:r>
            <a:r>
              <a:rPr lang="en-US" sz="2600" b="1" dirty="0">
                <a:sym typeface="Wingdings" panose="05000000000000000000" pitchFamily="2" charset="2"/>
              </a:rPr>
              <a:t/>
            </a:r>
            <a:br>
              <a:rPr lang="en-US" sz="2600" b="1" dirty="0">
                <a:sym typeface="Wingdings" panose="05000000000000000000" pitchFamily="2" charset="2"/>
              </a:rPr>
            </a:br>
            <a:r>
              <a:rPr lang="en-US" sz="2600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Low Performance,</a:t>
            </a:r>
            <a:r>
              <a:rPr lang="en-US" sz="2600" b="1" dirty="0" smtClean="0">
                <a:sym typeface="Wingdings" panose="05000000000000000000" pitchFamily="2" charset="2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Low Cost, Larger Capacity</a:t>
            </a:r>
            <a:br>
              <a:rPr lang="en-US" sz="26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endParaRPr lang="en-US" sz="2600" b="1" dirty="0" smtClean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600" b="1" dirty="0" smtClean="0">
                <a:sym typeface="Wingdings" panose="05000000000000000000" pitchFamily="2" charset="2"/>
              </a:rPr>
              <a:t>Solid-State Drives (SSDs):</a:t>
            </a:r>
            <a:br>
              <a:rPr lang="en-US" sz="2600" b="1" dirty="0" smtClean="0">
                <a:sym typeface="Wingdings" panose="05000000000000000000" pitchFamily="2" charset="2"/>
              </a:rPr>
            </a:br>
            <a:r>
              <a:rPr lang="en-US" sz="26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High Performance,</a:t>
            </a:r>
            <a:r>
              <a:rPr lang="en-US" sz="2600" b="1" dirty="0" smtClean="0">
                <a:sym typeface="Wingdings" panose="05000000000000000000" pitchFamily="2" charset="2"/>
              </a:rPr>
              <a:t> </a:t>
            </a:r>
            <a:r>
              <a:rPr lang="en-US" sz="2600" b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High Cost, Smaller Capacity</a:t>
            </a:r>
          </a:p>
          <a:p>
            <a:pPr algn="ctr"/>
            <a:r>
              <a:rPr lang="en-US" sz="2600" b="1" i="1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Writes Slower than Reads, Limited Endurance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7805345" cy="1400530"/>
          </a:xfrm>
        </p:spPr>
        <p:txBody>
          <a:bodyPr/>
          <a:lstStyle/>
          <a:p>
            <a:r>
              <a:rPr lang="en-US" sz="3200" dirty="0" smtClean="0"/>
              <a:t>Trade-offs in Modern Storage Devices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Work: S-CAVE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70C0"/>
                </a:solidFill>
              </a:rPr>
              <a:t>Hypervisor-Based SSD Cache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Granularity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800" dirty="0" smtClean="0"/>
              <a:t>Fixed-Sized</a:t>
            </a:r>
            <a:endParaRPr lang="en-US" sz="2800" dirty="0"/>
          </a:p>
          <a:p>
            <a:r>
              <a:rPr lang="en-US" sz="2800" dirty="0">
                <a:solidFill>
                  <a:srgbClr val="0070C0"/>
                </a:solidFill>
              </a:rPr>
              <a:t>Policy:</a:t>
            </a:r>
            <a:r>
              <a:rPr lang="en-US" sz="2800" dirty="0"/>
              <a:t> Write </a:t>
            </a:r>
            <a:r>
              <a:rPr lang="en-US" sz="2800" dirty="0" smtClean="0"/>
              <a:t>Through</a:t>
            </a:r>
          </a:p>
          <a:p>
            <a:r>
              <a:rPr lang="en-US" sz="2700" dirty="0" smtClean="0"/>
              <a:t>Dynamic Size Management</a:t>
            </a:r>
            <a:endParaRPr lang="en-US" sz="2800" dirty="0"/>
          </a:p>
          <a:p>
            <a:r>
              <a:rPr lang="en-US" sz="2800" dirty="0"/>
              <a:t>Estimate Cache Demand For Each VM</a:t>
            </a:r>
            <a:r>
              <a:rPr lang="en-US" sz="2800" dirty="0" smtClean="0"/>
              <a:t>:</a:t>
            </a:r>
          </a:p>
          <a:p>
            <a:pPr lvl="1"/>
            <a:r>
              <a:rPr lang="en-US" sz="2000" dirty="0" smtClean="0"/>
              <a:t>Working Set Size </a:t>
            </a:r>
            <a:r>
              <a:rPr lang="en-US" sz="2000" dirty="0" smtClean="0">
                <a:solidFill>
                  <a:srgbClr val="FF0066"/>
                </a:solidFill>
              </a:rPr>
              <a:t>(WSS)</a:t>
            </a:r>
            <a:endParaRPr lang="en-US" sz="2000" dirty="0">
              <a:solidFill>
                <a:srgbClr val="FF0066"/>
              </a:solidFill>
            </a:endParaRPr>
          </a:p>
          <a:p>
            <a:pPr lvl="1"/>
            <a:endParaRPr lang="en-US" sz="2400" b="1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2542" y="6428934"/>
            <a:ext cx="88626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Luo</a:t>
            </a:r>
            <a:r>
              <a:rPr lang="en-US" sz="1100" dirty="0"/>
              <a:t>, Tian, et al. "S-cave: Effective </a:t>
            </a:r>
            <a:r>
              <a:rPr lang="en-US" sz="1100" dirty="0" err="1"/>
              <a:t>ssd</a:t>
            </a:r>
            <a:r>
              <a:rPr lang="en-US" sz="1100" dirty="0"/>
              <a:t> caching to improve virtual machine storage performance." </a:t>
            </a:r>
            <a:r>
              <a:rPr lang="en-US" sz="1100" i="1" dirty="0"/>
              <a:t>Proceedings of the 22nd international conference on Parallel </a:t>
            </a:r>
            <a:r>
              <a:rPr lang="en-US" sz="1100" i="1" dirty="0" smtClean="0"/>
              <a:t>Architectures </a:t>
            </a:r>
            <a:r>
              <a:rPr lang="en-US" sz="1100" i="1" dirty="0"/>
              <a:t>and </a:t>
            </a:r>
            <a:r>
              <a:rPr lang="en-US" sz="1100" i="1" dirty="0" smtClean="0"/>
              <a:t>Compilation Techniques (PACT)</a:t>
            </a:r>
            <a:r>
              <a:rPr lang="en-US" sz="1100" dirty="0"/>
              <a:t>,</a:t>
            </a:r>
            <a:r>
              <a:rPr lang="en-US" sz="1100" dirty="0" smtClean="0"/>
              <a:t> 2013</a:t>
            </a:r>
            <a:r>
              <a:rPr lang="en-US" sz="1100" dirty="0"/>
              <a:t>.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283" y="3961212"/>
            <a:ext cx="4193409" cy="23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24" y="1105052"/>
            <a:ext cx="9144000" cy="565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Problem</a:t>
            </a:r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I/O considered </a:t>
            </a:r>
            <a:r>
              <a:rPr lang="en-US" sz="2800" dirty="0" smtClean="0">
                <a:sym typeface="Wingdings" panose="05000000000000000000" pitchFamily="2" charset="2"/>
              </a:rPr>
              <a:t>a </a:t>
            </a:r>
            <a:r>
              <a:rPr lang="en-US" sz="2800" b="1" dirty="0">
                <a:sym typeface="Wingdings" panose="05000000000000000000" pitchFamily="2" charset="2"/>
              </a:rPr>
              <a:t>performance bottleneck</a:t>
            </a:r>
            <a:r>
              <a:rPr lang="en-US" sz="2800" dirty="0">
                <a:sym typeface="Wingdings" panose="05000000000000000000" pitchFamily="2" charset="2"/>
              </a:rPr>
              <a:t> in virtualized platforms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Our</a:t>
            </a:r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b="1" dirty="0">
                <a:solidFill>
                  <a:srgbClr val="FF2F92"/>
                </a:solidFill>
              </a:rPr>
              <a:t>goal</a:t>
            </a:r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ym typeface="Wingdings" panose="05000000000000000000" pitchFamily="2" charset="2"/>
              </a:rPr>
              <a:t>Improve I/O performance of virtualized platforms </a:t>
            </a:r>
            <a:r>
              <a:rPr lang="en-US" sz="2800" dirty="0" smtClean="0">
                <a:sym typeface="Wingdings" panose="05000000000000000000" pitchFamily="2" charset="2"/>
              </a:rPr>
              <a:t>using an </a:t>
            </a:r>
            <a:r>
              <a:rPr lang="en-US" sz="2800" b="1" dirty="0">
                <a:sym typeface="Wingdings" panose="05000000000000000000" pitchFamily="2" charset="2"/>
              </a:rPr>
              <a:t>SSD cache</a:t>
            </a: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Key observations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1) </a:t>
            </a:r>
            <a:r>
              <a:rPr lang="en-US" sz="2800" dirty="0">
                <a:sym typeface="Wingdings" panose="05000000000000000000" pitchFamily="2" charset="2"/>
              </a:rPr>
              <a:t>Impact of cache write policy on performance and SSD endurance,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2) </a:t>
            </a:r>
            <a:r>
              <a:rPr lang="en-US" sz="2800" dirty="0">
                <a:sym typeface="Wingdings" panose="05000000000000000000" pitchFamily="2" charset="2"/>
              </a:rPr>
              <a:t>Impact of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request type </a:t>
            </a:r>
            <a:r>
              <a:rPr lang="en-US" sz="2800" dirty="0">
                <a:sym typeface="Wingdings" panose="05000000000000000000" pitchFamily="2" charset="2"/>
              </a:rPr>
              <a:t>on reuse distance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Key idea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00B050"/>
                </a:solidFill>
                <a:sym typeface="Wingdings" panose="05000000000000000000" pitchFamily="2" charset="2"/>
              </a:rPr>
              <a:t>URD: Useful Reuse Distance  </a:t>
            </a:r>
            <a:r>
              <a:rPr lang="en-US" sz="2800" dirty="0" smtClean="0">
                <a:sym typeface="Wingdings" panose="05000000000000000000" pitchFamily="2" charset="2"/>
              </a:rPr>
              <a:t>Include the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request type </a:t>
            </a:r>
            <a:r>
              <a:rPr lang="en-US" sz="2800" dirty="0">
                <a:sym typeface="Wingdings" panose="05000000000000000000" pitchFamily="2" charset="2"/>
              </a:rPr>
              <a:t>in reuse distance calculation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ECI-Cache</a:t>
            </a:r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Hypervisor-based </a:t>
            </a:r>
            <a:r>
              <a:rPr lang="en-US" sz="2800" dirty="0">
                <a:sym typeface="Wingdings" panose="05000000000000000000" pitchFamily="2" charset="2"/>
              </a:rPr>
              <a:t>I/O cache  Per-VM </a:t>
            </a:r>
            <a:r>
              <a:rPr lang="en-US" sz="2800" u="sng" dirty="0">
                <a:sym typeface="Wingdings" panose="05000000000000000000" pitchFamily="2" charset="2"/>
              </a:rPr>
              <a:t>URD-based cache size</a:t>
            </a:r>
            <a:r>
              <a:rPr lang="en-US" sz="2800" dirty="0">
                <a:sym typeface="Wingdings" panose="05000000000000000000" pitchFamily="2" charset="2"/>
              </a:rPr>
              <a:t> and effective </a:t>
            </a:r>
            <a:r>
              <a:rPr lang="en-US" sz="2800" u="sng" dirty="0">
                <a:sym typeface="Wingdings" panose="05000000000000000000" pitchFamily="2" charset="2"/>
              </a:rPr>
              <a:t>write policy</a:t>
            </a:r>
            <a:endParaRPr lang="en-US" sz="2800" u="sng" dirty="0"/>
          </a:p>
          <a:p>
            <a:pPr marL="0" indent="0">
              <a:buNone/>
            </a:pPr>
            <a:r>
              <a:rPr lang="en-US" sz="2800" b="1" dirty="0">
                <a:solidFill>
                  <a:srgbClr val="FF2F92"/>
                </a:solidFill>
              </a:rPr>
              <a:t>Key results </a:t>
            </a:r>
            <a:r>
              <a:rPr lang="en-US" sz="2800" dirty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ym typeface="Wingdings" panose="05000000000000000000" pitchFamily="2" charset="2"/>
              </a:rPr>
              <a:t>Improved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Performance (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17%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en-US" sz="2800" dirty="0" smtClean="0">
                <a:sym typeface="Wingdings" panose="05000000000000000000" pitchFamily="2" charset="2"/>
              </a:rPr>
              <a:t>,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Perf.-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per-Cost (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30%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en-US" sz="2800" dirty="0" smtClean="0">
                <a:sym typeface="Wingdings" panose="05000000000000000000" pitchFamily="2" charset="2"/>
              </a:rPr>
              <a:t>, </a:t>
            </a:r>
            <a:r>
              <a:rPr lang="en-US" sz="2800" dirty="0">
                <a:sym typeface="Wingdings" panose="05000000000000000000" pitchFamily="2" charset="2"/>
              </a:rPr>
              <a:t>and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Endurance (</a:t>
            </a:r>
            <a:r>
              <a:rPr lang="en-US" sz="3900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65%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1"/>
            <a:ext cx="9143999" cy="480093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1211241"/>
            <a:ext cx="9144000" cy="5962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Executive 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Motivation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URD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seful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euse </a:t>
            </a:r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</a:t>
            </a:r>
          </a:p>
          <a:p>
            <a:pPr marL="2400300" indent="-240030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ECI-Cache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High </a:t>
            </a:r>
            <a:r>
              <a:rPr lang="en-US" sz="2400" b="1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ndurance &amp; </a:t>
            </a:r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ost Efficient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/O </a:t>
            </a:r>
            <a:r>
              <a:rPr lang="en-US" sz="2400" b="1" dirty="0" smtClean="0">
                <a:solidFill>
                  <a:schemeClr val="bg1"/>
                </a:solidFill>
              </a:rPr>
              <a:t>Cache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Size Estimation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865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Virtual machines</a:t>
            </a:r>
            <a:r>
              <a:rPr lang="en-US" sz="2800" dirty="0" smtClean="0"/>
              <a:t> are widely used today in</a:t>
            </a:r>
            <a:br>
              <a:rPr lang="en-US" sz="2800" dirty="0" smtClean="0"/>
            </a:br>
            <a:r>
              <a:rPr lang="en-US" sz="2800" dirty="0" smtClean="0"/>
              <a:t>data centers and cloud computing platforms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0" y="2413773"/>
            <a:ext cx="3041520" cy="2091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042" y="2524958"/>
            <a:ext cx="2287842" cy="20142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068" t="4393" r="8863" b="14237"/>
          <a:stretch/>
        </p:blipFill>
        <p:spPr>
          <a:xfrm>
            <a:off x="3883068" y="4784943"/>
            <a:ext cx="1665962" cy="149059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766952" y="2530598"/>
            <a:ext cx="1911953" cy="14846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66952" y="2785548"/>
            <a:ext cx="1944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Virtual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Machine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413016">
            <a:off x="3203113" y="3289357"/>
            <a:ext cx="593558" cy="665167"/>
          </a:xfrm>
          <a:prstGeom prst="rightArrow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>
            <a:off x="4442191" y="4045420"/>
            <a:ext cx="593558" cy="665167"/>
          </a:xfrm>
          <a:prstGeom prst="rightArrow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23307" y="4927073"/>
            <a:ext cx="357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Data Center Virtualization Market:</a:t>
            </a:r>
            <a:r>
              <a:rPr lang="en-US" dirty="0" smtClean="0">
                <a:solidFill>
                  <a:srgbClr val="0432FF"/>
                </a:solidFill>
              </a:rPr>
              <a:t/>
            </a:r>
            <a:br>
              <a:rPr lang="en-US" dirty="0" smtClean="0">
                <a:solidFill>
                  <a:srgbClr val="0432FF"/>
                </a:solidFill>
              </a:rPr>
            </a:br>
            <a:r>
              <a:rPr lang="en-US" b="1" dirty="0" smtClean="0">
                <a:solidFill>
                  <a:srgbClr val="FF2F92"/>
                </a:solidFill>
              </a:rPr>
              <a:t>8%</a:t>
            </a:r>
            <a:r>
              <a:rPr lang="en-US" b="1" dirty="0" smtClean="0">
                <a:solidFill>
                  <a:srgbClr val="33CCCC"/>
                </a:solidFill>
              </a:rPr>
              <a:t> </a:t>
            </a:r>
            <a:r>
              <a:rPr lang="en-US" dirty="0" smtClean="0">
                <a:solidFill>
                  <a:srgbClr val="0432FF"/>
                </a:solidFill>
              </a:rPr>
              <a:t>growth between 2017 and 2023 </a:t>
            </a:r>
            <a:r>
              <a:rPr lang="en-US" dirty="0" smtClean="0">
                <a:solidFill>
                  <a:srgbClr val="0432FF"/>
                </a:solidFill>
                <a:sym typeface="Wingdings" panose="05000000000000000000" pitchFamily="2" charset="2"/>
              </a:rPr>
              <a:t></a:t>
            </a:r>
            <a:r>
              <a:rPr lang="en-US" b="1" dirty="0" smtClean="0">
                <a:solidFill>
                  <a:srgbClr val="FF2F92"/>
                </a:solidFill>
                <a:sym typeface="Wingdings" panose="05000000000000000000" pitchFamily="2" charset="2"/>
              </a:rPr>
              <a:t>$10 Billion by 2023</a:t>
            </a:r>
            <a:endParaRPr lang="en-US" b="1" dirty="0">
              <a:solidFill>
                <a:srgbClr val="FF2F92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86984" flipH="1">
            <a:off x="5685349" y="3291445"/>
            <a:ext cx="593558" cy="665167"/>
          </a:xfrm>
          <a:prstGeom prst="rightArrow">
            <a:avLst/>
          </a:prstGeom>
          <a:solidFill>
            <a:srgbClr val="FF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6596751"/>
            <a:ext cx="9196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hlinkClick r:id="rId5"/>
              </a:rPr>
              <a:t>https</a:t>
            </a:r>
            <a:r>
              <a:rPr lang="en-US" sz="1200" dirty="0">
                <a:hlinkClick r:id="rId5"/>
              </a:rPr>
              <a:t>://</a:t>
            </a:r>
            <a:r>
              <a:rPr lang="en-US" sz="1200" dirty="0" smtClean="0">
                <a:hlinkClick r:id="rId5"/>
              </a:rPr>
              <a:t>www.marketresearchfuture.com/reports/data-center-virtualization-market-3207</a:t>
            </a:r>
            <a:r>
              <a:rPr lang="en-US" sz="1200" dirty="0" smtClean="0"/>
              <a:t>, Accessed: </a:t>
            </a:r>
            <a:r>
              <a:rPr lang="is-IS" sz="1200" dirty="0" smtClean="0"/>
              <a:t>July, 2017.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07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1"/>
            <a:ext cx="9143999" cy="522384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838095"/>
            <a:ext cx="9144000" cy="5962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Summary</a:t>
            </a:r>
          </a:p>
          <a:p>
            <a:pPr marL="0" indent="0">
              <a:buNone/>
            </a:pPr>
            <a:r>
              <a:rPr lang="en-US" dirty="0" smtClean="0"/>
              <a:t>Motivation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URD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seful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euse </a:t>
            </a:r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</a:t>
            </a:r>
          </a:p>
          <a:p>
            <a:pPr marL="2400300" indent="-240030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ECI-Cache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High </a:t>
            </a:r>
            <a:r>
              <a:rPr lang="en-US" sz="2400" b="1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ndurance &amp; </a:t>
            </a:r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ost Efficient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/O </a:t>
            </a:r>
            <a:r>
              <a:rPr lang="en-US" sz="2400" b="1" dirty="0" smtClean="0">
                <a:solidFill>
                  <a:schemeClr val="bg1"/>
                </a:solidFill>
              </a:rPr>
              <a:t>Cache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Size Estimation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85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4836" y="1622425"/>
            <a:ext cx="2803160" cy="3562418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Rounded Rectangle 6"/>
          <p:cNvSpPr/>
          <p:nvPr/>
        </p:nvSpPr>
        <p:spPr>
          <a:xfrm>
            <a:off x="3195406" y="1622425"/>
            <a:ext cx="2803160" cy="3562418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Rounded Rectangle 7"/>
          <p:cNvSpPr/>
          <p:nvPr/>
        </p:nvSpPr>
        <p:spPr>
          <a:xfrm>
            <a:off x="6130980" y="1622425"/>
            <a:ext cx="2803160" cy="3562418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-56370"/>
            <a:ext cx="7572667" cy="1400530"/>
          </a:xfrm>
        </p:spPr>
        <p:txBody>
          <a:bodyPr/>
          <a:lstStyle/>
          <a:p>
            <a:r>
              <a:rPr lang="en-US" altLang="zh-CN" dirty="0" smtClean="0"/>
              <a:t>Managing Storage Caches in Data Centers</a:t>
            </a:r>
            <a:endParaRPr kumimoji="1" lang="zh-CN" altLang="en-US" dirty="0"/>
          </a:p>
        </p:txBody>
      </p:sp>
      <p:sp>
        <p:nvSpPr>
          <p:cNvPr id="35" name="Oval 34"/>
          <p:cNvSpPr/>
          <p:nvPr/>
        </p:nvSpPr>
        <p:spPr>
          <a:xfrm>
            <a:off x="96406" y="1359595"/>
            <a:ext cx="685800" cy="632843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36" name="Oval 35"/>
          <p:cNvSpPr/>
          <p:nvPr/>
        </p:nvSpPr>
        <p:spPr>
          <a:xfrm>
            <a:off x="3142732" y="1359594"/>
            <a:ext cx="685800" cy="632843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37" name="Oval 36"/>
          <p:cNvSpPr/>
          <p:nvPr/>
        </p:nvSpPr>
        <p:spPr>
          <a:xfrm>
            <a:off x="6079558" y="1359593"/>
            <a:ext cx="685800" cy="632843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95554" y="1829915"/>
            <a:ext cx="2115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 smtClean="0">
                <a:solidFill>
                  <a:srgbClr val="0432FF"/>
                </a:solidFill>
              </a:rPr>
              <a:t>VM-Based</a:t>
            </a:r>
            <a:endParaRPr kumimoji="1" lang="zh-CN" altLang="en-US" sz="3000" dirty="0">
              <a:solidFill>
                <a:srgbClr val="0432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8305" y="1597536"/>
            <a:ext cx="284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 smtClean="0">
                <a:solidFill>
                  <a:srgbClr val="0432FF"/>
                </a:solidFill>
              </a:rPr>
              <a:t>Storage System-Level</a:t>
            </a:r>
            <a:endParaRPr kumimoji="1" lang="zh-CN" altLang="en-US" sz="3000" dirty="0">
              <a:solidFill>
                <a:srgbClr val="0432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81636" y="1597113"/>
            <a:ext cx="3010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000" dirty="0" smtClean="0">
                <a:solidFill>
                  <a:srgbClr val="0432FF"/>
                </a:solidFill>
              </a:rPr>
              <a:t>Hypervisor</a:t>
            </a:r>
          </a:p>
          <a:p>
            <a:pPr algn="ctr"/>
            <a:r>
              <a:rPr kumimoji="1" lang="en-US" altLang="zh-CN" sz="3000" dirty="0" smtClean="0">
                <a:solidFill>
                  <a:srgbClr val="0432FF"/>
                </a:solidFill>
              </a:rPr>
              <a:t>Based</a:t>
            </a:r>
            <a:endParaRPr kumimoji="1" lang="zh-CN" altLang="en-US" sz="3000" dirty="0">
              <a:solidFill>
                <a:srgbClr val="0432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42" y="2715770"/>
            <a:ext cx="2643150" cy="2191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628" y="2718415"/>
            <a:ext cx="2476715" cy="2187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202" y="2739461"/>
            <a:ext cx="2476715" cy="21913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837" y="5237924"/>
            <a:ext cx="2973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VM has full control of cache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  <a:endParaRPr lang="en-US" sz="1600" dirty="0" smtClean="0">
              <a:solidFill>
                <a:srgbClr val="0432FF"/>
              </a:solidFill>
            </a:endParaRPr>
          </a:p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Isolation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  <a:endParaRPr lang="en-US" sz="1600" dirty="0" smtClean="0">
              <a:solidFill>
                <a:srgbClr val="0432FF"/>
              </a:solidFill>
            </a:endParaRPr>
          </a:p>
          <a:p>
            <a:pPr lvl="1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432FF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</a:rPr>
              <a:t>Size not dynamically adjustable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0555" y="5209732"/>
            <a:ext cx="302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Easy to use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  <a:endParaRPr lang="en-US" sz="1600" dirty="0" smtClean="0">
              <a:solidFill>
                <a:srgbClr val="0432FF"/>
              </a:solidFill>
            </a:endParaRPr>
          </a:p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Isolation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  <a:endParaRPr lang="en-US" sz="1600" dirty="0" smtClean="0">
              <a:solidFill>
                <a:srgbClr val="0432FF"/>
              </a:solidFill>
            </a:endParaRPr>
          </a:p>
          <a:p>
            <a:pPr lvl="1" indent="-457200">
              <a:buFont typeface="Wingdings" panose="05000000000000000000" pitchFamily="2" charset="2"/>
              <a:buChar char="ü"/>
            </a:pPr>
            <a:endParaRPr lang="en-US" sz="1600" dirty="0">
              <a:solidFill>
                <a:srgbClr val="0432FF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</a:rPr>
              <a:t>Not transparent for VMs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</a:p>
          <a:p>
            <a:pPr marL="285750" lvl="1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No performance management 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5282" y="5234621"/>
            <a:ext cx="3020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Transparent for VMs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</a:p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Hypervisor full control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</a:p>
          <a:p>
            <a:pPr marL="288925" lvl="1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rgbClr val="0432FF"/>
                </a:solidFill>
              </a:rPr>
              <a:t>Hypervisor is aware of VMs workload </a:t>
            </a:r>
            <a:r>
              <a:rPr lang="en-US" sz="1600" dirty="0" smtClean="0">
                <a:solidFill>
                  <a:srgbClr val="0432FF"/>
                </a:solidFill>
                <a:sym typeface="Wingdings" panose="05000000000000000000" pitchFamily="2" charset="2"/>
              </a:rPr>
              <a:t>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098076" y="1359595"/>
            <a:ext cx="5871894" cy="5410343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rgbClr val="FFFFFF">
                <a:alpha val="9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65484" y="1343487"/>
            <a:ext cx="2986098" cy="5273279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rgbClr val="FFFFFF">
                <a:alpha val="9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-13580" y="4205800"/>
            <a:ext cx="915758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Hypervisor-Based</a:t>
            </a:r>
            <a:r>
              <a:rPr lang="en-US" sz="2800" b="1" dirty="0" smtClean="0">
                <a:solidFill>
                  <a:schemeClr val="bg1"/>
                </a:solidFill>
              </a:rPr>
              <a:t> SSD Cache Performs Efficient Cache Management and Space Partitioning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9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4" y="14417"/>
            <a:ext cx="8264436" cy="1400530"/>
          </a:xfrm>
        </p:spPr>
        <p:txBody>
          <a:bodyPr/>
          <a:lstStyle/>
          <a:p>
            <a:pPr algn="l"/>
            <a:r>
              <a:rPr lang="en-US" dirty="0" smtClean="0"/>
              <a:t>Previous Cache Size Estimation Approaches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340189"/>
            <a:ext cx="8839400" cy="5289151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Reuse Intensity</a:t>
            </a:r>
          </a:p>
          <a:p>
            <a:pPr lvl="1"/>
            <a:r>
              <a:rPr lang="en-US" sz="2400" dirty="0" smtClean="0"/>
              <a:t>Mostly capable for CPU caches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WSS (Working Set Size)</a:t>
            </a:r>
            <a:endParaRPr lang="en-US" sz="2400" dirty="0" smtClean="0"/>
          </a:p>
          <a:p>
            <a:pPr lvl="1"/>
            <a:r>
              <a:rPr lang="en-US" sz="2400" dirty="0" smtClean="0"/>
              <a:t>Doesn’t measure data reuse </a:t>
            </a:r>
            <a:endParaRPr lang="en-US" sz="24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Indicates required space for acceptable performance</a:t>
            </a:r>
            <a:endParaRPr lang="en-US" sz="2400" dirty="0" smtClean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Reuse Distance Based</a:t>
            </a:r>
          </a:p>
          <a:p>
            <a:pPr lvl="1"/>
            <a:r>
              <a:rPr lang="en-US" sz="2400" dirty="0" smtClean="0"/>
              <a:t>Trade-off between allocated size and miss ratio</a:t>
            </a:r>
          </a:p>
          <a:p>
            <a:pPr lvl="1"/>
            <a:r>
              <a:rPr lang="en-US" sz="2400" dirty="0" smtClean="0"/>
              <a:t>Miss Ratio Curves (MRCs)</a:t>
            </a:r>
          </a:p>
          <a:p>
            <a:pPr lvl="2"/>
            <a:r>
              <a:rPr lang="en-US" dirty="0" smtClean="0"/>
              <a:t>Miss ratio as a function of cache size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u="sng" dirty="0" smtClean="0">
                <a:solidFill>
                  <a:srgbClr val="FF2F92"/>
                </a:solidFill>
                <a:sym typeface="Wingdings" panose="05000000000000000000" pitchFamily="2" charset="2"/>
              </a:rPr>
              <a:t>Predict future </a:t>
            </a:r>
            <a:r>
              <a:rPr lang="en-US" u="sng" dirty="0" err="1" smtClean="0">
                <a:solidFill>
                  <a:srgbClr val="FF2F92"/>
                </a:solidFill>
                <a:sym typeface="Wingdings" panose="05000000000000000000" pitchFamily="2" charset="2"/>
              </a:rPr>
              <a:t>Perf</a:t>
            </a:r>
            <a:r>
              <a:rPr lang="en-US" u="sng" dirty="0" smtClean="0">
                <a:solidFill>
                  <a:srgbClr val="FF2F92"/>
                </a:solidFill>
                <a:sym typeface="Wingdings" panose="05000000000000000000" pitchFamily="2" charset="2"/>
              </a:rPr>
              <a:t>.</a:t>
            </a:r>
            <a:endParaRPr lang="en-US" dirty="0" smtClean="0">
              <a:solidFill>
                <a:srgbClr val="FF2F92"/>
              </a:solidFill>
              <a:sym typeface="Wingdings" panose="05000000000000000000" pitchFamily="2" charset="2"/>
            </a:endParaRPr>
          </a:p>
          <a:p>
            <a:pPr lvl="1"/>
            <a:r>
              <a:rPr lang="en-US" sz="3000" dirty="0" smtClean="0">
                <a:sym typeface="Wingdings" panose="05000000000000000000" pitchFamily="2" charset="2"/>
              </a:rPr>
              <a:t>Locality</a:t>
            </a:r>
            <a:endParaRPr lang="en-US" sz="3200" dirty="0" smtClean="0"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Spatial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Temporal (in selected time intervals)</a:t>
            </a:r>
          </a:p>
          <a:p>
            <a:pPr lvl="3"/>
            <a:endParaRPr lang="en-US" sz="32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08" y="1158478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08" y="2321578"/>
            <a:ext cx="9144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108" y="3664724"/>
            <a:ext cx="1437420" cy="14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1"/>
            <a:ext cx="9143999" cy="478950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2443885"/>
            <a:ext cx="9144000" cy="59629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Motivation</a:t>
            </a:r>
          </a:p>
          <a:p>
            <a:pPr marL="0" indent="0">
              <a:buNone/>
            </a:pPr>
            <a:r>
              <a:rPr lang="en-US" dirty="0" smtClean="0"/>
              <a:t>Background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URD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seful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euse </a:t>
            </a:r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</a:t>
            </a:r>
          </a:p>
          <a:p>
            <a:pPr marL="2400300" indent="-240030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ECI-Cache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High </a:t>
            </a:r>
            <a:r>
              <a:rPr lang="en-US" sz="2400" b="1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ndurance &amp; </a:t>
            </a:r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ost Efficient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/O </a:t>
            </a:r>
            <a:r>
              <a:rPr lang="en-US" sz="2400" b="1" dirty="0" smtClean="0">
                <a:solidFill>
                  <a:schemeClr val="bg1"/>
                </a:solidFill>
              </a:rPr>
              <a:t>Cache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Size Estimation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0.0863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5818" y="1576369"/>
            <a:ext cx="8878020" cy="4485946"/>
          </a:xfrm>
          <a:prstGeom prst="roundRect">
            <a:avLst/>
          </a:prstGeom>
          <a:solidFill>
            <a:schemeClr val="bg2"/>
          </a:solidFill>
          <a:ln w="57150">
            <a:noFill/>
            <a:prstDash val="sysDash"/>
          </a:ln>
          <a:effectLst>
            <a:glow rad="228600">
              <a:schemeClr val="bg2">
                <a:lumMod val="75000"/>
                <a:alpha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Classification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650118"/>
              </p:ext>
            </p:extLst>
          </p:nvPr>
        </p:nvGraphicFramePr>
        <p:xfrm>
          <a:off x="133607" y="1121967"/>
          <a:ext cx="4072634" cy="339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735043"/>
              </p:ext>
            </p:extLst>
          </p:nvPr>
        </p:nvGraphicFramePr>
        <p:xfrm>
          <a:off x="125819" y="3089831"/>
          <a:ext cx="4080422" cy="3398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 rot="20325810">
            <a:off x="1259860" y="1963025"/>
            <a:ext cx="83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Next</a:t>
            </a:r>
            <a:br>
              <a:rPr lang="en-US" dirty="0" smtClean="0">
                <a:solidFill>
                  <a:srgbClr val="0432FF"/>
                </a:solidFill>
              </a:rPr>
            </a:br>
            <a:r>
              <a:rPr lang="en-US" dirty="0" smtClean="0">
                <a:solidFill>
                  <a:srgbClr val="0432FF"/>
                </a:solidFill>
              </a:rPr>
              <a:t>OP.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9362" y="2220908"/>
            <a:ext cx="37529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1 SSD Write + </a:t>
            </a:r>
            <a:r>
              <a:rPr lang="en-US" sz="2400" dirty="0" err="1" smtClean="0">
                <a:solidFill>
                  <a:srgbClr val="00B050"/>
                </a:solidFill>
              </a:rPr>
              <a:t>Perf</a:t>
            </a:r>
            <a:r>
              <a:rPr lang="en-US" sz="2400" dirty="0" smtClean="0">
                <a:solidFill>
                  <a:srgbClr val="00B050"/>
                </a:solidFill>
              </a:rPr>
              <a:t>. (HR) ↑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600" y="2947314"/>
            <a:ext cx="374072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2 SSD Write + </a:t>
            </a:r>
            <a:r>
              <a:rPr lang="en-US" sz="2400" dirty="0" err="1" smtClean="0">
                <a:solidFill>
                  <a:srgbClr val="FF0000"/>
                </a:solidFill>
              </a:rPr>
              <a:t>Perf</a:t>
            </a:r>
            <a:r>
              <a:rPr lang="en-US" sz="2400" dirty="0" smtClean="0">
                <a:solidFill>
                  <a:srgbClr val="FF0000"/>
                </a:solidFill>
              </a:rPr>
              <a:t>. (HR) -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1601" y="4188761"/>
            <a:ext cx="374072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1 SSD Write + </a:t>
            </a:r>
            <a:r>
              <a:rPr lang="en-US" sz="2400" dirty="0" err="1" smtClean="0">
                <a:solidFill>
                  <a:srgbClr val="00B050"/>
                </a:solidFill>
              </a:rPr>
              <a:t>Perf</a:t>
            </a:r>
            <a:r>
              <a:rPr lang="en-US" sz="2400" dirty="0" smtClean="0">
                <a:solidFill>
                  <a:srgbClr val="00B050"/>
                </a:solidFill>
              </a:rPr>
              <a:t>. (HR) ↑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3840" y="4915167"/>
            <a:ext cx="37284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2 SSD Write + </a:t>
            </a:r>
            <a:r>
              <a:rPr lang="en-US" sz="2400" dirty="0" err="1" smtClean="0">
                <a:solidFill>
                  <a:srgbClr val="FF0000"/>
                </a:solidFill>
              </a:rPr>
              <a:t>Perf</a:t>
            </a:r>
            <a:r>
              <a:rPr lang="en-US" sz="2400" dirty="0" smtClean="0">
                <a:solidFill>
                  <a:srgbClr val="FF0000"/>
                </a:solidFill>
              </a:rPr>
              <a:t>. (HR) -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325810">
            <a:off x="1248432" y="3940387"/>
            <a:ext cx="83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Next</a:t>
            </a:r>
            <a:br>
              <a:rPr lang="en-US" dirty="0" smtClean="0">
                <a:solidFill>
                  <a:srgbClr val="0432FF"/>
                </a:solidFill>
              </a:rPr>
            </a:br>
            <a:r>
              <a:rPr lang="en-US" dirty="0" smtClean="0">
                <a:solidFill>
                  <a:srgbClr val="0432FF"/>
                </a:solidFill>
              </a:rPr>
              <a:t>OP.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46" y="2098580"/>
            <a:ext cx="640080" cy="6400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26" y="4092398"/>
            <a:ext cx="640080" cy="64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46" y="2858106"/>
            <a:ext cx="640080" cy="6400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46" y="483315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335984" cy="1400530"/>
          </a:xfrm>
        </p:spPr>
        <p:txBody>
          <a:bodyPr/>
          <a:lstStyle/>
          <a:p>
            <a:r>
              <a:rPr lang="en-US" sz="3600" dirty="0"/>
              <a:t>Useful Reuse Distance </a:t>
            </a:r>
            <a:r>
              <a:rPr lang="en-US" sz="3600" dirty="0">
                <a:solidFill>
                  <a:srgbClr val="FF2F92"/>
                </a:solidFill>
              </a:rPr>
              <a:t>(URD</a:t>
            </a:r>
            <a:r>
              <a:rPr lang="en-US" sz="3600" dirty="0" smtClean="0">
                <a:solidFill>
                  <a:srgbClr val="FF2F92"/>
                </a:solidFill>
              </a:rPr>
              <a:t>)</a:t>
            </a:r>
            <a:r>
              <a:rPr lang="en-US" sz="2800" dirty="0" smtClean="0"/>
              <a:t>(Cont.)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5458275" y="2757258"/>
            <a:ext cx="3003086" cy="480561"/>
          </a:xfrm>
          <a:prstGeom prst="rect">
            <a:avLst/>
          </a:prstGeom>
          <a:solidFill>
            <a:srgbClr val="99FFCC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937259"/>
            <a:ext cx="8839400" cy="5692081"/>
          </a:xfrm>
        </p:spPr>
        <p:txBody>
          <a:bodyPr/>
          <a:lstStyle/>
          <a:p>
            <a:r>
              <a:rPr lang="en-US" b="1" dirty="0" smtClean="0">
                <a:solidFill>
                  <a:srgbClr val="FF2F92"/>
                </a:solidFill>
              </a:rPr>
              <a:t>Key idea:</a:t>
            </a:r>
            <a:r>
              <a:rPr lang="en-US" dirty="0" smtClean="0"/>
              <a:t> Only Considers </a:t>
            </a:r>
            <a:r>
              <a:rPr lang="en-US" b="1" dirty="0" smtClean="0">
                <a:solidFill>
                  <a:srgbClr val="00CCFF"/>
                </a:solidFill>
              </a:rPr>
              <a:t>RAR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00CCFF"/>
                </a:solidFill>
              </a:rPr>
              <a:t>RAW</a:t>
            </a:r>
          </a:p>
          <a:p>
            <a:r>
              <a:rPr lang="en-US" dirty="0" smtClean="0"/>
              <a:t>Cache size estimation based on URD</a:t>
            </a:r>
          </a:p>
          <a:p>
            <a:pPr lvl="1"/>
            <a:r>
              <a:rPr lang="en-US" b="1" dirty="0" smtClean="0">
                <a:solidFill>
                  <a:srgbClr val="FF2F92"/>
                </a:solidFill>
              </a:rPr>
              <a:t>Key result#1: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B050"/>
                </a:solidFill>
              </a:rPr>
              <a:t>Much smaller size</a:t>
            </a:r>
          </a:p>
          <a:p>
            <a:pPr lvl="1"/>
            <a:r>
              <a:rPr lang="en-US" b="1" dirty="0">
                <a:solidFill>
                  <a:srgbClr val="FF2F92"/>
                </a:solidFill>
              </a:rPr>
              <a:t>Key </a:t>
            </a:r>
            <a:r>
              <a:rPr lang="en-US" b="1" dirty="0" smtClean="0">
                <a:solidFill>
                  <a:srgbClr val="FF2F92"/>
                </a:solidFill>
              </a:rPr>
              <a:t>result#2: </a:t>
            </a:r>
            <a:r>
              <a:rPr lang="en-US" b="1" dirty="0" smtClean="0">
                <a:solidFill>
                  <a:srgbClr val="FF0000"/>
                </a:solidFill>
              </a:rPr>
              <a:t>Never</a:t>
            </a:r>
            <a:r>
              <a:rPr lang="en-US" dirty="0" smtClean="0"/>
              <a:t> evicts referenced data from cache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>
                <a:solidFill>
                  <a:srgbClr val="FF2F92"/>
                </a:solidFill>
              </a:rPr>
              <a:t>Key </a:t>
            </a:r>
            <a:r>
              <a:rPr lang="en-US" b="1" dirty="0" smtClean="0">
                <a:solidFill>
                  <a:srgbClr val="FF2F92"/>
                </a:solidFill>
              </a:rPr>
              <a:t>result#3: </a:t>
            </a:r>
            <a:r>
              <a:rPr lang="en-US" dirty="0" smtClean="0"/>
              <a:t>Improve performance and perf.-per-cost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5721" y="3235284"/>
            <a:ext cx="5900313" cy="1428156"/>
          </a:xfrm>
          <a:prstGeom prst="rect">
            <a:avLst/>
          </a:prstGeom>
          <a:solidFill>
            <a:srgbClr val="99FFCC"/>
          </a:solid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Written data in cache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432FF"/>
                </a:solidFill>
              </a:rPr>
              <a:t>Read miss 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432FF"/>
                </a:solidFill>
              </a:rPr>
              <a:t>Write</a:t>
            </a:r>
          </a:p>
          <a:p>
            <a:r>
              <a:rPr lang="en-US" sz="2000" b="1" dirty="0" smtClean="0">
                <a:solidFill>
                  <a:srgbClr val="0432FF"/>
                </a:solidFill>
              </a:rPr>
              <a:t>Will be accessed by a </a:t>
            </a:r>
            <a:r>
              <a:rPr lang="en-US" sz="2000" b="1" dirty="0" smtClean="0">
                <a:solidFill>
                  <a:srgbClr val="FF0000"/>
                </a:solidFill>
              </a:rPr>
              <a:t>READ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rgbClr val="0432FF"/>
                </a:solidFill>
              </a:rPr>
              <a:t>request in future!</a:t>
            </a:r>
          </a:p>
        </p:txBody>
      </p:sp>
    </p:spTree>
    <p:extLst>
      <p:ext uri="{BB962C8B-B14F-4D97-AF65-F5344CB8AC3E}">
        <p14:creationId xmlns:p14="http://schemas.microsoft.com/office/powerpoint/2010/main" val="321711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501663" cy="1400530"/>
          </a:xfrm>
        </p:spPr>
        <p:txBody>
          <a:bodyPr/>
          <a:lstStyle/>
          <a:p>
            <a:r>
              <a:rPr lang="en-US" sz="3900" dirty="0" smtClean="0"/>
              <a:t>Hybrid Storage Systems:</a:t>
            </a:r>
            <a:br>
              <a:rPr lang="en-US" sz="3900" dirty="0" smtClean="0"/>
            </a:br>
            <a:r>
              <a:rPr lang="en-US" sz="2800" spc="-50" dirty="0" smtClean="0">
                <a:solidFill>
                  <a:srgbClr val="7030A0"/>
                </a:solidFill>
              </a:rPr>
              <a:t>Combine HDDs and SSDs for Best of Both Worlds</a:t>
            </a:r>
            <a:endParaRPr lang="en-US" sz="3900" spc="-5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311288"/>
            <a:ext cx="8839400" cy="53180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is Highly Skewed</a:t>
            </a:r>
          </a:p>
          <a:p>
            <a:r>
              <a:rPr lang="en-US" sz="2800" dirty="0" smtClean="0"/>
              <a:t>At Any Given Time, Only a Small Percentage of Data is Active</a:t>
            </a:r>
            <a:endParaRPr lang="en-US" sz="28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998" y="3125064"/>
            <a:ext cx="4551923" cy="274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" y="3125064"/>
            <a:ext cx="4377310" cy="2746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079" y="1388768"/>
            <a:ext cx="9128921" cy="44887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76" y="2013744"/>
            <a:ext cx="1682388" cy="1432999"/>
          </a:xfrm>
          <a:prstGeom prst="rect">
            <a:avLst/>
          </a:prstGeom>
        </p:spPr>
      </p:pic>
      <p:pic>
        <p:nvPicPr>
          <p:cNvPr id="11" name="Content Placeholder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78" y="3496436"/>
            <a:ext cx="1889760" cy="914400"/>
          </a:xfrm>
          <a:prstGeom prst="rect">
            <a:avLst/>
          </a:prstGeom>
        </p:spPr>
      </p:pic>
      <p:sp>
        <p:nvSpPr>
          <p:cNvPr id="12" name="Can 11"/>
          <p:cNvSpPr/>
          <p:nvPr/>
        </p:nvSpPr>
        <p:spPr>
          <a:xfrm>
            <a:off x="3667328" y="3240274"/>
            <a:ext cx="2013625" cy="1974715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n 12"/>
          <p:cNvSpPr/>
          <p:nvPr/>
        </p:nvSpPr>
        <p:spPr>
          <a:xfrm>
            <a:off x="3667327" y="2825323"/>
            <a:ext cx="2013625" cy="888270"/>
          </a:xfrm>
          <a:prstGeom prst="can">
            <a:avLst/>
          </a:prstGeom>
          <a:solidFill>
            <a:srgbClr val="D8E8F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21804" y="3104087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52025" y="3104086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82246" y="3104087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12465" y="3104087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142689" y="3081386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985098" y="3081385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402094" y="3061928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71089" y="3052198"/>
            <a:ext cx="136187" cy="535021"/>
          </a:xfrm>
          <a:prstGeom prst="rect">
            <a:avLst/>
          </a:prstGeom>
          <a:solidFill>
            <a:srgbClr val="FF575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57468" y="3820694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487689" y="3820693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17910" y="3820694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948129" y="3820694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178353" y="3797993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20762" y="3797992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8846" y="3778535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806753" y="3768805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63945" y="4508115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94166" y="4508114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24387" y="4508115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954606" y="4508115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84830" y="4485414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27239" y="4485413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405323" y="4465956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813230" y="4456226"/>
            <a:ext cx="136187" cy="535021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5762007" y="2671728"/>
            <a:ext cx="1673158" cy="11954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HOT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901535" y="3504338"/>
            <a:ext cx="898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SSD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3" y="3595156"/>
            <a:ext cx="1637898" cy="1623859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>
          <a:xfrm flipH="1">
            <a:off x="1721794" y="3683371"/>
            <a:ext cx="1859588" cy="119546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COLD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2464410" y="4494384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432FF"/>
                </a:solidFill>
              </a:rPr>
              <a:t>HDD</a:t>
            </a:r>
            <a:endParaRPr lang="en-US" sz="3200" b="1" dirty="0">
              <a:solidFill>
                <a:srgbClr val="0432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95332" y="1517297"/>
            <a:ext cx="4419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Cache Hot (Active) Data on</a:t>
            </a:r>
            <a:br>
              <a:rPr lang="en-US" sz="2400" dirty="0" smtClean="0"/>
            </a:br>
            <a:r>
              <a:rPr lang="en-US" sz="2400" dirty="0" smtClean="0"/>
              <a:t>High-Performance SSD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156469" y="2622632"/>
            <a:ext cx="348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Store All Other Data </a:t>
            </a:r>
            <a:r>
              <a:rPr lang="en-US" sz="2400" dirty="0"/>
              <a:t>i</a:t>
            </a:r>
            <a:r>
              <a:rPr lang="en-US" sz="2400" dirty="0" smtClean="0"/>
              <a:t>n</a:t>
            </a:r>
            <a:br>
              <a:rPr lang="en-US" sz="2400" dirty="0" smtClean="0"/>
            </a:br>
            <a:r>
              <a:rPr lang="en-US" sz="2400" dirty="0" smtClean="0"/>
              <a:t>Low Cost HDD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5588248"/>
            <a:ext cx="9144001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 much of the SSD cache should we allocate</a:t>
            </a:r>
            <a:b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to each application in a data center machine?</a:t>
            </a:r>
            <a:endParaRPr lang="en-US" sz="28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963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4" grpId="0" animBg="1"/>
      <p:bldP spid="45" grpId="0"/>
      <p:bldP spid="51" grpId="0"/>
      <p:bldP spid="52" grpId="0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651809" y="3959835"/>
            <a:ext cx="6420824" cy="2707027"/>
          </a:xfrm>
          <a:prstGeom prst="roundRect">
            <a:avLst>
              <a:gd name="adj" fmla="val 6662"/>
            </a:avLst>
          </a:prstGeom>
          <a:solidFill>
            <a:schemeClr val="accent1">
              <a:lumMod val="50000"/>
            </a:schemeClr>
          </a:solidFill>
          <a:ln w="57150">
            <a:noFill/>
            <a:prstDash val="solid"/>
          </a:ln>
          <a:effectLst>
            <a:glow rad="228600">
              <a:schemeClr val="accent1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Using URD in a Cache</a:t>
            </a:r>
            <a:endParaRPr lang="en-US" sz="3600" dirty="0"/>
          </a:p>
        </p:txBody>
      </p:sp>
      <p:sp>
        <p:nvSpPr>
          <p:cNvPr id="5" name="Rounded Rectangle 4"/>
          <p:cNvSpPr/>
          <p:nvPr/>
        </p:nvSpPr>
        <p:spPr>
          <a:xfrm>
            <a:off x="651809" y="891564"/>
            <a:ext cx="6420824" cy="2707027"/>
          </a:xfrm>
          <a:prstGeom prst="roundRect">
            <a:avLst>
              <a:gd name="adj" fmla="val 6662"/>
            </a:avLst>
          </a:prstGeom>
          <a:solidFill>
            <a:schemeClr val="accent1">
              <a:lumMod val="50000"/>
            </a:schemeClr>
          </a:solidFill>
          <a:ln w="57150">
            <a:noFill/>
            <a:prstDash val="solid"/>
          </a:ln>
          <a:effectLst>
            <a:glow rad="228600">
              <a:schemeClr val="accent1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4454" y="1367995"/>
            <a:ext cx="1074587" cy="20313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432FF"/>
                </a:solidFill>
              </a:rPr>
              <a:t>Write 1</a:t>
            </a:r>
            <a:br>
              <a:rPr lang="en-US" b="1" dirty="0" smtClean="0">
                <a:solidFill>
                  <a:srgbClr val="0432FF"/>
                </a:solidFill>
              </a:rPr>
            </a:br>
            <a:r>
              <a:rPr lang="en-US" b="1" dirty="0" smtClean="0">
                <a:solidFill>
                  <a:srgbClr val="0432FF"/>
                </a:solidFill>
              </a:rPr>
              <a:t>Write 2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1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3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5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6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Write 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073752" y="1441058"/>
            <a:ext cx="456958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4684421" y="1416533"/>
            <a:ext cx="2047849" cy="458725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432FF"/>
                </a:solidFill>
              </a:rPr>
              <a:t>Max. RD = </a:t>
            </a:r>
            <a:r>
              <a:rPr lang="en-US" b="1" dirty="0" smtClean="0">
                <a:solidFill>
                  <a:srgbClr val="FF2F92"/>
                </a:solidFill>
              </a:rPr>
              <a:t>4</a:t>
            </a:r>
            <a:endParaRPr lang="en-US" b="1" dirty="0">
              <a:solidFill>
                <a:srgbClr val="FF2F92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5530752" y="2036966"/>
            <a:ext cx="370126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608048" y="2579118"/>
            <a:ext cx="2223188" cy="484478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Cache </a:t>
            </a:r>
            <a:r>
              <a:rPr lang="en-US" b="1" dirty="0" smtClean="0">
                <a:solidFill>
                  <a:srgbClr val="0432FF"/>
                </a:solidFill>
              </a:rPr>
              <a:t>Size = </a:t>
            </a:r>
            <a:r>
              <a:rPr lang="en-US" b="1" dirty="0">
                <a:solidFill>
                  <a:srgbClr val="FF2F92"/>
                </a:solidFill>
              </a:rPr>
              <a:t>5blk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452289"/>
              </p:ext>
            </p:extLst>
          </p:nvPr>
        </p:nvGraphicFramePr>
        <p:xfrm>
          <a:off x="1375290" y="1301272"/>
          <a:ext cx="631433" cy="220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6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/>
          <p:nvPr/>
        </p:nvCxnSpPr>
        <p:spPr>
          <a:xfrm flipH="1" flipV="1">
            <a:off x="2069433" y="1510790"/>
            <a:ext cx="931784" cy="4409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069433" y="1868579"/>
            <a:ext cx="931784" cy="10349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029389" y="2679225"/>
            <a:ext cx="965154" cy="17535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036063" y="2955436"/>
            <a:ext cx="958480" cy="292056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076107" y="2325483"/>
            <a:ext cx="911762" cy="80353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2069433" y="1578284"/>
            <a:ext cx="931784" cy="537257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076107" y="2042125"/>
            <a:ext cx="918437" cy="118628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14454" y="4345669"/>
            <a:ext cx="1074587" cy="20313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Write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66"/>
                </a:solidFill>
              </a:rPr>
              <a:t>Write 2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Read 1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3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5</a:t>
            </a:r>
          </a:p>
          <a:p>
            <a:pPr algn="ctr"/>
            <a:r>
              <a:rPr lang="en-US" b="1" dirty="0" smtClean="0">
                <a:solidFill>
                  <a:srgbClr val="0432FF"/>
                </a:solidFill>
              </a:rPr>
              <a:t>Read 6</a:t>
            </a:r>
          </a:p>
          <a:p>
            <a:pPr algn="ctr"/>
            <a:r>
              <a:rPr lang="en-US" b="1" dirty="0" smtClean="0">
                <a:solidFill>
                  <a:srgbClr val="FF0066"/>
                </a:solidFill>
              </a:rPr>
              <a:t>Write 2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58" name="Right Arrow 57"/>
          <p:cNvSpPr/>
          <p:nvPr/>
        </p:nvSpPr>
        <p:spPr>
          <a:xfrm>
            <a:off x="4073752" y="4418732"/>
            <a:ext cx="456958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4650131" y="4394207"/>
            <a:ext cx="2116429" cy="458725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Max. URD = </a:t>
            </a:r>
            <a:r>
              <a:rPr lang="en-US" b="1" dirty="0">
                <a:solidFill>
                  <a:srgbClr val="FF2F92"/>
                </a:solidFill>
              </a:rPr>
              <a:t>1</a:t>
            </a:r>
          </a:p>
        </p:txBody>
      </p:sp>
      <p:sp>
        <p:nvSpPr>
          <p:cNvPr id="60" name="Right Arrow 59"/>
          <p:cNvSpPr/>
          <p:nvPr/>
        </p:nvSpPr>
        <p:spPr>
          <a:xfrm rot="5400000">
            <a:off x="5530752" y="5014640"/>
            <a:ext cx="370126" cy="38044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4608048" y="5543319"/>
            <a:ext cx="2223188" cy="497951"/>
          </a:xfrm>
          <a:prstGeom prst="roundRect">
            <a:avLst/>
          </a:prstGeom>
          <a:solidFill>
            <a:srgbClr val="FFFF66"/>
          </a:solidFill>
          <a:ln w="19050">
            <a:noFill/>
            <a:prstDash val="sysDash"/>
          </a:ln>
          <a:effectLst>
            <a:glow rad="139700">
              <a:schemeClr val="accent5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Cache Size = </a:t>
            </a:r>
            <a:r>
              <a:rPr lang="en-US" b="1" dirty="0">
                <a:solidFill>
                  <a:srgbClr val="FF2F92"/>
                </a:solidFill>
              </a:rPr>
              <a:t>2blk</a:t>
            </a: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37329"/>
              </p:ext>
            </p:extLst>
          </p:nvPr>
        </p:nvGraphicFramePr>
        <p:xfrm>
          <a:off x="1397956" y="4307359"/>
          <a:ext cx="631433" cy="88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3" name="Straight Arrow Connector 62"/>
          <p:cNvCxnSpPr/>
          <p:nvPr/>
        </p:nvCxnSpPr>
        <p:spPr>
          <a:xfrm flipH="1" flipV="1">
            <a:off x="2069433" y="4488464"/>
            <a:ext cx="931784" cy="4409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036063" y="4844441"/>
            <a:ext cx="965154" cy="17535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2076107" y="4568073"/>
            <a:ext cx="911763" cy="520922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3" name="Table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055856"/>
              </p:ext>
            </p:extLst>
          </p:nvPr>
        </p:nvGraphicFramePr>
        <p:xfrm>
          <a:off x="766523" y="5269873"/>
          <a:ext cx="631433" cy="88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sngStrike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sngStrike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74" name="Straight Arrow Connector 73"/>
          <p:cNvCxnSpPr/>
          <p:nvPr/>
        </p:nvCxnSpPr>
        <p:spPr>
          <a:xfrm flipH="1">
            <a:off x="1453302" y="5400882"/>
            <a:ext cx="1547916" cy="435001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1453302" y="5400882"/>
            <a:ext cx="1541242" cy="24455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6" name="Table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53021"/>
              </p:ext>
            </p:extLst>
          </p:nvPr>
        </p:nvGraphicFramePr>
        <p:xfrm>
          <a:off x="1818961" y="5786118"/>
          <a:ext cx="631433" cy="880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sngStrike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strike="sngStrike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432FF"/>
                          </a:solidFill>
                        </a:rPr>
                        <a:t>6</a:t>
                      </a:r>
                      <a:endParaRPr lang="en-US" sz="2000" b="1" dirty="0">
                        <a:solidFill>
                          <a:srgbClr val="0432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7" name="Straight Arrow Connector 86"/>
          <p:cNvCxnSpPr/>
          <p:nvPr/>
        </p:nvCxnSpPr>
        <p:spPr>
          <a:xfrm flipH="1">
            <a:off x="2511966" y="5942472"/>
            <a:ext cx="459911" cy="53738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 flipV="1">
            <a:off x="2483255" y="6026520"/>
            <a:ext cx="501261" cy="17046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1201041" y="4247695"/>
            <a:ext cx="353721" cy="320378"/>
          </a:xfrm>
          <a:prstGeom prst="ellipse">
            <a:avLst/>
          </a:prstGeom>
          <a:solidFill>
            <a:srgbClr val="0099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92" name="Oval 91"/>
          <p:cNvSpPr/>
          <p:nvPr/>
        </p:nvSpPr>
        <p:spPr>
          <a:xfrm>
            <a:off x="1228166" y="6003823"/>
            <a:ext cx="353721" cy="320378"/>
          </a:xfrm>
          <a:prstGeom prst="ellipse">
            <a:avLst/>
          </a:prstGeom>
          <a:solidFill>
            <a:srgbClr val="0099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93" name="Oval 92"/>
          <p:cNvSpPr/>
          <p:nvPr/>
        </p:nvSpPr>
        <p:spPr>
          <a:xfrm>
            <a:off x="1536811" y="6399779"/>
            <a:ext cx="353721" cy="320378"/>
          </a:xfrm>
          <a:prstGeom prst="ellipse">
            <a:avLst/>
          </a:prstGeom>
          <a:solidFill>
            <a:srgbClr val="00999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264299" y="1405756"/>
            <a:ext cx="1879702" cy="646331"/>
          </a:xfrm>
          <a:prstGeom prst="rect">
            <a:avLst/>
          </a:prstGeom>
          <a:solidFill>
            <a:srgbClr val="D8E8F1"/>
          </a:solidFill>
          <a:ln>
            <a:solidFill>
              <a:srgbClr val="D8E8F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Access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432FF"/>
                </a:solidFill>
              </a:rPr>
              <a:t>Hit</a:t>
            </a:r>
            <a:endParaRPr lang="en-US" dirty="0">
              <a:solidFill>
                <a:srgbClr val="0432FF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8344640" y="1605545"/>
            <a:ext cx="589955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8352657" y="1878265"/>
            <a:ext cx="581938" cy="0"/>
          </a:xfrm>
          <a:prstGeom prst="straightConnector1">
            <a:avLst/>
          </a:prstGeom>
          <a:ln w="38100">
            <a:solidFill>
              <a:srgbClr val="00FB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98518" y="3844575"/>
            <a:ext cx="299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Example#2 (URD):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809" y="774275"/>
            <a:ext cx="2993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Example#1 (TRD):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95" y="2842203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47" y="5892108"/>
            <a:ext cx="914400" cy="9144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93763" y="3765458"/>
            <a:ext cx="8776207" cy="3004480"/>
          </a:xfrm>
          <a:prstGeom prst="rect">
            <a:avLst/>
          </a:prstGeom>
          <a:solidFill>
            <a:srgbClr val="FFFFFF">
              <a:alpha val="87000"/>
            </a:srgbClr>
          </a:solidFill>
          <a:ln>
            <a:solidFill>
              <a:srgbClr val="FFFFFF">
                <a:alpha val="9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-13580" y="4130615"/>
            <a:ext cx="9157580" cy="110799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RD(WA*)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&lt;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 TRD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RD(RA*),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URD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 TRD =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URD</a:t>
            </a:r>
          </a:p>
          <a:p>
            <a:pPr algn="ctr"/>
            <a:endParaRPr lang="en-US" sz="22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2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RD(WA*) </a:t>
            </a:r>
            <a:r>
              <a:rPr lang="en-US" sz="2200" b="1" dirty="0">
                <a:solidFill>
                  <a:srgbClr val="92D050"/>
                </a:solidFill>
                <a:sym typeface="Wingdings" panose="05000000000000000000" pitchFamily="2" charset="2"/>
              </a:rPr>
              <a:t>&gt; </a:t>
            </a:r>
            <a:r>
              <a:rPr lang="en-US" sz="2200" b="1" dirty="0" smtClean="0">
                <a:solidFill>
                  <a:srgbClr val="92D050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 TRD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RD(WA*),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URD 𝜶 </a:t>
            </a:r>
            <a:r>
              <a:rPr lang="en-US" sz="2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RD(RA*) </a:t>
            </a:r>
            <a:r>
              <a:rPr lang="en-US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en-US" sz="2200" b="1" dirty="0">
                <a:solidFill>
                  <a:srgbClr val="92D050"/>
                </a:solidFill>
                <a:sym typeface="Wingdings" panose="05000000000000000000" pitchFamily="2" charset="2"/>
              </a:rPr>
              <a:t>TRD &gt; URD</a:t>
            </a:r>
          </a:p>
        </p:txBody>
      </p:sp>
      <p:sp>
        <p:nvSpPr>
          <p:cNvPr id="46" name="Oval 45"/>
          <p:cNvSpPr/>
          <p:nvPr/>
        </p:nvSpPr>
        <p:spPr>
          <a:xfrm>
            <a:off x="-13580" y="3892719"/>
            <a:ext cx="335864" cy="3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</a:rPr>
              <a:t>1</a:t>
            </a:r>
            <a:endParaRPr lang="en-US" sz="2400" b="1" dirty="0">
              <a:solidFill>
                <a:srgbClr val="0432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0" y="4532295"/>
            <a:ext cx="335864" cy="30463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432FF"/>
                </a:solidFill>
              </a:rPr>
              <a:t>2</a:t>
            </a:r>
            <a:endParaRPr lang="en-US" sz="2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1"/>
            <a:ext cx="9143999" cy="490380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" y="3051609"/>
            <a:ext cx="9144000" cy="586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Motivation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b="1" dirty="0" smtClean="0"/>
              <a:t>URD</a:t>
            </a:r>
            <a:r>
              <a:rPr lang="en-US" dirty="0" smtClean="0"/>
              <a:t>: </a:t>
            </a:r>
            <a:r>
              <a:rPr lang="en-US" b="1" dirty="0" smtClean="0"/>
              <a:t>U</a:t>
            </a:r>
            <a:r>
              <a:rPr lang="en-US" dirty="0" smtClean="0"/>
              <a:t>seful </a:t>
            </a:r>
            <a:r>
              <a:rPr lang="en-US" b="1" dirty="0" smtClean="0"/>
              <a:t>R</a:t>
            </a:r>
            <a:r>
              <a:rPr lang="en-US" dirty="0" smtClean="0"/>
              <a:t>euse </a:t>
            </a:r>
            <a:r>
              <a:rPr lang="en-US" b="1" dirty="0" smtClean="0"/>
              <a:t>D</a:t>
            </a:r>
            <a:r>
              <a:rPr lang="en-US" dirty="0" smtClean="0"/>
              <a:t>istance</a:t>
            </a:r>
          </a:p>
          <a:p>
            <a:pPr marL="2400300" indent="-240030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ECI-Cache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High </a:t>
            </a:r>
            <a:r>
              <a:rPr lang="en-US" sz="2400" b="1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ndurance &amp; </a:t>
            </a:r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ost Efficient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/O </a:t>
            </a:r>
            <a:r>
              <a:rPr lang="en-US" sz="2400" b="1" dirty="0" smtClean="0">
                <a:solidFill>
                  <a:schemeClr val="bg1"/>
                </a:solidFill>
              </a:rPr>
              <a:t>Cache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Size Estimation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4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0.090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1"/>
            <a:ext cx="9143999" cy="485808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526" y="3657600"/>
            <a:ext cx="9144000" cy="5845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9525" y="4242132"/>
            <a:ext cx="9144000" cy="10746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Motivation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URD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seful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euse </a:t>
            </a:r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</a:t>
            </a:r>
          </a:p>
          <a:p>
            <a:pPr marL="2400300" indent="-2400300">
              <a:buNone/>
            </a:pPr>
            <a:r>
              <a:rPr lang="en-US" sz="2800" b="1" dirty="0" smtClean="0"/>
              <a:t>ECI-Cache</a:t>
            </a:r>
            <a:r>
              <a:rPr lang="en-US" sz="2800" dirty="0" smtClean="0"/>
              <a:t>: </a:t>
            </a:r>
            <a:r>
              <a:rPr lang="en-US" sz="2400" dirty="0" smtClean="0"/>
              <a:t>High </a:t>
            </a:r>
            <a:r>
              <a:rPr lang="en-US" sz="2400" b="1" dirty="0" smtClean="0"/>
              <a:t>E</a:t>
            </a:r>
            <a:r>
              <a:rPr lang="en-US" sz="2400" dirty="0" smtClean="0"/>
              <a:t>ndurance &amp; </a:t>
            </a:r>
            <a:r>
              <a:rPr lang="en-US" sz="2400" b="1" dirty="0" smtClean="0"/>
              <a:t>C</a:t>
            </a:r>
            <a:r>
              <a:rPr lang="en-US" sz="2400" dirty="0" smtClean="0"/>
              <a:t>ost Efficient </a:t>
            </a:r>
            <a:r>
              <a:rPr lang="en-US" sz="2400" b="1" dirty="0" smtClean="0"/>
              <a:t>I</a:t>
            </a:r>
            <a:r>
              <a:rPr lang="en-US" sz="2400" dirty="0" smtClean="0"/>
              <a:t>/O </a:t>
            </a:r>
            <a:r>
              <a:rPr lang="en-US" sz="2400" b="1" dirty="0" smtClean="0"/>
              <a:t>Cache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Size Estimation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1" y="147918"/>
            <a:ext cx="9075420" cy="1400530"/>
          </a:xfrm>
        </p:spPr>
        <p:txBody>
          <a:bodyPr/>
          <a:lstStyle/>
          <a:p>
            <a:r>
              <a:rPr lang="en-US" sz="3600" dirty="0" smtClean="0"/>
              <a:t>Cache Size and Policy Assignment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870" y="1053787"/>
            <a:ext cx="8839400" cy="565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1174323"/>
            <a:ext cx="8851660" cy="57061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6423" y="882704"/>
            <a:ext cx="259536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at intervals of </a:t>
            </a:r>
            <a:r>
              <a:rPr lang="el-GR" sz="2400" b="1" dirty="0" smtClean="0">
                <a:solidFill>
                  <a:schemeClr val="bg1"/>
                </a:solidFill>
              </a:rPr>
              <a:t>Δ</a:t>
            </a:r>
            <a:r>
              <a:rPr lang="en-US" sz="2400" b="1" dirty="0" smtClean="0">
                <a:solidFill>
                  <a:schemeClr val="bg1"/>
                </a:solidFill>
              </a:rPr>
              <a:t>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211242"/>
            <a:ext cx="9143999" cy="469004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9525" y="5316753"/>
            <a:ext cx="9144000" cy="5845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9525" y="4242132"/>
            <a:ext cx="9144000" cy="10746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Executive Summary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Motivation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URD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U</a:t>
            </a:r>
            <a:r>
              <a:rPr lang="en-US" dirty="0" smtClean="0">
                <a:solidFill>
                  <a:schemeClr val="bg1"/>
                </a:solidFill>
              </a:rPr>
              <a:t>seful </a:t>
            </a:r>
            <a:r>
              <a:rPr lang="en-US" b="1" dirty="0" smtClean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euse </a:t>
            </a:r>
            <a:r>
              <a:rPr lang="en-US" b="1" dirty="0" smtClean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istance</a:t>
            </a:r>
          </a:p>
          <a:p>
            <a:pPr marL="2400300" indent="-240030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ECI-Cache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chemeClr val="bg1"/>
                </a:solidFill>
              </a:rPr>
              <a:t>High </a:t>
            </a:r>
            <a:r>
              <a:rPr lang="en-US" sz="2400" b="1" dirty="0" smtClean="0">
                <a:solidFill>
                  <a:schemeClr val="bg1"/>
                </a:solidFill>
              </a:rPr>
              <a:t>E</a:t>
            </a:r>
            <a:r>
              <a:rPr lang="en-US" sz="2400" dirty="0" smtClean="0">
                <a:solidFill>
                  <a:schemeClr val="bg1"/>
                </a:solidFill>
              </a:rPr>
              <a:t>ndurance &amp; </a:t>
            </a:r>
            <a:r>
              <a:rPr lang="en-US" sz="2400" b="1" dirty="0" smtClean="0">
                <a:solidFill>
                  <a:schemeClr val="bg1"/>
                </a:solidFill>
              </a:rPr>
              <a:t>C</a:t>
            </a:r>
            <a:r>
              <a:rPr lang="en-US" sz="2400" dirty="0" smtClean="0">
                <a:solidFill>
                  <a:schemeClr val="bg1"/>
                </a:solidFill>
              </a:rPr>
              <a:t>ost Efficient </a:t>
            </a:r>
            <a:r>
              <a:rPr lang="en-US" sz="2400" b="1" dirty="0" smtClean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/O </a:t>
            </a:r>
            <a:r>
              <a:rPr lang="en-US" sz="2400" b="1" dirty="0" smtClean="0">
                <a:solidFill>
                  <a:schemeClr val="bg1"/>
                </a:solidFill>
              </a:rPr>
              <a:t>Cache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dirty="0" smtClean="0"/>
              <a:t>Cache Size Estimation</a:t>
            </a:r>
          </a:p>
          <a:p>
            <a:pPr marL="457200" lvl="1" indent="0">
              <a:buNone/>
            </a:pPr>
            <a:r>
              <a:rPr lang="en-US" dirty="0" smtClean="0"/>
              <a:t>Cache Policy Assignment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7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432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24" y="1105052"/>
            <a:ext cx="9144000" cy="565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Problem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ym typeface="Wingdings" panose="05000000000000000000" pitchFamily="2" charset="2"/>
              </a:rPr>
              <a:t>I/O considered as performance bottleneck in virtualized platforms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Our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b="1" dirty="0" smtClean="0">
                <a:solidFill>
                  <a:srgbClr val="FF2F92"/>
                </a:solidFill>
              </a:rPr>
              <a:t>goal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ym typeface="Wingdings" panose="05000000000000000000" pitchFamily="2" charset="2"/>
              </a:rPr>
              <a:t>Improve I/O performance of virtualized platforms via SSD cache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Key observations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 1) </a:t>
            </a:r>
            <a:r>
              <a:rPr lang="en-US" sz="2800" dirty="0" smtClean="0">
                <a:sym typeface="Wingdings" panose="05000000000000000000" pitchFamily="2" charset="2"/>
              </a:rPr>
              <a:t>Impact of cache write policy on performance and SSD endurance,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2) </a:t>
            </a:r>
            <a:r>
              <a:rPr lang="en-US" sz="2800" dirty="0" smtClean="0">
                <a:sym typeface="Wingdings" panose="05000000000000000000" pitchFamily="2" charset="2"/>
              </a:rPr>
              <a:t>Impact of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request type </a:t>
            </a:r>
            <a:r>
              <a:rPr lang="en-US" sz="2800" dirty="0" smtClean="0">
                <a:sym typeface="Wingdings" panose="05000000000000000000" pitchFamily="2" charset="2"/>
              </a:rPr>
              <a:t>on reuse distance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Key idea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URD: Useful Reuse Distance  </a:t>
            </a:r>
            <a:r>
              <a:rPr lang="en-US" sz="2800" dirty="0" smtClean="0">
                <a:sym typeface="Wingdings" panose="05000000000000000000" pitchFamily="2" charset="2"/>
              </a:rPr>
              <a:t>Considering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request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type </a:t>
            </a:r>
            <a:r>
              <a:rPr lang="en-US" sz="2800" dirty="0" smtClean="0">
                <a:sym typeface="Wingdings" panose="05000000000000000000" pitchFamily="2" charset="2"/>
              </a:rPr>
              <a:t>in reuse distance calculation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ECI-Cache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 smtClean="0">
                <a:solidFill>
                  <a:srgbClr val="FF2F92"/>
                </a:solidFill>
              </a:rPr>
              <a:t> </a:t>
            </a:r>
            <a:r>
              <a:rPr lang="en-US" sz="2800" dirty="0" smtClean="0">
                <a:sym typeface="Wingdings" panose="05000000000000000000" pitchFamily="2" charset="2"/>
              </a:rPr>
              <a:t>Hypervisor based I/O cache  Per-VM </a:t>
            </a:r>
            <a:r>
              <a:rPr lang="en-US" sz="2800" u="sng" dirty="0" smtClean="0">
                <a:sym typeface="Wingdings" panose="05000000000000000000" pitchFamily="2" charset="2"/>
              </a:rPr>
              <a:t>URD-based </a:t>
            </a:r>
            <a:r>
              <a:rPr lang="en-US" sz="2800" u="sng" dirty="0">
                <a:sym typeface="Wingdings" panose="05000000000000000000" pitchFamily="2" charset="2"/>
              </a:rPr>
              <a:t>cache size </a:t>
            </a:r>
            <a:r>
              <a:rPr lang="en-US" sz="2800" dirty="0">
                <a:sym typeface="Wingdings" panose="05000000000000000000" pitchFamily="2" charset="2"/>
              </a:rPr>
              <a:t>and effective </a:t>
            </a:r>
            <a:r>
              <a:rPr lang="en-US" sz="2800" u="sng" dirty="0">
                <a:sym typeface="Wingdings" panose="05000000000000000000" pitchFamily="2" charset="2"/>
              </a:rPr>
              <a:t>write policy</a:t>
            </a:r>
            <a:endParaRPr lang="en-US" sz="2800" u="sng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2F92"/>
                </a:solidFill>
              </a:rPr>
              <a:t>Key results </a:t>
            </a:r>
            <a:r>
              <a:rPr lang="en-US" sz="2800" dirty="0" smtClean="0">
                <a:solidFill>
                  <a:srgbClr val="FF2F92"/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smtClean="0">
                <a:sym typeface="Wingdings" panose="05000000000000000000" pitchFamily="2" charset="2"/>
              </a:rPr>
              <a:t>Enhanced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Performance (</a:t>
            </a:r>
            <a:r>
              <a:rPr lang="en-US" sz="39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17%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en-US" sz="2800" dirty="0">
                <a:sym typeface="Wingdings" panose="05000000000000000000" pitchFamily="2" charset="2"/>
              </a:rPr>
              <a:t>,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Perf.-per-Cost (</a:t>
            </a:r>
            <a:r>
              <a:rPr lang="en-US" sz="39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30%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r>
              <a:rPr lang="en-US" sz="2800" dirty="0">
                <a:sym typeface="Wingdings" panose="05000000000000000000" pitchFamily="2" charset="2"/>
              </a:rPr>
              <a:t>, and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Endurance (</a:t>
            </a:r>
            <a:r>
              <a:rPr lang="en-US" sz="3900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65%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Work: </a:t>
            </a:r>
            <a:r>
              <a:rPr lang="en-US" dirty="0" err="1" smtClean="0"/>
              <a:t>vCacheShare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807397"/>
            <a:ext cx="8839400" cy="58219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Hypervisor-Based SSD Cache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Granularity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800" dirty="0" smtClean="0"/>
              <a:t>Fixed-Sized</a:t>
            </a:r>
            <a:endParaRPr lang="en-US" sz="2800" dirty="0"/>
          </a:p>
          <a:p>
            <a:r>
              <a:rPr lang="en-US" sz="2800" dirty="0">
                <a:solidFill>
                  <a:srgbClr val="0070C0"/>
                </a:solidFill>
              </a:rPr>
              <a:t>Policy:</a:t>
            </a:r>
            <a:r>
              <a:rPr lang="en-US" sz="2800" dirty="0"/>
              <a:t> Write </a:t>
            </a:r>
            <a:r>
              <a:rPr lang="en-US" sz="2800" dirty="0" smtClean="0"/>
              <a:t>Around (RO)</a:t>
            </a:r>
          </a:p>
          <a:p>
            <a:r>
              <a:rPr lang="en-US" sz="2800" dirty="0"/>
              <a:t>Dynamic Cache Size </a:t>
            </a:r>
            <a:r>
              <a:rPr lang="en-US" sz="2800" dirty="0" smtClean="0"/>
              <a:t>Management</a:t>
            </a:r>
            <a:endParaRPr lang="en-US" sz="2800" dirty="0"/>
          </a:p>
          <a:p>
            <a:r>
              <a:rPr lang="en-US" sz="2800" dirty="0"/>
              <a:t>Estimate Cache Demand for each VM:</a:t>
            </a:r>
            <a:endParaRPr lang="en-US" sz="2400" b="1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ache </a:t>
            </a:r>
            <a:r>
              <a:rPr lang="en-US" dirty="0">
                <a:solidFill>
                  <a:srgbClr val="FF0000"/>
                </a:solidFill>
              </a:rPr>
              <a:t>U</a:t>
            </a:r>
            <a:r>
              <a:rPr lang="en-US" dirty="0"/>
              <a:t>tility</a:t>
            </a:r>
          </a:p>
          <a:p>
            <a:pPr marL="796925" lvl="2" indent="-165100"/>
            <a:r>
              <a:rPr lang="en-US" i="1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CU</a:t>
            </a:r>
            <a:r>
              <a:rPr lang="en-US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=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l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 ×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RR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 × 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H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c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) +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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RI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)</a:t>
            </a:r>
            <a:endParaRPr lang="en-US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082" y="3597601"/>
            <a:ext cx="4298714" cy="318737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-1" y="6138647"/>
            <a:ext cx="487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Meng</a:t>
            </a:r>
            <a:r>
              <a:rPr lang="en-US" sz="1200" dirty="0"/>
              <a:t>, </a:t>
            </a:r>
            <a:r>
              <a:rPr lang="en-US" sz="1200" dirty="0" err="1"/>
              <a:t>Fei</a:t>
            </a:r>
            <a:r>
              <a:rPr lang="en-US" sz="1200" dirty="0"/>
              <a:t>, et al. "</a:t>
            </a:r>
            <a:r>
              <a:rPr lang="en-US" sz="1200" dirty="0" err="1"/>
              <a:t>vCacheShare</a:t>
            </a:r>
            <a:r>
              <a:rPr lang="en-US" sz="1200" dirty="0"/>
              <a:t>: automated server flash </a:t>
            </a:r>
            <a:r>
              <a:rPr lang="en-US" sz="1200" dirty="0" smtClean="0"/>
              <a:t>cache</a:t>
            </a:r>
            <a:br>
              <a:rPr lang="en-US" sz="1200" dirty="0" smtClean="0"/>
            </a:br>
            <a:r>
              <a:rPr lang="en-US" sz="1200" dirty="0" smtClean="0"/>
              <a:t>space </a:t>
            </a:r>
            <a:r>
              <a:rPr lang="en-US" sz="1200" dirty="0"/>
              <a:t>management in a virtualization environment</a:t>
            </a:r>
            <a:r>
              <a:rPr lang="en-US" sz="1200" dirty="0" smtClean="0"/>
              <a:t>.“</a:t>
            </a:r>
            <a:br>
              <a:rPr lang="en-US" sz="1200" dirty="0" smtClean="0"/>
            </a:br>
            <a:r>
              <a:rPr lang="en-US" sz="1200" i="1" dirty="0" smtClean="0"/>
              <a:t>USENIX </a:t>
            </a:r>
            <a:r>
              <a:rPr lang="en-US" sz="1200" i="1" dirty="0"/>
              <a:t>ATC</a:t>
            </a:r>
            <a:r>
              <a:rPr lang="en-US" sz="1200" dirty="0"/>
              <a:t>. 2014.</a:t>
            </a:r>
          </a:p>
        </p:txBody>
      </p:sp>
    </p:spTree>
    <p:extLst>
      <p:ext uri="{BB962C8B-B14F-4D97-AF65-F5344CB8AC3E}">
        <p14:creationId xmlns:p14="http://schemas.microsoft.com/office/powerpoint/2010/main" val="4251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Work: Centaur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807397"/>
            <a:ext cx="8839400" cy="5821944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Hypervisor-Based SSD Cache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Granularity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  <a:r>
              <a:rPr lang="en-US" sz="2800" dirty="0"/>
              <a:t> </a:t>
            </a:r>
            <a:r>
              <a:rPr lang="en-US" sz="2800" dirty="0" smtClean="0"/>
              <a:t>Fixed-Sized</a:t>
            </a:r>
            <a:endParaRPr lang="en-US" sz="2800" dirty="0"/>
          </a:p>
          <a:p>
            <a:r>
              <a:rPr lang="en-US" sz="2800" dirty="0">
                <a:solidFill>
                  <a:srgbClr val="0070C0"/>
                </a:solidFill>
              </a:rPr>
              <a:t>Policy:</a:t>
            </a:r>
            <a:r>
              <a:rPr lang="en-US" sz="2800" dirty="0"/>
              <a:t> Write </a:t>
            </a:r>
            <a:r>
              <a:rPr lang="en-US" sz="2800" dirty="0" smtClean="0"/>
              <a:t>Back</a:t>
            </a:r>
          </a:p>
          <a:p>
            <a:r>
              <a:rPr lang="en-US" sz="2800" dirty="0"/>
              <a:t>Dynamic Cache Size </a:t>
            </a:r>
            <a:r>
              <a:rPr lang="en-US" sz="2800" dirty="0" smtClean="0"/>
              <a:t>Management</a:t>
            </a:r>
            <a:endParaRPr lang="en-US" sz="2800" dirty="0"/>
          </a:p>
          <a:p>
            <a:r>
              <a:rPr lang="en-US" sz="2800" dirty="0"/>
              <a:t>Estimate Cache Demand for each VM:</a:t>
            </a:r>
            <a:endParaRPr lang="en-US" sz="2400" b="1" dirty="0"/>
          </a:p>
          <a:p>
            <a:pPr lvl="1"/>
            <a:r>
              <a:rPr lang="en-US" dirty="0" smtClean="0"/>
              <a:t>Reuse Distance </a:t>
            </a:r>
            <a:r>
              <a:rPr lang="en-US" dirty="0" smtClean="0">
                <a:solidFill>
                  <a:srgbClr val="FF2F92"/>
                </a:solidFill>
              </a:rPr>
              <a:t>(RD)</a:t>
            </a:r>
          </a:p>
          <a:p>
            <a:pPr lvl="1"/>
            <a:r>
              <a:rPr lang="en-US" dirty="0" smtClean="0"/>
              <a:t>MRCs</a:t>
            </a:r>
            <a:endParaRPr lang="en-US" dirty="0">
              <a:solidFill>
                <a:srgbClr val="FF2F92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Work: </a:t>
            </a:r>
            <a:r>
              <a:rPr lang="en-US" dirty="0" err="1" smtClean="0"/>
              <a:t>CloudCache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807397"/>
            <a:ext cx="8839400" cy="582194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Hypervisor-Based SSD Cache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Policy</a:t>
            </a:r>
            <a:r>
              <a:rPr lang="en-US" sz="2800" dirty="0">
                <a:solidFill>
                  <a:srgbClr val="0070C0"/>
                </a:solidFill>
              </a:rPr>
              <a:t>:</a:t>
            </a:r>
            <a:r>
              <a:rPr lang="en-US" sz="2800" dirty="0"/>
              <a:t> Write </a:t>
            </a:r>
            <a:r>
              <a:rPr lang="en-US" sz="2800" dirty="0" smtClean="0"/>
              <a:t>Back</a:t>
            </a:r>
          </a:p>
          <a:p>
            <a:endParaRPr lang="en-US" sz="2800" dirty="0" smtClean="0"/>
          </a:p>
          <a:p>
            <a:r>
              <a:rPr lang="en-US" sz="2800" dirty="0" smtClean="0"/>
              <a:t>VMs Migration</a:t>
            </a:r>
          </a:p>
          <a:p>
            <a:pPr lvl="1"/>
            <a:r>
              <a:rPr lang="en-US" sz="2400" dirty="0" smtClean="0"/>
              <a:t>Performance</a:t>
            </a:r>
          </a:p>
          <a:p>
            <a:pPr lvl="1"/>
            <a:r>
              <a:rPr lang="en-US" sz="2400" dirty="0" smtClean="0"/>
              <a:t>Endurance</a:t>
            </a:r>
            <a:endParaRPr lang="en-US" sz="2400" dirty="0"/>
          </a:p>
          <a:p>
            <a:endParaRPr lang="en-US" sz="2800" dirty="0" smtClean="0"/>
          </a:p>
          <a:p>
            <a:r>
              <a:rPr lang="en-US" sz="2800" dirty="0" smtClean="0"/>
              <a:t>Estimate </a:t>
            </a:r>
            <a:r>
              <a:rPr lang="en-US" sz="2800" dirty="0"/>
              <a:t>Cache Demand for each VM:</a:t>
            </a:r>
            <a:endParaRPr lang="en-US" sz="2400" b="1" dirty="0"/>
          </a:p>
          <a:p>
            <a:pPr lvl="1"/>
            <a:r>
              <a:rPr lang="en-US" dirty="0" smtClean="0"/>
              <a:t>Reuse Working Set Size </a:t>
            </a:r>
            <a:r>
              <a:rPr lang="en-US" dirty="0" smtClean="0">
                <a:solidFill>
                  <a:srgbClr val="FF2F92"/>
                </a:solidFill>
              </a:rPr>
              <a:t>(RWSS)</a:t>
            </a:r>
          </a:p>
          <a:p>
            <a:pPr lvl="2"/>
            <a:r>
              <a:rPr lang="en-US" dirty="0" smtClean="0">
                <a:solidFill>
                  <a:srgbClr val="FF2F92"/>
                </a:solidFill>
              </a:rPr>
              <a:t>Temporal Locality</a:t>
            </a:r>
            <a:endParaRPr lang="en-US" dirty="0">
              <a:solidFill>
                <a:srgbClr val="FF2F92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64" y="1462116"/>
            <a:ext cx="4777561" cy="2384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0620" y="6392523"/>
            <a:ext cx="487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Arteaga, </a:t>
            </a:r>
            <a:r>
              <a:rPr lang="en-US" sz="1200" dirty="0" err="1"/>
              <a:t>Dulcardo</a:t>
            </a:r>
            <a:r>
              <a:rPr lang="en-US" sz="1200" dirty="0"/>
              <a:t>, et al. "</a:t>
            </a:r>
            <a:r>
              <a:rPr lang="en-US" sz="1200" dirty="0" err="1"/>
              <a:t>CloudCache</a:t>
            </a:r>
            <a:r>
              <a:rPr lang="en-US" sz="1200" dirty="0"/>
              <a:t>: On-demand Flash Cache Management for Cloud Computing." </a:t>
            </a:r>
            <a:r>
              <a:rPr lang="en-US" sz="1200" i="1" dirty="0"/>
              <a:t>FAST</a:t>
            </a:r>
            <a:r>
              <a:rPr lang="en-US" sz="1200" dirty="0"/>
              <a:t>. 2016.</a:t>
            </a:r>
          </a:p>
        </p:txBody>
      </p:sp>
    </p:spTree>
    <p:extLst>
      <p:ext uri="{BB962C8B-B14F-4D97-AF65-F5344CB8AC3E}">
        <p14:creationId xmlns:p14="http://schemas.microsoft.com/office/powerpoint/2010/main" val="7090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-5645"/>
            <a:ext cx="7572667" cy="1400530"/>
          </a:xfrm>
        </p:spPr>
        <p:txBody>
          <a:bodyPr/>
          <a:lstStyle/>
          <a:p>
            <a:r>
              <a:rPr lang="en-US" dirty="0" smtClean="0"/>
              <a:t>Latency Improvement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4" y="593313"/>
            <a:ext cx="8185246" cy="6264687"/>
          </a:xfrm>
        </p:spPr>
      </p:pic>
    </p:spTree>
    <p:extLst>
      <p:ext uri="{BB962C8B-B14F-4D97-AF65-F5344CB8AC3E}">
        <p14:creationId xmlns:p14="http://schemas.microsoft.com/office/powerpoint/2010/main" val="259515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SSD Cache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Today: use </a:t>
            </a:r>
            <a:r>
              <a:rPr lang="en-US" b="1" dirty="0" smtClean="0">
                <a:solidFill>
                  <a:srgbClr val="0070C0"/>
                </a:solidFill>
              </a:rPr>
              <a:t>reuse distance</a:t>
            </a:r>
            <a:r>
              <a:rPr lang="en-US" dirty="0" smtClean="0">
                <a:solidFill>
                  <a:srgbClr val="0070C0"/>
                </a:solidFill>
              </a:rPr>
              <a:t> to determine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how much cache to allocate to each VM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Time between two accesses to the same block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Achieves a balance between allocated cache size and cache hit rate</a:t>
            </a:r>
          </a:p>
          <a:p>
            <a:pPr lvl="1"/>
            <a:r>
              <a:rPr lang="en-US" sz="2400" b="1" dirty="0" smtClean="0">
                <a:solidFill>
                  <a:schemeClr val="tx1"/>
                </a:solidFill>
              </a:rPr>
              <a:t>Used by state-of-the-art I/O cache managers</a:t>
            </a:r>
            <a:endParaRPr lang="en-US" sz="2400" b="1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6"/>
                </a:solidFill>
              </a:rPr>
              <a:t>Challenge</a:t>
            </a:r>
            <a:r>
              <a:rPr lang="en-US" dirty="0" smtClean="0">
                <a:solidFill>
                  <a:schemeClr val="accent6"/>
                </a:solidFill>
              </a:rPr>
              <a:t>: SSD write behavior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Much slower than reads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More writes decrease the SSD </a:t>
            </a:r>
            <a:r>
              <a:rPr lang="en-US" dirty="0" smtClean="0">
                <a:solidFill>
                  <a:schemeClr val="tx1"/>
                </a:solidFill>
              </a:rPr>
              <a:t>lifetime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0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 on VMs Workload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9" y="1211241"/>
            <a:ext cx="7871395" cy="4447117"/>
          </a:xfrm>
        </p:spPr>
      </p:pic>
    </p:spTree>
    <p:extLst>
      <p:ext uri="{BB962C8B-B14F-4D97-AF65-F5344CB8AC3E}">
        <p14:creationId xmlns:p14="http://schemas.microsoft.com/office/powerpoint/2010/main" val="35066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on VMs Workload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1" y="973137"/>
            <a:ext cx="8059901" cy="5802689"/>
          </a:xfrm>
        </p:spPr>
      </p:pic>
    </p:spTree>
    <p:extLst>
      <p:ext uri="{BB962C8B-B14F-4D97-AF65-F5344CB8AC3E}">
        <p14:creationId xmlns:p14="http://schemas.microsoft.com/office/powerpoint/2010/main" val="383130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20791"/>
            <a:ext cx="7572667" cy="1400530"/>
          </a:xfrm>
        </p:spPr>
        <p:txBody>
          <a:bodyPr/>
          <a:lstStyle/>
          <a:p>
            <a:r>
              <a:rPr lang="en-US" dirty="0"/>
              <a:t>Previous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3137" y="1791878"/>
            <a:ext cx="8315332" cy="471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2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endParaRPr lang="fa-IR" smtClean="0"/>
          </a:p>
          <a:p>
            <a:pPr lvl="1"/>
            <a:endParaRPr lang="en-US" dirty="0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219222" y="848183"/>
          <a:ext cx="8727831" cy="4641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ounded Rectangle 6"/>
          <p:cNvSpPr/>
          <p:nvPr/>
        </p:nvSpPr>
        <p:spPr>
          <a:xfrm rot="20175375">
            <a:off x="70398" y="1700995"/>
            <a:ext cx="972456" cy="304812"/>
          </a:xfrm>
          <a:prstGeom prst="roundRect">
            <a:avLst/>
          </a:prstGeom>
          <a:solidFill>
            <a:srgbClr val="FFFD7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432FF"/>
                </a:solidFill>
              </a:rPr>
              <a:t>commercial</a:t>
            </a:r>
            <a:endParaRPr lang="en-US" sz="1000" b="1" dirty="0">
              <a:solidFill>
                <a:srgbClr val="0432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20175375">
            <a:off x="1076187" y="1670557"/>
            <a:ext cx="972456" cy="304812"/>
          </a:xfrm>
          <a:prstGeom prst="roundRect">
            <a:avLst/>
          </a:prstGeom>
          <a:solidFill>
            <a:srgbClr val="FFFD7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smtClean="0">
                <a:solidFill>
                  <a:srgbClr val="0432FF"/>
                </a:solidFill>
              </a:rPr>
              <a:t>commercial</a:t>
            </a:r>
            <a:endParaRPr lang="en-US" sz="1000" b="1" dirty="0">
              <a:solidFill>
                <a:srgbClr val="0432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20175375">
            <a:off x="2016818" y="1659908"/>
            <a:ext cx="972456" cy="304812"/>
          </a:xfrm>
          <a:prstGeom prst="roundRect">
            <a:avLst/>
          </a:prstGeom>
          <a:solidFill>
            <a:srgbClr val="FFFD7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432FF"/>
                </a:solidFill>
              </a:rPr>
              <a:t>commercial</a:t>
            </a:r>
            <a:endParaRPr lang="en-US" sz="1000" b="1" dirty="0">
              <a:solidFill>
                <a:srgbClr val="0432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41" y="6201064"/>
            <a:ext cx="138383" cy="124371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9941" y="6440063"/>
            <a:ext cx="138383" cy="124371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8324" y="6132186"/>
            <a:ext cx="1738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432FF"/>
                </a:solidFill>
              </a:rPr>
              <a:t>Dynamic - Partitioned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324" y="6377097"/>
            <a:ext cx="1738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432FF"/>
                </a:solidFill>
              </a:rPr>
              <a:t>Static/Global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289803" y="5229130"/>
            <a:ext cx="841044" cy="307398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EMC’12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16200000">
            <a:off x="5156384" y="5865758"/>
            <a:ext cx="859539" cy="312743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PACT’13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6200000">
            <a:off x="6159504" y="5865758"/>
            <a:ext cx="859539" cy="312743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ATC’14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7124538" y="5865758"/>
            <a:ext cx="859539" cy="312743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ICAC’15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1234198" y="5229130"/>
            <a:ext cx="841044" cy="307398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MSST’12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16200000">
            <a:off x="2237317" y="5233814"/>
            <a:ext cx="841044" cy="307398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>
                <a:solidFill>
                  <a:srgbClr val="0432FF"/>
                </a:solidFill>
              </a:rPr>
              <a:t>Fusion-io’11</a:t>
            </a:r>
            <a:endParaRPr lang="en-US" sz="900" dirty="0">
              <a:solidFill>
                <a:srgbClr val="0432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6200000">
            <a:off x="4190988" y="5235589"/>
            <a:ext cx="841044" cy="307398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TECS’14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rot="16200000">
            <a:off x="3219017" y="5235589"/>
            <a:ext cx="841044" cy="307398"/>
          </a:xfrm>
          <a:prstGeom prst="rect">
            <a:avLst/>
          </a:prstGeom>
          <a:solidFill>
            <a:srgbClr val="FF7E79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NOMS’14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 rot="20175375">
            <a:off x="2946004" y="1663332"/>
            <a:ext cx="972456" cy="304812"/>
          </a:xfrm>
          <a:prstGeom prst="roundRect">
            <a:avLst/>
          </a:prstGeom>
          <a:solidFill>
            <a:srgbClr val="FFFD78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432FF"/>
                </a:solidFill>
              </a:rPr>
              <a:t>commercial</a:t>
            </a:r>
            <a:endParaRPr lang="en-US" sz="1000" b="1" dirty="0">
              <a:solidFill>
                <a:srgbClr val="0432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8121846" y="5877944"/>
            <a:ext cx="859539" cy="312743"/>
          </a:xfrm>
          <a:prstGeom prst="rect">
            <a:avLst/>
          </a:prstGeom>
          <a:solidFill>
            <a:srgbClr val="92D050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rgbClr val="0432FF"/>
                </a:solidFill>
              </a:rPr>
              <a:t>FAST’16</a:t>
            </a:r>
            <a:endParaRPr lang="en-US" sz="11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Work:</a:t>
            </a:r>
            <a:br>
              <a:rPr lang="en-US" dirty="0" smtClean="0"/>
            </a:br>
            <a:r>
              <a:rPr lang="en-US" sz="3200" dirty="0" smtClean="0">
                <a:solidFill>
                  <a:srgbClr val="7030A0"/>
                </a:solidFill>
              </a:rPr>
              <a:t>Dynamic Cache Space Allocation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11241"/>
            <a:ext cx="8839400" cy="54180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S-CAVE </a:t>
            </a:r>
            <a:r>
              <a:rPr lang="en-US" sz="2000" dirty="0" smtClean="0"/>
              <a:t>[PACT’13]</a:t>
            </a:r>
            <a:endParaRPr lang="en-US" sz="2800" dirty="0" smtClean="0"/>
          </a:p>
          <a:p>
            <a:pPr lvl="1"/>
            <a:r>
              <a:rPr lang="en-US" sz="2400" dirty="0" smtClean="0"/>
              <a:t>Hypervisor-based SSD </a:t>
            </a:r>
            <a:r>
              <a:rPr lang="en-US" sz="2400" dirty="0"/>
              <a:t>c</a:t>
            </a:r>
            <a:r>
              <a:rPr lang="en-US" sz="2400" dirty="0" smtClean="0"/>
              <a:t>ache</a:t>
            </a:r>
          </a:p>
          <a:p>
            <a:pPr lvl="1"/>
            <a:r>
              <a:rPr lang="en-US" sz="2400" dirty="0" smtClean="0"/>
              <a:t>Policy</a:t>
            </a:r>
            <a:r>
              <a:rPr lang="en-US" sz="2400" dirty="0"/>
              <a:t>: Write </a:t>
            </a:r>
            <a:r>
              <a:rPr lang="en-US" sz="2400" dirty="0" smtClean="0"/>
              <a:t>Through</a:t>
            </a:r>
          </a:p>
          <a:p>
            <a:pPr lvl="1"/>
            <a:r>
              <a:rPr lang="en-US" sz="2400" dirty="0" smtClean="0"/>
              <a:t>Size estimation:</a:t>
            </a:r>
          </a:p>
          <a:p>
            <a:pPr lvl="2"/>
            <a:r>
              <a:rPr lang="en-US" sz="2000" dirty="0" smtClean="0"/>
              <a:t>Working Set Size </a:t>
            </a:r>
            <a:r>
              <a:rPr lang="en-US" sz="2000" dirty="0" smtClean="0">
                <a:solidFill>
                  <a:srgbClr val="FF0066"/>
                </a:solidFill>
              </a:rPr>
              <a:t>(WSS)</a:t>
            </a:r>
            <a:endParaRPr lang="en-US" sz="2400" b="1" dirty="0"/>
          </a:p>
          <a:p>
            <a:r>
              <a:rPr lang="en-US" sz="2800" dirty="0" err="1" smtClean="0"/>
              <a:t>vCacheShare</a:t>
            </a:r>
            <a:r>
              <a:rPr lang="en-US" sz="2800" dirty="0" smtClean="0"/>
              <a:t> </a:t>
            </a:r>
            <a:r>
              <a:rPr lang="en-US" sz="2000" dirty="0" smtClean="0"/>
              <a:t>[ATC’14]</a:t>
            </a:r>
            <a:endParaRPr lang="en-US" sz="2800" dirty="0" smtClean="0"/>
          </a:p>
          <a:p>
            <a:pPr lvl="1"/>
            <a:r>
              <a:rPr lang="en-US" sz="2400" dirty="0" smtClean="0"/>
              <a:t>Hypervisor-based </a:t>
            </a:r>
            <a:r>
              <a:rPr lang="en-US" sz="2400" dirty="0"/>
              <a:t>SSD </a:t>
            </a:r>
            <a:r>
              <a:rPr lang="en-US" sz="2400" dirty="0" smtClean="0"/>
              <a:t>cache</a:t>
            </a:r>
            <a:endParaRPr lang="en-US" sz="2400" dirty="0"/>
          </a:p>
          <a:p>
            <a:pPr lvl="1"/>
            <a:r>
              <a:rPr lang="en-US" sz="2400" dirty="0" smtClean="0"/>
              <a:t>Policy</a:t>
            </a:r>
            <a:r>
              <a:rPr lang="en-US" sz="2400" dirty="0"/>
              <a:t>: Write Around (RO)</a:t>
            </a:r>
          </a:p>
          <a:p>
            <a:pPr lvl="1"/>
            <a:r>
              <a:rPr lang="en-US" sz="2400" dirty="0" smtClean="0"/>
              <a:t>Size estimation:</a:t>
            </a:r>
            <a:endParaRPr lang="en-US" sz="2000" b="1" dirty="0"/>
          </a:p>
          <a:p>
            <a:pPr lvl="2"/>
            <a:r>
              <a:rPr lang="en-US" dirty="0" smtClean="0"/>
              <a:t>Reuse Intensity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i="1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CU</a:t>
            </a:r>
            <a:r>
              <a:rPr lang="en-US" dirty="0" smtClean="0"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=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l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 ×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RR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 × 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H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c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</a:rPr>
              <a:t>) + 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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RI</a:t>
            </a:r>
            <a:r>
              <a:rPr lang="en-US" dirty="0">
                <a:latin typeface="Cambria Math" charset="0"/>
                <a:ea typeface="Cambria Math" charset="0"/>
                <a:cs typeface="Cambria Math" charset="0"/>
                <a:sym typeface="Symbol" charset="2"/>
              </a:rPr>
              <a:t>)</a:t>
            </a:r>
            <a:endParaRPr lang="en-US" dirty="0">
              <a:latin typeface="Cambria Math" charset="0"/>
              <a:ea typeface="Cambria Math" charset="0"/>
              <a:cs typeface="Cambria Math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9728" y="611928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[1] Luo</a:t>
            </a:r>
            <a:r>
              <a:rPr lang="en-US" sz="1100" dirty="0"/>
              <a:t>, Tian, et al. "S-cave: Effective </a:t>
            </a:r>
            <a:r>
              <a:rPr lang="en-US" sz="1100" dirty="0" err="1"/>
              <a:t>ssd</a:t>
            </a:r>
            <a:r>
              <a:rPr lang="en-US" sz="1100" dirty="0"/>
              <a:t> caching to improve virtual machine storage performance." </a:t>
            </a:r>
            <a:r>
              <a:rPr lang="en-US" sz="1100" i="1" dirty="0"/>
              <a:t>Proceedings of the 22nd international conference on Parallel </a:t>
            </a:r>
            <a:r>
              <a:rPr lang="en-US" sz="1100" i="1" dirty="0" smtClean="0"/>
              <a:t>Architectures </a:t>
            </a:r>
            <a:r>
              <a:rPr lang="en-US" sz="1100" i="1" dirty="0"/>
              <a:t>and </a:t>
            </a:r>
            <a:r>
              <a:rPr lang="en-US" sz="1100" i="1" dirty="0" smtClean="0"/>
              <a:t>Compilation Techniques (PACT)</a:t>
            </a:r>
            <a:r>
              <a:rPr lang="en-US" sz="1100" dirty="0"/>
              <a:t>,</a:t>
            </a:r>
            <a:r>
              <a:rPr lang="en-US" sz="1100" dirty="0" smtClean="0"/>
              <a:t> 2013.</a:t>
            </a:r>
          </a:p>
          <a:p>
            <a:r>
              <a:rPr lang="en-US" sz="1100" dirty="0" smtClean="0"/>
              <a:t>[2] </a:t>
            </a:r>
            <a:r>
              <a:rPr lang="en-US" sz="1100" dirty="0" err="1" smtClean="0"/>
              <a:t>Meng</a:t>
            </a:r>
            <a:r>
              <a:rPr lang="en-US" sz="1100" dirty="0"/>
              <a:t>, </a:t>
            </a:r>
            <a:r>
              <a:rPr lang="en-US" sz="1100" dirty="0" err="1"/>
              <a:t>Fei</a:t>
            </a:r>
            <a:r>
              <a:rPr lang="en-US" sz="1100" dirty="0"/>
              <a:t>, et al. "</a:t>
            </a:r>
            <a:r>
              <a:rPr lang="en-US" sz="1100" dirty="0" err="1"/>
              <a:t>vCacheShare</a:t>
            </a:r>
            <a:r>
              <a:rPr lang="en-US" sz="1100" dirty="0"/>
              <a:t>: automated server flash </a:t>
            </a:r>
            <a:r>
              <a:rPr lang="en-US" sz="1100" dirty="0" smtClean="0"/>
              <a:t>cache space </a:t>
            </a:r>
            <a:r>
              <a:rPr lang="en-US" sz="1100" dirty="0"/>
              <a:t>management in a virtualization environment</a:t>
            </a:r>
            <a:r>
              <a:rPr lang="en-US" sz="1100" dirty="0" smtClean="0"/>
              <a:t>.“ </a:t>
            </a:r>
            <a:r>
              <a:rPr lang="en-US" sz="1100" i="1" dirty="0" smtClean="0"/>
              <a:t>USENIX </a:t>
            </a:r>
            <a:r>
              <a:rPr lang="en-US" sz="1100" i="1" dirty="0"/>
              <a:t>ATC</a:t>
            </a:r>
            <a:r>
              <a:rPr lang="en-US" sz="1100" dirty="0"/>
              <a:t>. 2014</a:t>
            </a:r>
            <a:r>
              <a:rPr lang="en-US" sz="1100" dirty="0" smtClean="0"/>
              <a:t>.</a:t>
            </a:r>
            <a:endParaRPr lang="en-US" sz="1100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26" y="1548449"/>
            <a:ext cx="3235013" cy="1799476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13" y="3528209"/>
            <a:ext cx="2970437" cy="220249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95546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19" y="3718369"/>
            <a:ext cx="3404681" cy="1699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</a:t>
            </a:r>
            <a:r>
              <a:rPr lang="en-US" dirty="0" smtClean="0"/>
              <a:t>Work </a:t>
            </a:r>
            <a:r>
              <a:rPr lang="en-US" sz="2800" dirty="0" smtClean="0"/>
              <a:t>(Cont.)</a:t>
            </a:r>
            <a:r>
              <a:rPr lang="en-US" dirty="0" smtClean="0"/>
              <a:t>: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>
                <a:solidFill>
                  <a:srgbClr val="7030A0"/>
                </a:solidFill>
              </a:rPr>
              <a:t>Dynamic Cache Space Allocation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807397"/>
            <a:ext cx="8839400" cy="5821944"/>
          </a:xfrm>
        </p:spPr>
        <p:txBody>
          <a:bodyPr>
            <a:normAutofit fontScale="92500" lnSpcReduction="20000"/>
          </a:bodyPr>
          <a:lstStyle/>
          <a:p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/>
              <a:t>Centaur </a:t>
            </a:r>
            <a:r>
              <a:rPr lang="en-US" sz="2200" dirty="0" smtClean="0"/>
              <a:t>[ICAC’15]</a:t>
            </a:r>
            <a:endParaRPr lang="en-US" sz="2800" dirty="0" smtClean="0"/>
          </a:p>
          <a:p>
            <a:pPr lvl="1"/>
            <a:r>
              <a:rPr lang="en-US" sz="2400" dirty="0" smtClean="0"/>
              <a:t>Hypervisor-based SSD cache</a:t>
            </a:r>
          </a:p>
          <a:p>
            <a:pPr lvl="1"/>
            <a:r>
              <a:rPr lang="en-US" sz="2400" dirty="0" smtClean="0"/>
              <a:t>Policy</a:t>
            </a:r>
            <a:r>
              <a:rPr lang="en-US" sz="2400" dirty="0"/>
              <a:t>: Write </a:t>
            </a:r>
            <a:r>
              <a:rPr lang="en-US" sz="2400" dirty="0" smtClean="0"/>
              <a:t>Back</a:t>
            </a:r>
          </a:p>
          <a:p>
            <a:pPr lvl="1"/>
            <a:r>
              <a:rPr lang="en-US" sz="2400" dirty="0" smtClean="0"/>
              <a:t>Size estimation:</a:t>
            </a:r>
            <a:endParaRPr lang="en-US" sz="2000" b="1" dirty="0"/>
          </a:p>
          <a:p>
            <a:pPr lvl="2"/>
            <a:r>
              <a:rPr lang="en-US" dirty="0" smtClean="0"/>
              <a:t>Reuse Distance </a:t>
            </a:r>
            <a:r>
              <a:rPr lang="en-US" dirty="0" smtClean="0">
                <a:solidFill>
                  <a:srgbClr val="FF2F92"/>
                </a:solidFill>
              </a:rPr>
              <a:t>(RD)</a:t>
            </a:r>
          </a:p>
          <a:p>
            <a:pPr lvl="2"/>
            <a:r>
              <a:rPr lang="en-US" dirty="0" smtClean="0"/>
              <a:t>MRCs</a:t>
            </a:r>
          </a:p>
          <a:p>
            <a:r>
              <a:rPr lang="en-US" sz="2800" dirty="0" err="1" smtClean="0"/>
              <a:t>CloudCache</a:t>
            </a:r>
            <a:r>
              <a:rPr lang="en-US" sz="2800" dirty="0" smtClean="0"/>
              <a:t> </a:t>
            </a:r>
            <a:r>
              <a:rPr lang="en-US" sz="2200" dirty="0" smtClean="0"/>
              <a:t>[FAST’16]</a:t>
            </a:r>
            <a:r>
              <a:rPr lang="en-US" dirty="0" smtClean="0"/>
              <a:t>	</a:t>
            </a:r>
          </a:p>
          <a:p>
            <a:pPr lvl="1"/>
            <a:r>
              <a:rPr lang="en-US" sz="2400" dirty="0" smtClean="0"/>
              <a:t>Hypervisor-based </a:t>
            </a:r>
            <a:r>
              <a:rPr lang="en-US" sz="2400" dirty="0"/>
              <a:t>SSD </a:t>
            </a:r>
            <a:r>
              <a:rPr lang="en-US" sz="2400" dirty="0" smtClean="0"/>
              <a:t>cache</a:t>
            </a:r>
            <a:endParaRPr lang="en-US" sz="2400" dirty="0"/>
          </a:p>
          <a:p>
            <a:pPr lvl="1"/>
            <a:r>
              <a:rPr lang="en-US" sz="2400" dirty="0"/>
              <a:t>Policy: Write </a:t>
            </a:r>
            <a:r>
              <a:rPr lang="en-US" sz="2400" dirty="0" smtClean="0"/>
              <a:t>Back</a:t>
            </a:r>
          </a:p>
          <a:p>
            <a:pPr lvl="1"/>
            <a:r>
              <a:rPr lang="en-US" sz="2400" dirty="0" smtClean="0"/>
              <a:t>VMs migration </a:t>
            </a:r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sym typeface="Wingdings" panose="05000000000000000000" pitchFamily="2" charset="2"/>
              </a:rPr>
              <a:t>Perf</a:t>
            </a:r>
            <a:r>
              <a:rPr lang="en-US" sz="2400" dirty="0" smtClean="0">
                <a:sym typeface="Wingdings" panose="05000000000000000000" pitchFamily="2" charset="2"/>
              </a:rPr>
              <a:t>. + Endurance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Size estimation:</a:t>
            </a:r>
          </a:p>
          <a:p>
            <a:pPr lvl="2"/>
            <a:r>
              <a:rPr lang="en-US" sz="2000" dirty="0" smtClean="0">
                <a:sym typeface="Wingdings" panose="05000000000000000000" pitchFamily="2" charset="2"/>
              </a:rPr>
              <a:t>Reuse Working Set Size </a:t>
            </a:r>
            <a:r>
              <a:rPr lang="en-US" sz="2000" dirty="0" smtClean="0">
                <a:solidFill>
                  <a:srgbClr val="FF2F92"/>
                </a:solidFill>
                <a:sym typeface="Wingdings" panose="05000000000000000000" pitchFamily="2" charset="2"/>
              </a:rPr>
              <a:t>(RWSS)</a:t>
            </a:r>
          </a:p>
          <a:p>
            <a:pPr lvl="3"/>
            <a:r>
              <a:rPr lang="en-US" sz="1600" dirty="0" smtClean="0">
                <a:sym typeface="Wingdings" panose="05000000000000000000" pitchFamily="2" charset="2"/>
              </a:rPr>
              <a:t>Temporal locality</a:t>
            </a:r>
            <a:endParaRPr lang="en-US" sz="1600" dirty="0"/>
          </a:p>
          <a:p>
            <a:pPr lvl="1"/>
            <a:endParaRPr lang="en-US" dirty="0">
              <a:solidFill>
                <a:srgbClr val="FF2F92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80620" y="6392523"/>
            <a:ext cx="4873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Arteaga, </a:t>
            </a:r>
            <a:r>
              <a:rPr lang="en-US" sz="1200" dirty="0" err="1"/>
              <a:t>Dulcardo</a:t>
            </a:r>
            <a:r>
              <a:rPr lang="en-US" sz="1200" dirty="0"/>
              <a:t>, et al. "</a:t>
            </a:r>
            <a:r>
              <a:rPr lang="en-US" sz="1200" dirty="0" err="1"/>
              <a:t>CloudCache</a:t>
            </a:r>
            <a:r>
              <a:rPr lang="en-US" sz="1200" dirty="0"/>
              <a:t>: On-demand Flash Cache Management for Cloud Computing." </a:t>
            </a:r>
            <a:r>
              <a:rPr lang="en-US" sz="1200" i="1" dirty="0"/>
              <a:t>FAST</a:t>
            </a:r>
            <a:r>
              <a:rPr lang="en-US" sz="1200" dirty="0"/>
              <a:t>. 2016.</a:t>
            </a:r>
          </a:p>
        </p:txBody>
      </p:sp>
    </p:spTree>
    <p:extLst>
      <p:ext uri="{BB962C8B-B14F-4D97-AF65-F5344CB8AC3E}">
        <p14:creationId xmlns:p14="http://schemas.microsoft.com/office/powerpoint/2010/main" val="255707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7955741" cy="1400530"/>
          </a:xfrm>
        </p:spPr>
        <p:txBody>
          <a:bodyPr/>
          <a:lstStyle/>
          <a:p>
            <a:r>
              <a:rPr lang="en-US" sz="3800" dirty="0" smtClean="0"/>
              <a:t>Traditional Reuse Distance </a:t>
            </a:r>
            <a:r>
              <a:rPr lang="en-US" sz="3600" dirty="0" smtClean="0">
                <a:solidFill>
                  <a:srgbClr val="FF2F92"/>
                </a:solidFill>
              </a:rPr>
              <a:t>(TRD)</a:t>
            </a:r>
            <a:endParaRPr lang="en-US" sz="3600" dirty="0">
              <a:solidFill>
                <a:srgbClr val="FF2F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254103"/>
            <a:ext cx="8839400" cy="565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93164" y="6273984"/>
            <a:ext cx="7356340" cy="53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93164" y="2167794"/>
            <a:ext cx="47833" cy="41317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51388" y="6527608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Time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21963" y="3597210"/>
            <a:ext cx="203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Address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025" y="5565632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025" y="4794996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025" y="3915173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025" y="3071111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A3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1720796" y="548246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2510504" y="5482466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3348250" y="548246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4051388" y="4751963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4933830" y="3876240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5861938" y="550642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6553195" y="4774976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7807990" y="3876239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7193941" y="309335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969939" y="3059363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46293" y="5850798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29" name="Oval 28"/>
          <p:cNvSpPr/>
          <p:nvPr/>
        </p:nvSpPr>
        <p:spPr>
          <a:xfrm>
            <a:off x="2953911" y="5853659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0</a:t>
            </a:r>
            <a:endParaRPr lang="en-US" sz="24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915579" y="5790091"/>
            <a:ext cx="19463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635737" y="551578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617523" y="5036198"/>
            <a:ext cx="19463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337681" y="4761890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456087" y="4153721"/>
            <a:ext cx="2305183" cy="2588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69803" y="387941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461864" y="3365381"/>
            <a:ext cx="5658660" cy="257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941337" y="3091272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</a:t>
            </a:r>
            <a:endParaRPr lang="en-US" sz="2400" b="1" dirty="0"/>
          </a:p>
        </p:txBody>
      </p:sp>
      <p:sp>
        <p:nvSpPr>
          <p:cNvPr id="43" name="Oval 42"/>
          <p:cNvSpPr/>
          <p:nvPr/>
        </p:nvSpPr>
        <p:spPr>
          <a:xfrm>
            <a:off x="81932" y="163471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0350" y="1652430"/>
            <a:ext cx="264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Reuse Distance (RD) </a:t>
            </a:r>
            <a:r>
              <a:rPr lang="en-US" b="1" i="1" dirty="0" smtClean="0">
                <a:solidFill>
                  <a:srgbClr val="0432FF"/>
                </a:solidFill>
              </a:rPr>
              <a:t>n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51288" y="1058525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90349" y="1129834"/>
            <a:ext cx="216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Access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756783" y="1043798"/>
            <a:ext cx="1981324" cy="1791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prstDash val="sysDash"/>
          </a:ln>
          <a:effectLst>
            <a:glow rad="228600">
              <a:schemeClr val="accent5">
                <a:lumMod val="60000"/>
                <a:lumOff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# of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reqs</a:t>
            </a:r>
            <a:endParaRPr lang="en-US" sz="24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0: </a:t>
            </a: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2: </a:t>
            </a: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3: </a:t>
            </a: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7: </a:t>
            </a: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75407" y="5156328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65039" y="5148952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39092" y="5156327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09305" y="5198494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51504" y="4419454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53311" y="4444533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84925" y="3556782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15323" y="3556640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0210" y="2761280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8678" y="2795507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186023" y="4991257"/>
            <a:ext cx="3723342" cy="133612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8346388" cy="726225"/>
          </a:xfrm>
        </p:spPr>
        <p:txBody>
          <a:bodyPr/>
          <a:lstStyle/>
          <a:p>
            <a:r>
              <a:rPr lang="en-US" sz="3800" dirty="0" smtClean="0"/>
              <a:t>The Problem with Reuse Distance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874143"/>
            <a:ext cx="8886976" cy="575519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Write requests do </a:t>
            </a:r>
            <a:r>
              <a:rPr lang="en-US" sz="2800" b="1" dirty="0" smtClean="0">
                <a:solidFill>
                  <a:srgbClr val="0070C0"/>
                </a:solidFill>
              </a:rPr>
              <a:t>not</a:t>
            </a:r>
            <a:r>
              <a:rPr lang="en-US" sz="2800" dirty="0" smtClean="0">
                <a:solidFill>
                  <a:srgbClr val="0070C0"/>
                </a:solidFill>
              </a:rPr>
              <a:t> fall on the critical path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In SSDs, </a:t>
            </a:r>
            <a:r>
              <a:rPr lang="en-US" sz="2800" dirty="0" smtClean="0">
                <a:solidFill>
                  <a:srgbClr val="0070C0"/>
                </a:solidFill>
              </a:rPr>
              <a:t>read requests</a:t>
            </a:r>
            <a:r>
              <a:rPr lang="en-US" sz="2800" dirty="0" smtClean="0">
                <a:solidFill>
                  <a:schemeClr val="tx1"/>
                </a:solidFill>
              </a:rPr>
              <a:t> (on the critical path)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070C0"/>
                </a:solidFill>
              </a:rPr>
              <a:t>can be delayed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by long-latency write requests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TRD does not consider the </a:t>
            </a:r>
            <a:r>
              <a:rPr lang="en-US" sz="2800" b="1" dirty="0" smtClean="0">
                <a:solidFill>
                  <a:schemeClr val="tx1"/>
                </a:solidFill>
              </a:rPr>
              <a:t>request type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Write After Write (WAW)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tx1"/>
                </a:solidFill>
              </a:rPr>
              <a:t>first write not used, but incurs latency/endurance cost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Write After Read (WAR)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tx1"/>
                </a:solidFill>
              </a:rPr>
              <a:t>unclear if newly-written data will be reused later</a:t>
            </a:r>
          </a:p>
          <a:p>
            <a:pPr lvl="1"/>
            <a:r>
              <a:rPr lang="en-US" sz="2400" b="1" dirty="0" smtClean="0">
                <a:solidFill>
                  <a:srgbClr val="0070C0"/>
                </a:solidFill>
              </a:rPr>
              <a:t>Read After Read (RAR)/Read After Write (RAW)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>
                <a:solidFill>
                  <a:schemeClr val="tx1"/>
                </a:solidFill>
              </a:rPr>
              <a:t>data is needed by the application </a:t>
            </a:r>
            <a:r>
              <a:rPr lang="en-US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useful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3580" y="5675233"/>
            <a:ext cx="9157580" cy="95410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2D050"/>
                </a:solidFill>
              </a:rPr>
              <a:t>New Metric: Useful Reuse Distance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Consider only requests that we know will be reused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Multiply 4"/>
          <p:cNvSpPr/>
          <p:nvPr/>
        </p:nvSpPr>
        <p:spPr>
          <a:xfrm>
            <a:off x="3348250" y="548246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ultiply 5"/>
          <p:cNvSpPr/>
          <p:nvPr/>
        </p:nvSpPr>
        <p:spPr>
          <a:xfrm>
            <a:off x="5861938" y="550642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915579" y="5790091"/>
            <a:ext cx="19463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635737" y="551578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39092" y="5156327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09305" y="5198494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86023" y="4991257"/>
            <a:ext cx="3723342" cy="133612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63" y="147918"/>
            <a:ext cx="7955741" cy="1400530"/>
          </a:xfrm>
        </p:spPr>
        <p:txBody>
          <a:bodyPr/>
          <a:lstStyle/>
          <a:p>
            <a:r>
              <a:rPr lang="en-US" sz="3800" dirty="0" smtClean="0"/>
              <a:t>Useful Reuse Distance </a:t>
            </a:r>
            <a:r>
              <a:rPr lang="en-US" sz="3600" dirty="0" smtClean="0">
                <a:solidFill>
                  <a:srgbClr val="FF2F92"/>
                </a:solidFill>
              </a:rPr>
              <a:t>(URD)</a:t>
            </a:r>
            <a:endParaRPr lang="en-US" sz="3600" dirty="0">
              <a:solidFill>
                <a:srgbClr val="FF2F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64" y="1593409"/>
            <a:ext cx="8839400" cy="565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93164" y="6273984"/>
            <a:ext cx="7356340" cy="53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93164" y="2167794"/>
            <a:ext cx="47833" cy="41317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51388" y="6527608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Time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821963" y="3597210"/>
            <a:ext cx="203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Address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025" y="5565632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A0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025" y="4794996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A1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025" y="3915173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A2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025" y="3071111"/>
            <a:ext cx="700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A3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1720796" y="548246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2510504" y="5482466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3348250" y="548246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4051388" y="4751963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4933830" y="3876240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5861938" y="550642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6553195" y="4774976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7807990" y="3876239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7193941" y="3093357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969939" y="3059363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146293" y="5850798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0</a:t>
            </a:r>
            <a:endParaRPr lang="en-US" sz="2400" b="1" dirty="0"/>
          </a:p>
        </p:txBody>
      </p:sp>
      <p:sp>
        <p:nvSpPr>
          <p:cNvPr id="29" name="Oval 28"/>
          <p:cNvSpPr/>
          <p:nvPr/>
        </p:nvSpPr>
        <p:spPr>
          <a:xfrm>
            <a:off x="2953911" y="5853659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0</a:t>
            </a:r>
            <a:endParaRPr lang="en-US" sz="24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915579" y="5790091"/>
            <a:ext cx="19463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635737" y="551578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617523" y="5036198"/>
            <a:ext cx="194635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337681" y="4761890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456087" y="4153721"/>
            <a:ext cx="2305183" cy="2588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69803" y="387941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461864" y="3365381"/>
            <a:ext cx="5658660" cy="2575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941337" y="3091272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7</a:t>
            </a:r>
            <a:endParaRPr lang="en-US" sz="2400" b="1" dirty="0"/>
          </a:p>
        </p:txBody>
      </p:sp>
      <p:sp>
        <p:nvSpPr>
          <p:cNvPr id="43" name="Oval 42"/>
          <p:cNvSpPr/>
          <p:nvPr/>
        </p:nvSpPr>
        <p:spPr>
          <a:xfrm>
            <a:off x="81932" y="1634713"/>
            <a:ext cx="506043" cy="445915"/>
          </a:xfrm>
          <a:prstGeom prst="ellipse">
            <a:avLst/>
          </a:prstGeom>
          <a:solidFill>
            <a:srgbClr val="FF0066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0350" y="1652430"/>
            <a:ext cx="2643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Reuse Distance (RD) </a:t>
            </a:r>
            <a:r>
              <a:rPr lang="en-US" b="1" i="1" dirty="0" smtClean="0">
                <a:solidFill>
                  <a:srgbClr val="0432FF"/>
                </a:solidFill>
              </a:rPr>
              <a:t>n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5" name="Multiply 44"/>
          <p:cNvSpPr/>
          <p:nvPr/>
        </p:nvSpPr>
        <p:spPr>
          <a:xfrm>
            <a:off x="51288" y="1058525"/>
            <a:ext cx="567329" cy="567329"/>
          </a:xfrm>
          <a:prstGeom prst="mathMultiply">
            <a:avLst/>
          </a:prstGeom>
          <a:solidFill>
            <a:srgbClr val="00FB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90349" y="1129834"/>
            <a:ext cx="2163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Access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756783" y="1043798"/>
            <a:ext cx="1981324" cy="1791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prstDash val="sysDash"/>
          </a:ln>
          <a:effectLst>
            <a:glow rad="228600">
              <a:schemeClr val="accent5">
                <a:lumMod val="60000"/>
                <a:lumOff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# of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reqs</a:t>
            </a:r>
            <a:endParaRPr lang="en-US" sz="24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0: </a:t>
            </a: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2: </a:t>
            </a: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3: </a:t>
            </a: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7: </a:t>
            </a: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75407" y="5156328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65039" y="5148952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39092" y="5156327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09305" y="5198494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51504" y="4419454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53311" y="4444533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84925" y="3556782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915323" y="3556640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R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0210" y="2761280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58678" y="2795507"/>
            <a:ext cx="36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432FF"/>
                </a:solidFill>
              </a:rPr>
              <a:t>W</a:t>
            </a:r>
            <a:endParaRPr lang="en-US" sz="2400" dirty="0">
              <a:solidFill>
                <a:srgbClr val="0432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756783" y="1043798"/>
            <a:ext cx="1981324" cy="179192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noFill/>
            <a:prstDash val="sysDash"/>
          </a:ln>
          <a:effectLst>
            <a:glow rad="228600">
              <a:schemeClr val="accent5">
                <a:lumMod val="60000"/>
                <a:lumOff val="4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</a:rPr>
              <a:t># of </a:t>
            </a:r>
            <a:r>
              <a:rPr lang="en-US" sz="2400" b="1" u="sng" dirty="0" err="1" smtClean="0">
                <a:solidFill>
                  <a:srgbClr val="002060"/>
                </a:solidFill>
              </a:rPr>
              <a:t>reqs</a:t>
            </a:r>
            <a:endParaRPr lang="en-US" sz="2400" b="1" u="sng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 </a:t>
            </a:r>
            <a:r>
              <a:rPr lang="en-US" sz="2400" b="1" dirty="0" smtClean="0">
                <a:solidFill>
                  <a:srgbClr val="002060"/>
                </a:solidFill>
              </a:rPr>
              <a:t>RD 0: </a:t>
            </a:r>
            <a:r>
              <a:rPr lang="en-US" sz="2400" b="1" strike="sngStrike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1</a:t>
            </a:r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 </a:t>
            </a:r>
            <a:r>
              <a:rPr lang="en-US" sz="2400" b="1" dirty="0" smtClean="0">
                <a:solidFill>
                  <a:srgbClr val="002060"/>
                </a:solidFill>
              </a:rPr>
              <a:t>RD 2: </a:t>
            </a:r>
            <a:r>
              <a:rPr lang="en-US" sz="2400" b="1" strike="sngStrike" dirty="0" smtClean="0">
                <a:solidFill>
                  <a:srgbClr val="002060"/>
                </a:solidFill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1</a:t>
            </a:r>
            <a:endParaRPr lang="en-US" sz="2400" b="1" dirty="0">
              <a:solidFill>
                <a:schemeClr val="accent6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RD 3: </a:t>
            </a: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  <a:p>
            <a:pPr algn="ctr"/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0 </a:t>
            </a:r>
            <a:r>
              <a:rPr lang="en-US" sz="2400" b="1" dirty="0" smtClean="0">
                <a:solidFill>
                  <a:srgbClr val="002060"/>
                </a:solidFill>
              </a:rPr>
              <a:t>RD 7: </a:t>
            </a:r>
            <a:r>
              <a:rPr lang="en-US" sz="2400" b="1" strike="sngStrike" dirty="0" smtClean="0">
                <a:solidFill>
                  <a:srgbClr val="002060"/>
                </a:solidFill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0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59" name="Multiply 58"/>
          <p:cNvSpPr/>
          <p:nvPr/>
        </p:nvSpPr>
        <p:spPr>
          <a:xfrm>
            <a:off x="2778442" y="5633966"/>
            <a:ext cx="862657" cy="852875"/>
          </a:xfrm>
          <a:prstGeom prst="mathMultiply">
            <a:avLst>
              <a:gd name="adj1" fmla="val 705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ultiply 59"/>
          <p:cNvSpPr/>
          <p:nvPr/>
        </p:nvSpPr>
        <p:spPr>
          <a:xfrm>
            <a:off x="4438250" y="5305940"/>
            <a:ext cx="862657" cy="852875"/>
          </a:xfrm>
          <a:prstGeom prst="mathMultiply">
            <a:avLst>
              <a:gd name="adj1" fmla="val 705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Multiply 60"/>
          <p:cNvSpPr/>
          <p:nvPr/>
        </p:nvSpPr>
        <p:spPr>
          <a:xfrm>
            <a:off x="3777274" y="2882275"/>
            <a:ext cx="862657" cy="852875"/>
          </a:xfrm>
          <a:prstGeom prst="mathMultiply">
            <a:avLst>
              <a:gd name="adj1" fmla="val 705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66"/>
                </a:solidFill>
              </a:rPr>
              <a:t>ECI-Cache</a:t>
            </a:r>
            <a:br>
              <a:rPr lang="en-US" dirty="0" smtClean="0">
                <a:solidFill>
                  <a:srgbClr val="FF0066"/>
                </a:solidFill>
              </a:rPr>
            </a:br>
            <a:r>
              <a:rPr lang="en-US" sz="2800" dirty="0" smtClean="0">
                <a:solidFill>
                  <a:srgbClr val="FF0066"/>
                </a:solidFill>
              </a:rPr>
              <a:t>High-</a:t>
            </a:r>
            <a:r>
              <a:rPr lang="en-US" sz="2800" b="1" dirty="0" smtClean="0">
                <a:solidFill>
                  <a:srgbClr val="FF0066"/>
                </a:solidFill>
              </a:rPr>
              <a:t>E</a:t>
            </a:r>
            <a:r>
              <a:rPr lang="en-US" sz="2800" dirty="0" smtClean="0">
                <a:solidFill>
                  <a:srgbClr val="FF0066"/>
                </a:solidFill>
              </a:rPr>
              <a:t>ndurance, </a:t>
            </a:r>
            <a:r>
              <a:rPr lang="en-US" sz="2800" b="1" dirty="0" smtClean="0">
                <a:solidFill>
                  <a:srgbClr val="FF0066"/>
                </a:solidFill>
              </a:rPr>
              <a:t>C</a:t>
            </a:r>
            <a:r>
              <a:rPr lang="en-US" sz="2800" dirty="0" smtClean="0">
                <a:solidFill>
                  <a:srgbClr val="FF0066"/>
                </a:solidFill>
              </a:rPr>
              <a:t>ost-Efficient </a:t>
            </a:r>
            <a:r>
              <a:rPr lang="en-US" sz="2800" b="1" dirty="0" smtClean="0">
                <a:solidFill>
                  <a:srgbClr val="FF0066"/>
                </a:solidFill>
              </a:rPr>
              <a:t>I</a:t>
            </a:r>
            <a:r>
              <a:rPr lang="en-US" sz="2800" dirty="0" smtClean="0">
                <a:solidFill>
                  <a:srgbClr val="FF0066"/>
                </a:solidFill>
              </a:rPr>
              <a:t>/O </a:t>
            </a:r>
            <a:r>
              <a:rPr lang="en-US" sz="2800" b="1" dirty="0" smtClean="0">
                <a:solidFill>
                  <a:srgbClr val="FF0066"/>
                </a:solidFill>
              </a:rPr>
              <a:t>Cache</a:t>
            </a:r>
            <a:endParaRPr lang="en-US" sz="3600" b="1" dirty="0">
              <a:solidFill>
                <a:srgbClr val="FF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09" y="2933070"/>
            <a:ext cx="5535471" cy="325573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3763" y="1276709"/>
            <a:ext cx="8839400" cy="5581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FB92"/>
              </a:buClr>
              <a:buSzPct val="80000"/>
              <a:buFont typeface="Wingdings 3" charset="2"/>
              <a:buChar char=""/>
              <a:defRPr sz="32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FB92"/>
              </a:buClr>
              <a:buSzPct val="80000"/>
              <a:buFont typeface="Wingdings 3" charset="2"/>
              <a:buChar char=""/>
              <a:defRPr sz="28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FB92"/>
              </a:buClr>
              <a:buSzPct val="80000"/>
              <a:buFont typeface="Wingdings 3" charset="2"/>
              <a:buChar char=""/>
              <a:defRPr sz="24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FB92"/>
              </a:buClr>
              <a:buSzPct val="80000"/>
              <a:buFont typeface="Wingdings 3" charset="2"/>
              <a:buChar char=""/>
              <a:defRPr sz="20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FB92"/>
              </a:buClr>
              <a:buSzPct val="80000"/>
              <a:buFont typeface="Wingdings 3" charset="2"/>
              <a:buChar char=""/>
              <a:defRPr sz="1800" b="0" i="0" kern="1200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Hypervisor-based SSD </a:t>
            </a:r>
            <a:r>
              <a:rPr lang="en-US" sz="2800" dirty="0" smtClean="0">
                <a:solidFill>
                  <a:schemeClr val="tx1"/>
                </a:solidFill>
              </a:rPr>
              <a:t>cache manager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Implemented as a working QEMU module</a:t>
            </a:r>
            <a:endParaRPr lang="en-US" sz="2800" dirty="0" smtClean="0">
              <a:solidFill>
                <a:srgbClr val="0070C0"/>
              </a:solidFill>
            </a:endParaRP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tx1"/>
                </a:solidFill>
              </a:rPr>
              <a:t>Allocates per-VM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cache space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dynamically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using URD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Assigns per-VM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write policies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adaptively</a:t>
            </a:r>
          </a:p>
        </p:txBody>
      </p:sp>
    </p:spTree>
    <p:extLst>
      <p:ext uri="{BB962C8B-B14F-4D97-AF65-F5344CB8AC3E}">
        <p14:creationId xmlns:p14="http://schemas.microsoft.com/office/powerpoint/2010/main" val="13155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6454</TotalTime>
  <Words>2344</Words>
  <Application>Microsoft Office PowerPoint</Application>
  <PresentationFormat>On-screen Show (4:3)</PresentationFormat>
  <Paragraphs>677</Paragraphs>
  <Slides>54</Slides>
  <Notes>6</Notes>
  <HiddenSlides>15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6" baseType="lpstr">
      <vt:lpstr>宋体</vt:lpstr>
      <vt:lpstr>Arial</vt:lpstr>
      <vt:lpstr>B Yekan</vt:lpstr>
      <vt:lpstr>Calibri</vt:lpstr>
      <vt:lpstr>Cambria Math</vt:lpstr>
      <vt:lpstr>Century Gothic</vt:lpstr>
      <vt:lpstr>Gill Sans MT Ext Condensed Bold</vt:lpstr>
      <vt:lpstr>Symbol</vt:lpstr>
      <vt:lpstr>Times New Roman</vt:lpstr>
      <vt:lpstr>Wingdings</vt:lpstr>
      <vt:lpstr>Wingdings 3</vt:lpstr>
      <vt:lpstr>Ion</vt:lpstr>
      <vt:lpstr>ECI-Cache: A High-Endurance and Cost-Efficient I/O Caching Scheme for Virtualized Platforms</vt:lpstr>
      <vt:lpstr>Introduction: Performance Gap Between CPUs and I/O Devices</vt:lpstr>
      <vt:lpstr>Trade-offs in Modern Storage Devices</vt:lpstr>
      <vt:lpstr>Hybrid Storage Systems: Combine HDDs and SSDs for Best of Both Worlds</vt:lpstr>
      <vt:lpstr>Calculating SSD Cache Size</vt:lpstr>
      <vt:lpstr>Traditional Reuse Distance (TRD)</vt:lpstr>
      <vt:lpstr>The Problem with Reuse Distance</vt:lpstr>
      <vt:lpstr>Useful Reuse Distance (URD)</vt:lpstr>
      <vt:lpstr>ECI-Cache High-Endurance, Cost-Efficient I/O Cache</vt:lpstr>
      <vt:lpstr>ECI-Cache Management</vt:lpstr>
      <vt:lpstr>Evaluation: Experimental Setup</vt:lpstr>
      <vt:lpstr>Experiments: Performance-Per-Cost Improvement</vt:lpstr>
      <vt:lpstr>Experiments: Performance Improvement</vt:lpstr>
      <vt:lpstr>Experiments: Endurance (Lifetime) Improvement</vt:lpstr>
      <vt:lpstr>Conclusion</vt:lpstr>
      <vt:lpstr>ECI-Cache: A High-Endurance and Cost-Efficient I/O Caching Scheme for Virtualized Platforms</vt:lpstr>
      <vt:lpstr>Backup Slides</vt:lpstr>
      <vt:lpstr>Challenge for Hybrid Storage: Closing the Performance Gap</vt:lpstr>
      <vt:lpstr>Previous Cache Size Estimation Approaches </vt:lpstr>
      <vt:lpstr>Introduction: Why Virtualization?</vt:lpstr>
      <vt:lpstr>Motivation: HDDs vs. SSDs</vt:lpstr>
      <vt:lpstr>Challenge for Hybrid Storages: IO Caching </vt:lpstr>
      <vt:lpstr>How URD based cache works? (cont.)</vt:lpstr>
      <vt:lpstr>Architecture of ECI-Cache</vt:lpstr>
      <vt:lpstr>Experiments: Cache Allocation (Unlimited SSD Space)</vt:lpstr>
      <vt:lpstr>Experiments: Cache Allocation (Limited SSD Space  Infeasible)</vt:lpstr>
      <vt:lpstr>Alternatives For SSD Caching (cont.)</vt:lpstr>
      <vt:lpstr>Alternatives For SSD Caching (cont.)</vt:lpstr>
      <vt:lpstr>Alternatives For SSD Caching (cont.)</vt:lpstr>
      <vt:lpstr>Previous Work: S-CAVE</vt:lpstr>
      <vt:lpstr>Executive Summary</vt:lpstr>
      <vt:lpstr>Outline</vt:lpstr>
      <vt:lpstr>Introduction</vt:lpstr>
      <vt:lpstr>Outline</vt:lpstr>
      <vt:lpstr>Managing Storage Caches in Data Centers</vt:lpstr>
      <vt:lpstr>Previous Cache Size Estimation Approaches </vt:lpstr>
      <vt:lpstr>Outline</vt:lpstr>
      <vt:lpstr>I/O Classification</vt:lpstr>
      <vt:lpstr>Useful Reuse Distance (URD)(Cont.)</vt:lpstr>
      <vt:lpstr>Using URD in a Cache</vt:lpstr>
      <vt:lpstr>Outline</vt:lpstr>
      <vt:lpstr>Outline</vt:lpstr>
      <vt:lpstr>Cache Size and Policy Assignment</vt:lpstr>
      <vt:lpstr>Outline</vt:lpstr>
      <vt:lpstr>Summary and Conclusion</vt:lpstr>
      <vt:lpstr>Previous Work: vCacheShare</vt:lpstr>
      <vt:lpstr>Previous Work: Centaur</vt:lpstr>
      <vt:lpstr>Previous Work: CloudCache</vt:lpstr>
      <vt:lpstr>Latency Improvement</vt:lpstr>
      <vt:lpstr>Operations on VMs Workload</vt:lpstr>
      <vt:lpstr>Operations on VMs Workload</vt:lpstr>
      <vt:lpstr>Previous Work</vt:lpstr>
      <vt:lpstr>Previous Work: Dynamic Cache Space Allocation</vt:lpstr>
      <vt:lpstr>Previous Work (Cont.):  Dynamic Cache Space Allocation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saba ahmadian</dc:creator>
  <cp:lastModifiedBy>Saugata Ghose</cp:lastModifiedBy>
  <cp:revision>882</cp:revision>
  <dcterms:created xsi:type="dcterms:W3CDTF">2015-10-22T09:14:24Z</dcterms:created>
  <dcterms:modified xsi:type="dcterms:W3CDTF">2018-06-20T20:38:44Z</dcterms:modified>
</cp:coreProperties>
</file>